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0F52869-B3F2-4F21-889A-DC7419EB144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Final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65D70F4-6682-4A47-AB99-F4F8B6C26A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10/18/2024 9:55:53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te&amp;amp;sales" id="2" name="slide2">
            <a:extLst>
              <a:ext uri="{FF2B5EF4-FFF2-40B4-BE49-F238E27FC236}">
                <a16:creationId xmlns:a16="http://schemas.microsoft.com/office/drawing/2014/main" id="{73B6ACA5-1CCD-49C2-9674-071C596C58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71" y="0"/>
            <a:ext cx="11145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&amp;amp;sales" id="3" name="slide3">
            <a:extLst>
              <a:ext uri="{FF2B5EF4-FFF2-40B4-BE49-F238E27FC236}">
                <a16:creationId xmlns:a16="http://schemas.microsoft.com/office/drawing/2014/main" id="{BCA6195F-E490-4133-BBC9-228AE5810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600075"/>
            <a:ext cx="30861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ion&amp;amp;sales" id="4" name="slide4">
            <a:extLst>
              <a:ext uri="{FF2B5EF4-FFF2-40B4-BE49-F238E27FC236}">
                <a16:creationId xmlns:a16="http://schemas.microsoft.com/office/drawing/2014/main" id="{8E6B537E-FF18-4ED9-A331-8B7938B453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232" y="0"/>
            <a:ext cx="7117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ment&amp;amp;sales" id="5" name="slide5">
            <a:extLst>
              <a:ext uri="{FF2B5EF4-FFF2-40B4-BE49-F238E27FC236}">
                <a16:creationId xmlns:a16="http://schemas.microsoft.com/office/drawing/2014/main" id="{AD5271AA-1AAF-46FB-AACB-A74B7A4300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19100"/>
            <a:ext cx="2590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ipMode&amp;amp;sales" id="6" name="slide6">
            <a:extLst>
              <a:ext uri="{FF2B5EF4-FFF2-40B4-BE49-F238E27FC236}">
                <a16:creationId xmlns:a16="http://schemas.microsoft.com/office/drawing/2014/main" id="{ADB82AFE-6563-43D5-9450-E67CDDCA4B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14462"/>
            <a:ext cx="3352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Name&amp;amp;sales" id="7" name="slide7">
            <a:extLst>
              <a:ext uri="{FF2B5EF4-FFF2-40B4-BE49-F238E27FC236}">
                <a16:creationId xmlns:a16="http://schemas.microsoft.com/office/drawing/2014/main" id="{E3FAB3BB-87EE-4B88-8218-3783227D3C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51" y="0"/>
            <a:ext cx="696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over years" id="8" name="slide8">
            <a:extLst>
              <a:ext uri="{FF2B5EF4-FFF2-40B4-BE49-F238E27FC236}">
                <a16:creationId xmlns:a16="http://schemas.microsoft.com/office/drawing/2014/main" id="{0D5293F4-549C-4305-960C-E87FD0D5EC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08" y="0"/>
            <a:ext cx="11418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2024-10-18T18:55:56Z</dcterms:created>
  <dcterms:modified xsi:type="dcterms:W3CDTF">2024-10-18T18:55:56Z</dcterms:modified>
</cp:coreProperties>
</file>