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4" r:id="rId5"/>
    <p:sldId id="258" r:id="rId6"/>
    <p:sldId id="259" r:id="rId7"/>
    <p:sldId id="260" r:id="rId8"/>
    <p:sldId id="261" r:id="rId9"/>
    <p:sldId id="262"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570"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663071B-9D3B-4131-87B4-CF6EE2D7E448}"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506C5-034E-48B3-95EB-898ED2CFCED8}" type="slidenum">
              <a:rPr lang="en-US" smtClean="0"/>
              <a:t>‹#›</a:t>
            </a:fld>
            <a:endParaRPr lang="en-US"/>
          </a:p>
        </p:txBody>
      </p:sp>
    </p:spTree>
    <p:extLst>
      <p:ext uri="{BB962C8B-B14F-4D97-AF65-F5344CB8AC3E}">
        <p14:creationId xmlns:p14="http://schemas.microsoft.com/office/powerpoint/2010/main" val="2560518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63071B-9D3B-4131-87B4-CF6EE2D7E448}"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506C5-034E-48B3-95EB-898ED2CFCED8}" type="slidenum">
              <a:rPr lang="en-US" smtClean="0"/>
              <a:t>‹#›</a:t>
            </a:fld>
            <a:endParaRPr lang="en-US"/>
          </a:p>
        </p:txBody>
      </p:sp>
    </p:spTree>
    <p:extLst>
      <p:ext uri="{BB962C8B-B14F-4D97-AF65-F5344CB8AC3E}">
        <p14:creationId xmlns:p14="http://schemas.microsoft.com/office/powerpoint/2010/main" val="1648244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63071B-9D3B-4131-87B4-CF6EE2D7E448}"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506C5-034E-48B3-95EB-898ED2CFCED8}" type="slidenum">
              <a:rPr lang="en-US" smtClean="0"/>
              <a:t>‹#›</a:t>
            </a:fld>
            <a:endParaRPr lang="en-US"/>
          </a:p>
        </p:txBody>
      </p:sp>
    </p:spTree>
    <p:extLst>
      <p:ext uri="{BB962C8B-B14F-4D97-AF65-F5344CB8AC3E}">
        <p14:creationId xmlns:p14="http://schemas.microsoft.com/office/powerpoint/2010/main" val="772657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63071B-9D3B-4131-87B4-CF6EE2D7E448}"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506C5-034E-48B3-95EB-898ED2CFCED8}" type="slidenum">
              <a:rPr lang="en-US" smtClean="0"/>
              <a:t>‹#›</a:t>
            </a:fld>
            <a:endParaRPr lang="en-US"/>
          </a:p>
        </p:txBody>
      </p:sp>
    </p:spTree>
    <p:extLst>
      <p:ext uri="{BB962C8B-B14F-4D97-AF65-F5344CB8AC3E}">
        <p14:creationId xmlns:p14="http://schemas.microsoft.com/office/powerpoint/2010/main" val="393421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63071B-9D3B-4131-87B4-CF6EE2D7E448}"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506C5-034E-48B3-95EB-898ED2CFCED8}" type="slidenum">
              <a:rPr lang="en-US" smtClean="0"/>
              <a:t>‹#›</a:t>
            </a:fld>
            <a:endParaRPr lang="en-US"/>
          </a:p>
        </p:txBody>
      </p:sp>
    </p:spTree>
    <p:extLst>
      <p:ext uri="{BB962C8B-B14F-4D97-AF65-F5344CB8AC3E}">
        <p14:creationId xmlns:p14="http://schemas.microsoft.com/office/powerpoint/2010/main" val="2787338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663071B-9D3B-4131-87B4-CF6EE2D7E448}"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506C5-034E-48B3-95EB-898ED2CFCED8}" type="slidenum">
              <a:rPr lang="en-US" smtClean="0"/>
              <a:t>‹#›</a:t>
            </a:fld>
            <a:endParaRPr lang="en-US"/>
          </a:p>
        </p:txBody>
      </p:sp>
    </p:spTree>
    <p:extLst>
      <p:ext uri="{BB962C8B-B14F-4D97-AF65-F5344CB8AC3E}">
        <p14:creationId xmlns:p14="http://schemas.microsoft.com/office/powerpoint/2010/main" val="1583711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63071B-9D3B-4131-87B4-CF6EE2D7E448}" type="datetimeFigureOut">
              <a:rPr lang="en-US" smtClean="0"/>
              <a:t>4/11/2025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506C5-034E-48B3-95EB-898ED2CFCED8}" type="slidenum">
              <a:rPr lang="en-US" smtClean="0"/>
              <a:t>‹#›</a:t>
            </a:fld>
            <a:endParaRPr lang="en-US"/>
          </a:p>
        </p:txBody>
      </p:sp>
    </p:spTree>
    <p:extLst>
      <p:ext uri="{BB962C8B-B14F-4D97-AF65-F5344CB8AC3E}">
        <p14:creationId xmlns:p14="http://schemas.microsoft.com/office/powerpoint/2010/main" val="656026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663071B-9D3B-4131-87B4-CF6EE2D7E448}" type="datetimeFigureOut">
              <a:rPr lang="en-US" smtClean="0"/>
              <a:t>4/11/2025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506C5-034E-48B3-95EB-898ED2CFCED8}" type="slidenum">
              <a:rPr lang="en-US" smtClean="0"/>
              <a:t>‹#›</a:t>
            </a:fld>
            <a:endParaRPr lang="en-US"/>
          </a:p>
        </p:txBody>
      </p:sp>
    </p:spTree>
    <p:extLst>
      <p:ext uri="{BB962C8B-B14F-4D97-AF65-F5344CB8AC3E}">
        <p14:creationId xmlns:p14="http://schemas.microsoft.com/office/powerpoint/2010/main" val="941184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63071B-9D3B-4131-87B4-CF6EE2D7E448}" type="datetimeFigureOut">
              <a:rPr lang="en-US" smtClean="0"/>
              <a:t>4/11/2025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506C5-034E-48B3-95EB-898ED2CFCED8}" type="slidenum">
              <a:rPr lang="en-US" smtClean="0"/>
              <a:t>‹#›</a:t>
            </a:fld>
            <a:endParaRPr lang="en-US"/>
          </a:p>
        </p:txBody>
      </p:sp>
    </p:spTree>
    <p:extLst>
      <p:ext uri="{BB962C8B-B14F-4D97-AF65-F5344CB8AC3E}">
        <p14:creationId xmlns:p14="http://schemas.microsoft.com/office/powerpoint/2010/main" val="3708796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63071B-9D3B-4131-87B4-CF6EE2D7E448}"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506C5-034E-48B3-95EB-898ED2CFCED8}" type="slidenum">
              <a:rPr lang="en-US" smtClean="0"/>
              <a:t>‹#›</a:t>
            </a:fld>
            <a:endParaRPr lang="en-US"/>
          </a:p>
        </p:txBody>
      </p:sp>
    </p:spTree>
    <p:extLst>
      <p:ext uri="{BB962C8B-B14F-4D97-AF65-F5344CB8AC3E}">
        <p14:creationId xmlns:p14="http://schemas.microsoft.com/office/powerpoint/2010/main" val="1530762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63071B-9D3B-4131-87B4-CF6EE2D7E448}"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D506C5-034E-48B3-95EB-898ED2CFCED8}" type="slidenum">
              <a:rPr lang="en-US" smtClean="0"/>
              <a:t>‹#›</a:t>
            </a:fld>
            <a:endParaRPr lang="en-US"/>
          </a:p>
        </p:txBody>
      </p:sp>
    </p:spTree>
    <p:extLst>
      <p:ext uri="{BB962C8B-B14F-4D97-AF65-F5344CB8AC3E}">
        <p14:creationId xmlns:p14="http://schemas.microsoft.com/office/powerpoint/2010/main" val="726472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63071B-9D3B-4131-87B4-CF6EE2D7E448}" type="datetimeFigureOut">
              <a:rPr lang="en-US" smtClean="0"/>
              <a:t>4/11/2025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D506C5-034E-48B3-95EB-898ED2CFCED8}" type="slidenum">
              <a:rPr lang="en-US" smtClean="0"/>
              <a:t>‹#›</a:t>
            </a:fld>
            <a:endParaRPr lang="en-US"/>
          </a:p>
        </p:txBody>
      </p:sp>
    </p:spTree>
    <p:extLst>
      <p:ext uri="{BB962C8B-B14F-4D97-AF65-F5344CB8AC3E}">
        <p14:creationId xmlns:p14="http://schemas.microsoft.com/office/powerpoint/2010/main" val="2735592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ar-EG" b="1" dirty="0"/>
              <a:t>عرض تقديمي لمشروع نظام الشكاوى والتقييم</a:t>
            </a:r>
            <a:br>
              <a:rPr lang="ar-EG" b="1"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8996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6 - </a:t>
            </a:r>
            <a:r>
              <a:rPr lang="en-US" dirty="0" err="1"/>
              <a:t>Abd</a:t>
            </a:r>
            <a:r>
              <a:rPr lang="en-US" dirty="0"/>
              <a:t> </a:t>
            </a:r>
            <a:r>
              <a:rPr lang="en-US" dirty="0" err="1"/>
              <a:t>Rhman</a:t>
            </a:r>
            <a:r>
              <a:rPr lang="en-US" dirty="0"/>
              <a:t> </a:t>
            </a:r>
            <a:r>
              <a:rPr lang="en-US" dirty="0" err="1"/>
              <a:t>Essam</a:t>
            </a:r>
            <a:endParaRPr lang="en-US" dirty="0"/>
          </a:p>
          <a:p>
            <a:r>
              <a:rPr lang="ar-EG" dirty="0"/>
              <a:t>إنشاء </a:t>
            </a:r>
            <a:r>
              <a:rPr lang="en-US" dirty="0"/>
              <a:t>Dashboard </a:t>
            </a:r>
            <a:r>
              <a:rPr lang="ar-EG" dirty="0"/>
              <a:t>لعرض الإحصائيات.</a:t>
            </a:r>
          </a:p>
          <a:p>
            <a:r>
              <a:rPr lang="ar-EG" dirty="0"/>
              <a:t>جلب البيانات من </a:t>
            </a:r>
            <a:r>
              <a:rPr lang="en-US" dirty="0" err="1"/>
              <a:t>notifications.json</a:t>
            </a:r>
            <a:r>
              <a:rPr lang="en-US" dirty="0"/>
              <a:t> </a:t>
            </a:r>
            <a:r>
              <a:rPr lang="ar-EG" dirty="0"/>
              <a:t>وربطها بالواجهة.</a:t>
            </a:r>
          </a:p>
          <a:p>
            <a:r>
              <a:rPr lang="ar-EG" dirty="0"/>
              <a:t>التسليم: </a:t>
            </a:r>
            <a:endParaRPr lang="en-US" dirty="0"/>
          </a:p>
          <a:p>
            <a:r>
              <a:rPr lang="en-US" dirty="0" err="1"/>
              <a:t>NotificationCenter.jsx</a:t>
            </a:r>
            <a:r>
              <a:rPr lang="en-US" dirty="0"/>
              <a:t> - </a:t>
            </a:r>
            <a:r>
              <a:rPr lang="en-US" dirty="0" err="1"/>
              <a:t>Dashboard.jsx</a:t>
            </a:r>
            <a:r>
              <a:rPr lang="en-US" dirty="0"/>
              <a:t> - </a:t>
            </a:r>
            <a:r>
              <a:rPr lang="en-US" dirty="0" err="1"/>
              <a:t>StatisticsCard.jsx</a:t>
            </a:r>
            <a:endParaRPr lang="en-US" dirty="0"/>
          </a:p>
          <a:p>
            <a:endParaRPr lang="en-US" dirty="0"/>
          </a:p>
        </p:txBody>
      </p:sp>
    </p:spTree>
    <p:extLst>
      <p:ext uri="{BB962C8B-B14F-4D97-AF65-F5344CB8AC3E}">
        <p14:creationId xmlns:p14="http://schemas.microsoft.com/office/powerpoint/2010/main" val="699294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000" dirty="0">
                <a:solidFill>
                  <a:schemeClr val="accent1"/>
                </a:solidFill>
              </a:rPr>
              <a:t>Team Members:</a:t>
            </a:r>
            <a:br>
              <a:rPr lang="en-US" dirty="0"/>
            </a:b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err="1"/>
              <a:t>Eman</a:t>
            </a:r>
            <a:r>
              <a:rPr lang="en-US" dirty="0"/>
              <a:t> </a:t>
            </a:r>
            <a:r>
              <a:rPr lang="en-US" dirty="0" err="1"/>
              <a:t>Hasanien</a:t>
            </a:r>
            <a:endParaRPr lang="en-US" dirty="0"/>
          </a:p>
          <a:p>
            <a:pPr marL="514350" indent="-514350">
              <a:buFont typeface="+mj-lt"/>
              <a:buAutoNum type="arabicPeriod"/>
            </a:pPr>
            <a:r>
              <a:rPr lang="en-US" dirty="0" err="1"/>
              <a:t>Gehad</a:t>
            </a:r>
            <a:r>
              <a:rPr lang="en-US" dirty="0"/>
              <a:t> </a:t>
            </a:r>
            <a:r>
              <a:rPr lang="en-US" dirty="0" err="1"/>
              <a:t>Mohamd</a:t>
            </a:r>
            <a:endParaRPr lang="en-US" dirty="0"/>
          </a:p>
          <a:p>
            <a:pPr marL="514350" indent="-514350">
              <a:buFont typeface="+mj-lt"/>
              <a:buAutoNum type="arabicPeriod"/>
            </a:pPr>
            <a:r>
              <a:rPr lang="en-US" dirty="0"/>
              <a:t>Ahmed </a:t>
            </a:r>
            <a:r>
              <a:rPr lang="en-US" dirty="0" err="1"/>
              <a:t>Mansor</a:t>
            </a:r>
            <a:endParaRPr lang="en-US" dirty="0"/>
          </a:p>
          <a:p>
            <a:pPr marL="514350" indent="-514350">
              <a:buFont typeface="+mj-lt"/>
              <a:buAutoNum type="arabicPeriod"/>
            </a:pPr>
            <a:r>
              <a:rPr lang="en-US" dirty="0" err="1"/>
              <a:t>Mostafa</a:t>
            </a:r>
            <a:r>
              <a:rPr lang="en-US" dirty="0"/>
              <a:t> </a:t>
            </a:r>
            <a:r>
              <a:rPr lang="en-US" dirty="0" err="1"/>
              <a:t>Hammad</a:t>
            </a:r>
            <a:endParaRPr lang="en-US" dirty="0"/>
          </a:p>
          <a:p>
            <a:pPr marL="514350" indent="-514350">
              <a:buFont typeface="+mj-lt"/>
              <a:buAutoNum type="arabicPeriod"/>
            </a:pPr>
            <a:r>
              <a:rPr lang="en-US" dirty="0"/>
              <a:t>Ziad </a:t>
            </a:r>
            <a:r>
              <a:rPr lang="en-US"/>
              <a:t>Ahmed Mamdouh</a:t>
            </a:r>
            <a:endParaRPr lang="en-US" dirty="0"/>
          </a:p>
          <a:p>
            <a:pPr marL="514350" indent="-514350">
              <a:buFont typeface="+mj-lt"/>
              <a:buAutoNum type="arabicPeriod"/>
            </a:pPr>
            <a:r>
              <a:rPr lang="en-US" dirty="0" err="1"/>
              <a:t>Abd</a:t>
            </a:r>
            <a:r>
              <a:rPr lang="en-US" dirty="0"/>
              <a:t> </a:t>
            </a:r>
            <a:r>
              <a:rPr lang="en-US" dirty="0" err="1"/>
              <a:t>Rahman</a:t>
            </a:r>
            <a:r>
              <a:rPr lang="en-US" dirty="0"/>
              <a:t> </a:t>
            </a:r>
            <a:r>
              <a:rPr lang="en-US" dirty="0" err="1"/>
              <a:t>Essam</a:t>
            </a:r>
            <a:endParaRPr lang="en-US" dirty="0"/>
          </a:p>
        </p:txBody>
      </p:sp>
    </p:spTree>
    <p:extLst>
      <p:ext uri="{BB962C8B-B14F-4D97-AF65-F5344CB8AC3E}">
        <p14:creationId xmlns:p14="http://schemas.microsoft.com/office/powerpoint/2010/main" val="3933275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a:bodyPr>
          <a:lstStyle/>
          <a:p>
            <a:r>
              <a:rPr lang="ar-EG" sz="3600" dirty="0">
                <a:solidFill>
                  <a:schemeClr val="accent1"/>
                </a:solidFill>
              </a:rPr>
              <a:t>الهدف العام أو الفكرة العامة للمشروع</a:t>
            </a:r>
            <a:endParaRPr lang="en-US" sz="3600" dirty="0">
              <a:solidFill>
                <a:schemeClr val="accent1"/>
              </a:solidFill>
            </a:endParaRPr>
          </a:p>
        </p:txBody>
      </p:sp>
      <p:sp>
        <p:nvSpPr>
          <p:cNvPr id="3" name="Content Placeholder 2"/>
          <p:cNvSpPr>
            <a:spLocks noGrp="1"/>
          </p:cNvSpPr>
          <p:nvPr>
            <p:ph idx="1"/>
          </p:nvPr>
        </p:nvSpPr>
        <p:spPr/>
        <p:txBody>
          <a:bodyPr>
            <a:normAutofit fontScale="70000" lnSpcReduction="20000"/>
          </a:bodyPr>
          <a:lstStyle/>
          <a:p>
            <a:pPr algn="r"/>
            <a:r>
              <a:rPr lang="ar-EG" dirty="0"/>
              <a:t>هي إنشاء </a:t>
            </a:r>
            <a:r>
              <a:rPr lang="ar-EG" b="1" dirty="0"/>
              <a:t>نظام إلكتروني لإدارة الشكاوى</a:t>
            </a:r>
            <a:r>
              <a:rPr lang="ar-EG" dirty="0"/>
              <a:t> داخل بيئة تعليمية أو جامعة، بحيث يسمح للطلاب بتقديم شكاوى عبر الإنترنت، متابعة حالة الشكوى، وتقييم تجربتهم بعد حل الشكوى. يهدف المشروع إلى تحسين عملية التواصل بين الطلاب والإدارة، وتقديم حلول سريعة وفعالة للتحديات التي يواجهها الطلاب داخل الحرم الجامعي، بالإضافة إلى تقديم </a:t>
            </a:r>
            <a:endParaRPr lang="en-US" dirty="0"/>
          </a:p>
          <a:p>
            <a:pPr algn="r"/>
            <a:r>
              <a:rPr lang="ar-EG" dirty="0"/>
              <a:t>نظام إشعارات لتحديث الطلاب بحالة شكاواهم.</a:t>
            </a:r>
          </a:p>
          <a:p>
            <a:pPr algn="r"/>
            <a:r>
              <a:rPr lang="ar-EG" b="1" dirty="0"/>
              <a:t>النقاط الرئيسية للمشروع:</a:t>
            </a:r>
          </a:p>
          <a:p>
            <a:pPr algn="r"/>
            <a:r>
              <a:rPr lang="ar-EG" b="1" dirty="0"/>
              <a:t>إتاحة تقديم الشكاوى</a:t>
            </a:r>
            <a:r>
              <a:rPr lang="ar-EG" dirty="0"/>
              <a:t>: تمكين الطلاب من تقديم شكاوى عبر نموذج مخصص.</a:t>
            </a:r>
          </a:p>
          <a:p>
            <a:pPr algn="r"/>
            <a:r>
              <a:rPr lang="ar-EG" b="1" dirty="0"/>
              <a:t>إدارة الشكاوى</a:t>
            </a:r>
            <a:r>
              <a:rPr lang="ar-EG" dirty="0"/>
              <a:t>: يسمح للإدارة بمراجعة الشكاوى وتحديث حالتها من خلال لوحة تحكم.</a:t>
            </a:r>
          </a:p>
          <a:p>
            <a:pPr algn="r"/>
            <a:r>
              <a:rPr lang="ar-EG" b="1" dirty="0"/>
              <a:t>نظام التقييم والتعليقات</a:t>
            </a:r>
            <a:r>
              <a:rPr lang="ar-EG" dirty="0"/>
              <a:t>: تمكين الطلاب من تقييم التعامل مع الشكوى بعد حلها.</a:t>
            </a:r>
          </a:p>
          <a:p>
            <a:pPr algn="r"/>
            <a:r>
              <a:rPr lang="ar-EG" b="1" dirty="0"/>
              <a:t>التنبيهات والإشعارات</a:t>
            </a:r>
            <a:r>
              <a:rPr lang="ar-EG" dirty="0"/>
              <a:t>: إرسال إشعارات للطلاب حول حالة شكاواهم.</a:t>
            </a:r>
          </a:p>
          <a:p>
            <a:pPr algn="r"/>
            <a:r>
              <a:rPr lang="ar-EG" b="1" dirty="0"/>
              <a:t>توفير تقارير وإحصائيات</a:t>
            </a:r>
            <a:r>
              <a:rPr lang="ar-EG" dirty="0"/>
              <a:t>: تقديم لوحة تحكم للإدارة لعرض الإحصائيات الخاصة بالشكاوى.</a:t>
            </a:r>
          </a:p>
          <a:p>
            <a:endParaRPr lang="en-US" dirty="0"/>
          </a:p>
        </p:txBody>
      </p:sp>
    </p:spTree>
    <p:extLst>
      <p:ext uri="{BB962C8B-B14F-4D97-AF65-F5344CB8AC3E}">
        <p14:creationId xmlns:p14="http://schemas.microsoft.com/office/powerpoint/2010/main" val="3618545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077200" cy="533400"/>
          </a:xfrm>
        </p:spPr>
        <p:txBody>
          <a:bodyPr>
            <a:normAutofit fontScale="90000"/>
          </a:bodyPr>
          <a:lstStyle/>
          <a:p>
            <a:pPr algn="l"/>
            <a:r>
              <a:rPr lang="en-US" sz="3600" b="1" dirty="0">
                <a:solidFill>
                  <a:schemeClr val="accent1"/>
                </a:solidFill>
              </a:rPr>
              <a:t>Project Flow Diagram</a:t>
            </a:r>
            <a:br>
              <a:rPr lang="en-US" b="1" dirty="0"/>
            </a:br>
            <a:endParaRPr lang="en-US" dirty="0"/>
          </a:p>
        </p:txBody>
      </p:sp>
      <p:sp>
        <p:nvSpPr>
          <p:cNvPr id="3" name="Content Placeholder 2"/>
          <p:cNvSpPr>
            <a:spLocks noGrp="1"/>
          </p:cNvSpPr>
          <p:nvPr>
            <p:ph idx="1"/>
          </p:nvPr>
        </p:nvSpPr>
        <p:spPr>
          <a:xfrm>
            <a:off x="457200" y="1143000"/>
            <a:ext cx="8229600" cy="4983163"/>
          </a:xfrm>
        </p:spPr>
        <p:txBody>
          <a:bodyPr>
            <a:normAutofit fontScale="70000" lnSpcReduction="20000"/>
          </a:bodyPr>
          <a:lstStyle/>
          <a:p>
            <a:r>
              <a:rPr lang="ar-EG" b="1" dirty="0"/>
              <a:t>عملية تسجيل الدخول</a:t>
            </a:r>
          </a:p>
          <a:p>
            <a:r>
              <a:rPr lang="ar-EG" b="1" dirty="0"/>
              <a:t>إذا كان المستخدم </a:t>
            </a:r>
            <a:r>
              <a:rPr lang="ar-EG" b="1" dirty="0">
                <a:solidFill>
                  <a:srgbClr val="FF0000"/>
                </a:solidFill>
              </a:rPr>
              <a:t>طالبًا:</a:t>
            </a:r>
            <a:endParaRPr lang="en-US" b="1" dirty="0">
              <a:solidFill>
                <a:srgbClr val="FF0000"/>
              </a:solidFill>
            </a:endParaRPr>
          </a:p>
          <a:p>
            <a:r>
              <a:rPr lang="ar-EG" dirty="0"/>
              <a:t> يتم توجيهه إلى </a:t>
            </a:r>
            <a:r>
              <a:rPr lang="en-US" dirty="0"/>
              <a:t>Student Dashboard، </a:t>
            </a:r>
          </a:p>
          <a:p>
            <a:r>
              <a:rPr lang="en-US" dirty="0"/>
              <a:t>    </a:t>
            </a:r>
            <a:r>
              <a:rPr lang="ar-EG" dirty="0"/>
              <a:t>حيث يمكنه</a:t>
            </a:r>
            <a:r>
              <a:rPr lang="en-US" dirty="0"/>
              <a:t>   </a:t>
            </a:r>
          </a:p>
          <a:p>
            <a:pPr lvl="1"/>
            <a:r>
              <a:rPr lang="ar-EG" dirty="0"/>
              <a:t>تقديم شكوى جديدة.</a:t>
            </a:r>
          </a:p>
          <a:p>
            <a:pPr lvl="1"/>
            <a:r>
              <a:rPr lang="ar-EG" dirty="0"/>
              <a:t>الاطلاع على قائمة الشكاوى الخاصة به.</a:t>
            </a:r>
          </a:p>
          <a:p>
            <a:pPr lvl="1"/>
            <a:r>
              <a:rPr lang="ar-EG" dirty="0"/>
              <a:t>متابعة حالة الشكاوى.</a:t>
            </a:r>
          </a:p>
          <a:p>
            <a:pPr lvl="1"/>
            <a:r>
              <a:rPr lang="ar-EG" dirty="0"/>
              <a:t>تقديم تقييم عام للموقع.</a:t>
            </a:r>
          </a:p>
          <a:p>
            <a:r>
              <a:rPr lang="ar-EG" b="1" dirty="0"/>
              <a:t>إذا كان المستخدم </a:t>
            </a:r>
            <a:r>
              <a:rPr lang="ar-EG" b="1" dirty="0">
                <a:solidFill>
                  <a:srgbClr val="FF0000"/>
                </a:solidFill>
              </a:rPr>
              <a:t>مشرفًا</a:t>
            </a:r>
            <a:r>
              <a:rPr lang="en-US" b="1" dirty="0"/>
              <a:t>Admin</a:t>
            </a:r>
          </a:p>
          <a:p>
            <a:r>
              <a:rPr lang="ar-EG" dirty="0"/>
              <a:t>يتم توجيهه إلى </a:t>
            </a:r>
            <a:r>
              <a:rPr lang="en-US" dirty="0"/>
              <a:t>Admin Dashboard،</a:t>
            </a:r>
          </a:p>
          <a:p>
            <a:r>
              <a:rPr lang="en-US" dirty="0"/>
              <a:t> </a:t>
            </a:r>
            <a:r>
              <a:rPr lang="ar-EG" dirty="0"/>
              <a:t>حيث يمكنه:</a:t>
            </a:r>
          </a:p>
          <a:p>
            <a:pPr lvl="1"/>
            <a:r>
              <a:rPr lang="ar-EG" dirty="0"/>
              <a:t>الاطلاع على جميع الشكاوى المرسلة من الطلاب.</a:t>
            </a:r>
          </a:p>
          <a:p>
            <a:pPr lvl="1"/>
            <a:r>
              <a:rPr lang="ar-EG" dirty="0"/>
              <a:t>تحديث حالة الشكاوى ومعالجتها.</a:t>
            </a:r>
          </a:p>
          <a:p>
            <a:pPr lvl="1"/>
            <a:r>
              <a:rPr lang="ar-EG" dirty="0"/>
              <a:t>الاطلاع على التقييمات والإحصائيات.</a:t>
            </a:r>
          </a:p>
          <a:p>
            <a:pPr lvl="1"/>
            <a:r>
              <a:rPr lang="ar-EG" dirty="0"/>
              <a:t>إرسال إشعارات للطلاب حول حالة الشكاوى.</a:t>
            </a:r>
          </a:p>
          <a:p>
            <a:endParaRPr lang="en-US" dirty="0"/>
          </a:p>
        </p:txBody>
      </p:sp>
    </p:spTree>
    <p:extLst>
      <p:ext uri="{BB962C8B-B14F-4D97-AF65-F5344CB8AC3E}">
        <p14:creationId xmlns:p14="http://schemas.microsoft.com/office/powerpoint/2010/main" val="823993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accent1"/>
                </a:solidFill>
              </a:rPr>
              <a:t>Tasks </a:t>
            </a:r>
            <a:r>
              <a:rPr lang="en-US" dirty="0"/>
              <a:t>:</a:t>
            </a:r>
          </a:p>
        </p:txBody>
      </p:sp>
      <p:sp>
        <p:nvSpPr>
          <p:cNvPr id="3" name="Content Placeholder 2"/>
          <p:cNvSpPr>
            <a:spLocks noGrp="1"/>
          </p:cNvSpPr>
          <p:nvPr>
            <p:ph idx="1"/>
          </p:nvPr>
        </p:nvSpPr>
        <p:spPr/>
        <p:txBody>
          <a:bodyPr/>
          <a:lstStyle/>
          <a:p>
            <a:pPr marL="514350" indent="-514350">
              <a:buFont typeface="+mj-lt"/>
              <a:buAutoNum type="arabicPeriod"/>
            </a:pPr>
            <a:r>
              <a:rPr lang="en-US" dirty="0" err="1"/>
              <a:t>Eman</a:t>
            </a:r>
            <a:r>
              <a:rPr lang="en-US" dirty="0"/>
              <a:t> </a:t>
            </a:r>
            <a:r>
              <a:rPr lang="en-US" dirty="0" err="1"/>
              <a:t>Hasanien</a:t>
            </a:r>
            <a:endParaRPr lang="en-US" dirty="0"/>
          </a:p>
          <a:p>
            <a:r>
              <a:rPr lang="ar-EG" dirty="0"/>
              <a:t>إعداد الهيكل العام للفولدرات في المشروع.</a:t>
            </a:r>
          </a:p>
          <a:p>
            <a:r>
              <a:rPr lang="ar-EG" dirty="0"/>
              <a:t>اعداد ال </a:t>
            </a:r>
            <a:r>
              <a:rPr lang="en-US" dirty="0"/>
              <a:t>global </a:t>
            </a:r>
            <a:r>
              <a:rPr lang="en-US" dirty="0" err="1"/>
              <a:t>Css</a:t>
            </a:r>
            <a:r>
              <a:rPr lang="en-US" dirty="0"/>
              <a:t> style and libraries like react-router-</a:t>
            </a:r>
            <a:r>
              <a:rPr lang="en-US" dirty="0" err="1"/>
              <a:t>dom</a:t>
            </a:r>
            <a:r>
              <a:rPr lang="en-US" dirty="0"/>
              <a:t> , bootstrap</a:t>
            </a:r>
          </a:p>
          <a:p>
            <a:r>
              <a:rPr lang="en-US" dirty="0"/>
              <a:t>Project Routes for Student &amp; admin</a:t>
            </a:r>
          </a:p>
          <a:p>
            <a:r>
              <a:rPr lang="en-US" dirty="0"/>
              <a:t>Login </a:t>
            </a:r>
            <a:r>
              <a:rPr lang="en-US" dirty="0" err="1"/>
              <a:t>Authentiction</a:t>
            </a:r>
            <a:endParaRPr lang="en-US" dirty="0"/>
          </a:p>
        </p:txBody>
      </p:sp>
    </p:spTree>
    <p:extLst>
      <p:ext uri="{BB962C8B-B14F-4D97-AF65-F5344CB8AC3E}">
        <p14:creationId xmlns:p14="http://schemas.microsoft.com/office/powerpoint/2010/main" val="1291065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2. </a:t>
            </a:r>
            <a:r>
              <a:rPr lang="en-US" dirty="0" err="1"/>
              <a:t>Gehad</a:t>
            </a:r>
            <a:r>
              <a:rPr lang="en-US" dirty="0"/>
              <a:t> </a:t>
            </a:r>
            <a:r>
              <a:rPr lang="en-US" dirty="0" err="1"/>
              <a:t>Mohamd</a:t>
            </a:r>
            <a:r>
              <a:rPr lang="en-US" dirty="0"/>
              <a:t> </a:t>
            </a:r>
          </a:p>
          <a:p>
            <a:r>
              <a:rPr lang="en-US" dirty="0" err="1"/>
              <a:t>Figma</a:t>
            </a:r>
            <a:r>
              <a:rPr lang="en-US" dirty="0"/>
              <a:t> design </a:t>
            </a:r>
          </a:p>
          <a:p>
            <a:r>
              <a:rPr lang="en-US" dirty="0"/>
              <a:t>Login page </a:t>
            </a:r>
          </a:p>
          <a:p>
            <a:r>
              <a:rPr lang="en-US" dirty="0"/>
              <a:t>Login Authentication</a:t>
            </a:r>
          </a:p>
          <a:p>
            <a:r>
              <a:rPr lang="ar-EG" dirty="0"/>
              <a:t>التسليم: </a:t>
            </a:r>
            <a:endParaRPr lang="en-US" dirty="0"/>
          </a:p>
          <a:p>
            <a:r>
              <a:rPr lang="en-US" dirty="0" err="1"/>
              <a:t>Login.jsx</a:t>
            </a:r>
            <a:r>
              <a:rPr lang="en-US" dirty="0"/>
              <a:t> - </a:t>
            </a:r>
            <a:r>
              <a:rPr lang="en-US" dirty="0" err="1"/>
              <a:t>Signup.jsx</a:t>
            </a:r>
            <a:endParaRPr lang="en-US" dirty="0"/>
          </a:p>
          <a:p>
            <a:endParaRPr lang="en-US" dirty="0"/>
          </a:p>
        </p:txBody>
      </p:sp>
    </p:spTree>
    <p:extLst>
      <p:ext uri="{BB962C8B-B14F-4D97-AF65-F5344CB8AC3E}">
        <p14:creationId xmlns:p14="http://schemas.microsoft.com/office/powerpoint/2010/main" val="2002179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3. Ahmed Mansour</a:t>
            </a:r>
          </a:p>
          <a:p>
            <a:r>
              <a:rPr lang="ar-EG" dirty="0"/>
              <a:t>إنشاء نظام تقديم الشكاوى.</a:t>
            </a:r>
          </a:p>
          <a:p>
            <a:r>
              <a:rPr lang="ar-EG" dirty="0"/>
              <a:t>تصميم قائمة عرض الشكاوى مع إمكانية البحث والفلترة.</a:t>
            </a:r>
          </a:p>
          <a:p>
            <a:pPr marL="0" indent="0">
              <a:buNone/>
            </a:pPr>
            <a:r>
              <a:rPr lang="ar-EG" dirty="0"/>
              <a:t>التسليم: </a:t>
            </a:r>
            <a:endParaRPr lang="en-US" dirty="0"/>
          </a:p>
          <a:p>
            <a:pPr marL="0" indent="0">
              <a:buNone/>
            </a:pPr>
            <a:r>
              <a:rPr lang="en-US" dirty="0" err="1"/>
              <a:t>ComplaintForm.jsx</a:t>
            </a:r>
            <a:r>
              <a:rPr lang="en-US" dirty="0"/>
              <a:t> - </a:t>
            </a:r>
            <a:r>
              <a:rPr lang="en-US" dirty="0" err="1"/>
              <a:t>ComplaintList.jsx</a:t>
            </a:r>
            <a:r>
              <a:rPr lang="en-US" dirty="0"/>
              <a:t> </a:t>
            </a:r>
          </a:p>
        </p:txBody>
      </p:sp>
    </p:spTree>
    <p:extLst>
      <p:ext uri="{BB962C8B-B14F-4D97-AF65-F5344CB8AC3E}">
        <p14:creationId xmlns:p14="http://schemas.microsoft.com/office/powerpoint/2010/main" val="424713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57200" lvl="1" indent="0">
              <a:buNone/>
            </a:pPr>
            <a:r>
              <a:rPr lang="en-US" dirty="0"/>
              <a:t>4. </a:t>
            </a:r>
            <a:r>
              <a:rPr lang="en-US" dirty="0" err="1"/>
              <a:t>Mostafa</a:t>
            </a:r>
            <a:r>
              <a:rPr lang="en-US" dirty="0"/>
              <a:t> </a:t>
            </a:r>
            <a:r>
              <a:rPr lang="en-US" dirty="0" err="1"/>
              <a:t>Hammad</a:t>
            </a:r>
            <a:endParaRPr lang="en-US" dirty="0"/>
          </a:p>
          <a:p>
            <a:pPr marL="457200" lvl="1" indent="0">
              <a:buNone/>
            </a:pPr>
            <a:r>
              <a:rPr lang="ar-EG" dirty="0"/>
              <a:t>تصميم صفحة تفاصيل الشكوى.</a:t>
            </a:r>
          </a:p>
          <a:p>
            <a:pPr marL="457200" lvl="1" indent="0">
              <a:buNone/>
            </a:pPr>
            <a:r>
              <a:rPr lang="ar-EG" dirty="0"/>
              <a:t>إنشاء نافذة تحديث حالة الشكوى.</a:t>
            </a:r>
          </a:p>
          <a:p>
            <a:pPr marL="457200" lvl="1" indent="0">
              <a:buNone/>
            </a:pPr>
            <a:endParaRPr lang="en-US" dirty="0"/>
          </a:p>
          <a:p>
            <a:pPr marL="457200" lvl="1" indent="0">
              <a:buNone/>
            </a:pPr>
            <a:r>
              <a:rPr lang="ar-EG" dirty="0"/>
              <a:t>التسليم</a:t>
            </a:r>
            <a:r>
              <a:rPr lang="en-US" dirty="0"/>
              <a:t>:</a:t>
            </a:r>
          </a:p>
          <a:p>
            <a:pPr marL="457200" lvl="1" indent="0">
              <a:buNone/>
            </a:pPr>
            <a:r>
              <a:rPr lang="en-US" dirty="0" err="1"/>
              <a:t>ComplaintDetails.jsx</a:t>
            </a:r>
            <a:r>
              <a:rPr lang="en-US" dirty="0"/>
              <a:t> - UpdateStatusModal.js</a:t>
            </a:r>
          </a:p>
          <a:p>
            <a:endParaRPr lang="en-US" dirty="0"/>
          </a:p>
        </p:txBody>
      </p:sp>
    </p:spTree>
    <p:extLst>
      <p:ext uri="{BB962C8B-B14F-4D97-AF65-F5344CB8AC3E}">
        <p14:creationId xmlns:p14="http://schemas.microsoft.com/office/powerpoint/2010/main" val="4119544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457200" lvl="1" indent="0">
              <a:buNone/>
            </a:pPr>
            <a:r>
              <a:rPr lang="en-US" dirty="0"/>
              <a:t>5. </a:t>
            </a:r>
            <a:r>
              <a:rPr lang="en-US" dirty="0" err="1"/>
              <a:t>Zaid</a:t>
            </a:r>
            <a:r>
              <a:rPr lang="en-US" dirty="0"/>
              <a:t> Mahmoud</a:t>
            </a:r>
          </a:p>
          <a:p>
            <a:pPr marL="457200" lvl="1" indent="0">
              <a:buNone/>
            </a:pPr>
            <a:r>
              <a:rPr lang="ar-EG" dirty="0"/>
              <a:t>تصميم نظام التقييم للموقع بالكامل.</a:t>
            </a:r>
          </a:p>
          <a:p>
            <a:pPr marL="457200" lvl="1" indent="0">
              <a:buNone/>
            </a:pPr>
            <a:r>
              <a:rPr lang="ar-EG" dirty="0"/>
              <a:t>عرض التقييمات الخاصة بالموقع.</a:t>
            </a:r>
          </a:p>
          <a:p>
            <a:pPr marL="457200" lvl="1" indent="0">
              <a:buNone/>
            </a:pPr>
            <a:endParaRPr lang="en-US" dirty="0"/>
          </a:p>
          <a:p>
            <a:pPr marL="457200" lvl="1" indent="0">
              <a:buNone/>
            </a:pPr>
            <a:r>
              <a:rPr lang="ar-EG" dirty="0"/>
              <a:t>التسليم: </a:t>
            </a:r>
            <a:endParaRPr lang="en-US" dirty="0"/>
          </a:p>
          <a:p>
            <a:pPr marL="457200" lvl="1" indent="0">
              <a:buNone/>
            </a:pPr>
            <a:r>
              <a:rPr lang="en-US" dirty="0" err="1"/>
              <a:t>FeedbackForm.jsx</a:t>
            </a:r>
            <a:r>
              <a:rPr lang="en-US" dirty="0"/>
              <a:t>- </a:t>
            </a:r>
            <a:r>
              <a:rPr lang="en-US" dirty="0" err="1"/>
              <a:t>FeedbackList.jsx</a:t>
            </a:r>
            <a:r>
              <a:rPr lang="en-US" dirty="0"/>
              <a:t> </a:t>
            </a:r>
          </a:p>
        </p:txBody>
      </p:sp>
    </p:spTree>
    <p:extLst>
      <p:ext uri="{BB962C8B-B14F-4D97-AF65-F5344CB8AC3E}">
        <p14:creationId xmlns:p14="http://schemas.microsoft.com/office/powerpoint/2010/main" val="1128789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398</Words>
  <Application>Microsoft Office PowerPoint</Application>
  <PresentationFormat>On-screen Show (4:3)</PresentationFormat>
  <Paragraphs>67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عرض تقديمي لمشروع نظام الشكاوى والتقييم </vt:lpstr>
      <vt:lpstr>Team Members: </vt:lpstr>
      <vt:lpstr>الهدف العام أو الفكرة العامة للمشروع</vt:lpstr>
      <vt:lpstr>Project Flow Diagram </vt:lpstr>
      <vt:lpstr>Tasks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لمشروع نظام الشكاوى والتقييم </dc:title>
  <dc:creator>mm</dc:creator>
  <cp:lastModifiedBy>Ziad Ahmed</cp:lastModifiedBy>
  <cp:revision>10</cp:revision>
  <dcterms:created xsi:type="dcterms:W3CDTF">2025-04-10T23:12:17Z</dcterms:created>
  <dcterms:modified xsi:type="dcterms:W3CDTF">2025-04-11T17:48:50Z</dcterms:modified>
</cp:coreProperties>
</file>