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8" r:id="rId1"/>
  </p:sldMasterIdLst>
  <p:sldIdLst>
    <p:sldId id="256" r:id="rId2"/>
    <p:sldId id="265" r:id="rId3"/>
    <p:sldId id="266" r:id="rId4"/>
    <p:sldId id="264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57" r:id="rId13"/>
    <p:sldId id="258" r:id="rId14"/>
    <p:sldId id="259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67BBD0-DE28-4122-BE68-9EF273A5EDF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1DFC74-6423-4030-BD57-3004CBC79D61}">
      <dgm:prSet/>
      <dgm:spPr/>
      <dgm:t>
        <a:bodyPr/>
        <a:lstStyle/>
        <a:p>
          <a:pPr>
            <a:defRPr cap="all"/>
          </a:pPr>
          <a:r>
            <a:rPr lang="en-US" dirty="0"/>
            <a:t>1- Server </a:t>
          </a:r>
        </a:p>
      </dgm:t>
    </dgm:pt>
    <dgm:pt modelId="{D4B4E15B-FFD0-4315-AC07-7BD747AFBC0F}" type="parTrans" cxnId="{FB9418C6-7DD2-4893-9644-FAE8EFBB74EB}">
      <dgm:prSet/>
      <dgm:spPr/>
      <dgm:t>
        <a:bodyPr/>
        <a:lstStyle/>
        <a:p>
          <a:endParaRPr lang="en-US"/>
        </a:p>
      </dgm:t>
    </dgm:pt>
    <dgm:pt modelId="{6EEB1C7D-B8A4-4FCC-8CB1-0DB70F28A4DB}" type="sibTrans" cxnId="{FB9418C6-7DD2-4893-9644-FAE8EFBB74EB}">
      <dgm:prSet/>
      <dgm:spPr/>
      <dgm:t>
        <a:bodyPr/>
        <a:lstStyle/>
        <a:p>
          <a:endParaRPr lang="en-US"/>
        </a:p>
      </dgm:t>
    </dgm:pt>
    <dgm:pt modelId="{870A16F0-9662-4921-871E-CBAF66F0A28D}">
      <dgm:prSet/>
      <dgm:spPr/>
      <dgm:t>
        <a:bodyPr/>
        <a:lstStyle/>
        <a:p>
          <a:pPr>
            <a:defRPr cap="all"/>
          </a:pPr>
          <a:r>
            <a:rPr lang="en-US"/>
            <a:t>2- </a:t>
          </a:r>
          <a:r>
            <a:rPr lang="en-US" dirty="0"/>
            <a:t>Clients ( 2 or more )</a:t>
          </a:r>
        </a:p>
      </dgm:t>
    </dgm:pt>
    <dgm:pt modelId="{EB42575E-09D4-404E-B08E-B1A8AB3BA26C}" type="sibTrans" cxnId="{6574C414-9222-4731-8795-EACAE47FF6BA}">
      <dgm:prSet/>
      <dgm:spPr/>
      <dgm:t>
        <a:bodyPr/>
        <a:lstStyle/>
        <a:p>
          <a:endParaRPr lang="en-US"/>
        </a:p>
      </dgm:t>
    </dgm:pt>
    <dgm:pt modelId="{8FC458DC-2ECC-4D7D-BEA8-7DA3E8F20CDE}" type="parTrans" cxnId="{6574C414-9222-4731-8795-EACAE47FF6BA}">
      <dgm:prSet/>
      <dgm:spPr/>
      <dgm:t>
        <a:bodyPr/>
        <a:lstStyle/>
        <a:p>
          <a:endParaRPr lang="en-US"/>
        </a:p>
      </dgm:t>
    </dgm:pt>
    <dgm:pt modelId="{CA748C2E-21C2-4CAE-B0DF-7414642CFB5F}" type="pres">
      <dgm:prSet presAssocID="{4067BBD0-DE28-4122-BE68-9EF273A5EDF3}" presName="root" presStyleCnt="0">
        <dgm:presLayoutVars>
          <dgm:dir/>
          <dgm:resizeHandles val="exact"/>
        </dgm:presLayoutVars>
      </dgm:prSet>
      <dgm:spPr/>
    </dgm:pt>
    <dgm:pt modelId="{1380D22A-235C-44C6-9AF9-C6541710DFE1}" type="pres">
      <dgm:prSet presAssocID="{AA1DFC74-6423-4030-BD57-3004CBC79D61}" presName="compNode" presStyleCnt="0"/>
      <dgm:spPr/>
    </dgm:pt>
    <dgm:pt modelId="{64E70900-F205-4367-81E6-9C0E9870AEEA}" type="pres">
      <dgm:prSet presAssocID="{AA1DFC74-6423-4030-BD57-3004CBC79D6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8AEC63D0-6470-4681-AC6B-22642FCF468C}" type="pres">
      <dgm:prSet presAssocID="{AA1DFC74-6423-4030-BD57-3004CBC79D6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A74FEC0-139A-4B5F-B7D4-8BDD731D1415}" type="pres">
      <dgm:prSet presAssocID="{AA1DFC74-6423-4030-BD57-3004CBC79D61}" presName="spaceRect" presStyleCnt="0"/>
      <dgm:spPr/>
    </dgm:pt>
    <dgm:pt modelId="{2DB32EAF-A00F-41E9-A8A0-588D632571F3}" type="pres">
      <dgm:prSet presAssocID="{AA1DFC74-6423-4030-BD57-3004CBC79D61}" presName="textRect" presStyleLbl="revTx" presStyleIdx="0" presStyleCnt="2">
        <dgm:presLayoutVars>
          <dgm:chMax val="1"/>
          <dgm:chPref val="1"/>
        </dgm:presLayoutVars>
      </dgm:prSet>
      <dgm:spPr/>
    </dgm:pt>
    <dgm:pt modelId="{2098FA0E-1EFD-4BA4-8292-3D89CCE20400}" type="pres">
      <dgm:prSet presAssocID="{6EEB1C7D-B8A4-4FCC-8CB1-0DB70F28A4DB}" presName="sibTrans" presStyleCnt="0"/>
      <dgm:spPr/>
    </dgm:pt>
    <dgm:pt modelId="{F172F820-EE5E-463E-A2DA-9A6285538D5A}" type="pres">
      <dgm:prSet presAssocID="{870A16F0-9662-4921-871E-CBAF66F0A28D}" presName="compNode" presStyleCnt="0"/>
      <dgm:spPr/>
    </dgm:pt>
    <dgm:pt modelId="{6836E9D2-274C-491B-8EBC-4432A569ECAF}" type="pres">
      <dgm:prSet presAssocID="{870A16F0-9662-4921-871E-CBAF66F0A28D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BA9453E-885D-4B6E-918E-B08E51DA063E}" type="pres">
      <dgm:prSet presAssocID="{870A16F0-9662-4921-871E-CBAF66F0A2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FA698E3-2BC9-49B8-9ADC-902E13F7672C}" type="pres">
      <dgm:prSet presAssocID="{870A16F0-9662-4921-871E-CBAF66F0A28D}" presName="spaceRect" presStyleCnt="0"/>
      <dgm:spPr/>
    </dgm:pt>
    <dgm:pt modelId="{FF771941-6DCC-4F07-8924-FBB5A6E606D5}" type="pres">
      <dgm:prSet presAssocID="{870A16F0-9662-4921-871E-CBAF66F0A28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574C414-9222-4731-8795-EACAE47FF6BA}" srcId="{4067BBD0-DE28-4122-BE68-9EF273A5EDF3}" destId="{870A16F0-9662-4921-871E-CBAF66F0A28D}" srcOrd="1" destOrd="0" parTransId="{8FC458DC-2ECC-4D7D-BEA8-7DA3E8F20CDE}" sibTransId="{EB42575E-09D4-404E-B08E-B1A8AB3BA26C}"/>
    <dgm:cxn modelId="{3BB09820-D264-4B37-A441-8DCD63B8A062}" type="presOf" srcId="{4067BBD0-DE28-4122-BE68-9EF273A5EDF3}" destId="{CA748C2E-21C2-4CAE-B0DF-7414642CFB5F}" srcOrd="0" destOrd="0" presId="urn:microsoft.com/office/officeart/2018/5/layout/IconLeafLabelList"/>
    <dgm:cxn modelId="{8A9FBC81-E651-4349-9B91-8221F8513618}" type="presOf" srcId="{AA1DFC74-6423-4030-BD57-3004CBC79D61}" destId="{2DB32EAF-A00F-41E9-A8A0-588D632571F3}" srcOrd="0" destOrd="0" presId="urn:microsoft.com/office/officeart/2018/5/layout/IconLeafLabelList"/>
    <dgm:cxn modelId="{FB9418C6-7DD2-4893-9644-FAE8EFBB74EB}" srcId="{4067BBD0-DE28-4122-BE68-9EF273A5EDF3}" destId="{AA1DFC74-6423-4030-BD57-3004CBC79D61}" srcOrd="0" destOrd="0" parTransId="{D4B4E15B-FFD0-4315-AC07-7BD747AFBC0F}" sibTransId="{6EEB1C7D-B8A4-4FCC-8CB1-0DB70F28A4DB}"/>
    <dgm:cxn modelId="{CCD406D1-86E9-4933-AB46-8B3B36548B7B}" type="presOf" srcId="{870A16F0-9662-4921-871E-CBAF66F0A28D}" destId="{FF771941-6DCC-4F07-8924-FBB5A6E606D5}" srcOrd="0" destOrd="0" presId="urn:microsoft.com/office/officeart/2018/5/layout/IconLeafLabelList"/>
    <dgm:cxn modelId="{EAFE9927-0B02-4FE0-96A0-3F0F9A4F755A}" type="presParOf" srcId="{CA748C2E-21C2-4CAE-B0DF-7414642CFB5F}" destId="{1380D22A-235C-44C6-9AF9-C6541710DFE1}" srcOrd="0" destOrd="0" presId="urn:microsoft.com/office/officeart/2018/5/layout/IconLeafLabelList"/>
    <dgm:cxn modelId="{D9DF389C-B8D1-46BA-9965-EB314DA36F95}" type="presParOf" srcId="{1380D22A-235C-44C6-9AF9-C6541710DFE1}" destId="{64E70900-F205-4367-81E6-9C0E9870AEEA}" srcOrd="0" destOrd="0" presId="urn:microsoft.com/office/officeart/2018/5/layout/IconLeafLabelList"/>
    <dgm:cxn modelId="{5175E2D9-2883-4A4D-A159-E50C72B96296}" type="presParOf" srcId="{1380D22A-235C-44C6-9AF9-C6541710DFE1}" destId="{8AEC63D0-6470-4681-AC6B-22642FCF468C}" srcOrd="1" destOrd="0" presId="urn:microsoft.com/office/officeart/2018/5/layout/IconLeafLabelList"/>
    <dgm:cxn modelId="{4D2DBE34-77C8-4C7C-AA4F-C750791AED38}" type="presParOf" srcId="{1380D22A-235C-44C6-9AF9-C6541710DFE1}" destId="{3A74FEC0-139A-4B5F-B7D4-8BDD731D1415}" srcOrd="2" destOrd="0" presId="urn:microsoft.com/office/officeart/2018/5/layout/IconLeafLabelList"/>
    <dgm:cxn modelId="{8AAFB099-FB51-4524-A93D-CF8328917283}" type="presParOf" srcId="{1380D22A-235C-44C6-9AF9-C6541710DFE1}" destId="{2DB32EAF-A00F-41E9-A8A0-588D632571F3}" srcOrd="3" destOrd="0" presId="urn:microsoft.com/office/officeart/2018/5/layout/IconLeafLabelList"/>
    <dgm:cxn modelId="{2C018313-A26A-4B28-9C62-51E13334423A}" type="presParOf" srcId="{CA748C2E-21C2-4CAE-B0DF-7414642CFB5F}" destId="{2098FA0E-1EFD-4BA4-8292-3D89CCE20400}" srcOrd="1" destOrd="0" presId="urn:microsoft.com/office/officeart/2018/5/layout/IconLeafLabelList"/>
    <dgm:cxn modelId="{ABE82E18-3A03-46C1-9226-0102403D11F1}" type="presParOf" srcId="{CA748C2E-21C2-4CAE-B0DF-7414642CFB5F}" destId="{F172F820-EE5E-463E-A2DA-9A6285538D5A}" srcOrd="2" destOrd="0" presId="urn:microsoft.com/office/officeart/2018/5/layout/IconLeafLabelList"/>
    <dgm:cxn modelId="{B3EF346E-EF8C-4FE4-95BE-8E5CD83B9CCC}" type="presParOf" srcId="{F172F820-EE5E-463E-A2DA-9A6285538D5A}" destId="{6836E9D2-274C-491B-8EBC-4432A569ECAF}" srcOrd="0" destOrd="0" presId="urn:microsoft.com/office/officeart/2018/5/layout/IconLeafLabelList"/>
    <dgm:cxn modelId="{7B481211-20D8-4AF7-B5F3-4AEEBB714338}" type="presParOf" srcId="{F172F820-EE5E-463E-A2DA-9A6285538D5A}" destId="{1BA9453E-885D-4B6E-918E-B08E51DA063E}" srcOrd="1" destOrd="0" presId="urn:microsoft.com/office/officeart/2018/5/layout/IconLeafLabelList"/>
    <dgm:cxn modelId="{B391D0BE-B6B4-4A6B-92C8-B036FA1F1541}" type="presParOf" srcId="{F172F820-EE5E-463E-A2DA-9A6285538D5A}" destId="{8FA698E3-2BC9-49B8-9ADC-902E13F7672C}" srcOrd="2" destOrd="0" presId="urn:microsoft.com/office/officeart/2018/5/layout/IconLeafLabelList"/>
    <dgm:cxn modelId="{3310795F-C659-4227-9344-0E4F4A203E90}" type="presParOf" srcId="{F172F820-EE5E-463E-A2DA-9A6285538D5A}" destId="{FF771941-6DCC-4F07-8924-FBB5A6E606D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0387CC-806B-437C-A069-81772AA1D982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619A24-95DD-475B-BB8C-7AA06D05FD6A}">
      <dgm:prSet custT="1"/>
      <dgm:spPr/>
      <dgm:t>
        <a:bodyPr/>
        <a:lstStyle/>
        <a:p>
          <a:r>
            <a:rPr lang="en-US" sz="1500" dirty="0"/>
            <a:t>1- </a:t>
          </a:r>
          <a:r>
            <a:rPr lang="en-US" sz="1900" dirty="0"/>
            <a:t>Create socket object .</a:t>
          </a:r>
        </a:p>
      </dgm:t>
    </dgm:pt>
    <dgm:pt modelId="{0CA2826C-FF5E-46BA-9941-4DE9DDBF5797}" type="parTrans" cxnId="{5350E90A-843D-4AE1-8166-78542A27571F}">
      <dgm:prSet/>
      <dgm:spPr/>
      <dgm:t>
        <a:bodyPr/>
        <a:lstStyle/>
        <a:p>
          <a:endParaRPr lang="en-US"/>
        </a:p>
      </dgm:t>
    </dgm:pt>
    <dgm:pt modelId="{E5079864-F075-40DF-BB91-EE8020D17684}" type="sibTrans" cxnId="{5350E90A-843D-4AE1-8166-78542A27571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2144B1B-B780-476B-89D8-CEF89465E79A}">
      <dgm:prSet custT="1"/>
      <dgm:spPr/>
      <dgm:t>
        <a:bodyPr/>
        <a:lstStyle/>
        <a:p>
          <a:r>
            <a:rPr lang="en-US" sz="1900" dirty="0"/>
            <a:t>2- bind &amp; listen.</a:t>
          </a:r>
        </a:p>
      </dgm:t>
    </dgm:pt>
    <dgm:pt modelId="{66185834-6AEC-46FA-9A96-50EFF688F035}" type="parTrans" cxnId="{C950B7BC-3899-4322-A146-28F94FA4C10E}">
      <dgm:prSet/>
      <dgm:spPr/>
      <dgm:t>
        <a:bodyPr/>
        <a:lstStyle/>
        <a:p>
          <a:endParaRPr lang="en-US"/>
        </a:p>
      </dgm:t>
    </dgm:pt>
    <dgm:pt modelId="{03F383E3-3B42-4F7E-8300-F3C344CABA0C}" type="sibTrans" cxnId="{C950B7BC-3899-4322-A146-28F94FA4C10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9505405-D54E-47CC-8D54-0DA768E98821}">
      <dgm:prSet custT="1"/>
      <dgm:spPr/>
      <dgm:t>
        <a:bodyPr/>
        <a:lstStyle/>
        <a:p>
          <a:r>
            <a:rPr lang="en-US" sz="1900" dirty="0"/>
            <a:t>3- </a:t>
          </a:r>
          <a:r>
            <a:rPr lang="en-US" sz="1700" dirty="0"/>
            <a:t>Create client &amp; nicknames lists.</a:t>
          </a:r>
        </a:p>
      </dgm:t>
    </dgm:pt>
    <dgm:pt modelId="{DA133D45-10CB-4BF1-B8D9-DE1269B85305}" type="parTrans" cxnId="{F050F00E-2552-4810-B4E9-E1CA891AFEFF}">
      <dgm:prSet/>
      <dgm:spPr/>
      <dgm:t>
        <a:bodyPr/>
        <a:lstStyle/>
        <a:p>
          <a:endParaRPr lang="en-US"/>
        </a:p>
      </dgm:t>
    </dgm:pt>
    <dgm:pt modelId="{5FE826C4-113E-4008-BFBF-8F72B9E0999E}" type="sibTrans" cxnId="{F050F00E-2552-4810-B4E9-E1CA891AFEF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432301F-5B5E-4FAA-B171-D83D309FE543}">
      <dgm:prSet/>
      <dgm:spPr/>
      <dgm:t>
        <a:bodyPr/>
        <a:lstStyle/>
        <a:p>
          <a:r>
            <a:rPr lang="en-US" dirty="0"/>
            <a:t>4- Handle function.</a:t>
          </a:r>
        </a:p>
      </dgm:t>
    </dgm:pt>
    <dgm:pt modelId="{652A3E1E-2BC7-4B41-BF41-3129F88641F2}" type="parTrans" cxnId="{5CD22B2F-3C61-4AED-8136-B7D97AF46FFF}">
      <dgm:prSet/>
      <dgm:spPr/>
      <dgm:t>
        <a:bodyPr/>
        <a:lstStyle/>
        <a:p>
          <a:endParaRPr lang="en-US"/>
        </a:p>
      </dgm:t>
    </dgm:pt>
    <dgm:pt modelId="{FC2275D8-73B7-4555-AA50-CEFF2399D3C0}" type="sibTrans" cxnId="{5CD22B2F-3C61-4AED-8136-B7D97AF46FF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5AB42C4-AD56-4B7F-A5D0-0A460617AF15}">
      <dgm:prSet/>
      <dgm:spPr/>
      <dgm:t>
        <a:bodyPr/>
        <a:lstStyle/>
        <a:p>
          <a:r>
            <a:rPr lang="en-US" dirty="0"/>
            <a:t>5-Receive function.</a:t>
          </a:r>
        </a:p>
      </dgm:t>
    </dgm:pt>
    <dgm:pt modelId="{E7496E8B-23A8-411B-A643-E50C4893B206}" type="parTrans" cxnId="{C36D93ED-48F3-4E59-8A50-BF764C5018ED}">
      <dgm:prSet/>
      <dgm:spPr/>
      <dgm:t>
        <a:bodyPr/>
        <a:lstStyle/>
        <a:p>
          <a:endParaRPr lang="en-US"/>
        </a:p>
      </dgm:t>
    </dgm:pt>
    <dgm:pt modelId="{011EDAB8-B47A-491B-A742-7218E4D143F3}" type="sibTrans" cxnId="{C36D93ED-48F3-4E59-8A50-BF764C5018ED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1B5ADAFD-C4E1-44D9-BEE9-BC93BAEEE3FC}">
      <dgm:prSet/>
      <dgm:spPr/>
      <dgm:t>
        <a:bodyPr/>
        <a:lstStyle/>
        <a:p>
          <a:r>
            <a:rPr lang="en-US" dirty="0"/>
            <a:t>6- Broadcast function</a:t>
          </a:r>
        </a:p>
      </dgm:t>
    </dgm:pt>
    <dgm:pt modelId="{91413185-BED3-442E-A3F7-BB1AA4A186F0}" type="parTrans" cxnId="{864710CE-6B69-4256-85C6-3C81CF0B177F}">
      <dgm:prSet/>
      <dgm:spPr/>
      <dgm:t>
        <a:bodyPr/>
        <a:lstStyle/>
        <a:p>
          <a:endParaRPr lang="en-US"/>
        </a:p>
      </dgm:t>
    </dgm:pt>
    <dgm:pt modelId="{606368F9-FFBF-4F6B-B3BB-FF4552FD51AB}" type="sibTrans" cxnId="{864710CE-6B69-4256-85C6-3C81CF0B177F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3E4C241C-CD91-4B1B-A17C-83C1908D099D}">
      <dgm:prSet/>
      <dgm:spPr/>
      <dgm:t>
        <a:bodyPr/>
        <a:lstStyle/>
        <a:p>
          <a:r>
            <a:rPr lang="en-US" dirty="0"/>
            <a:t>7- Call handle function</a:t>
          </a:r>
        </a:p>
      </dgm:t>
    </dgm:pt>
    <dgm:pt modelId="{D87DC400-FD14-499E-A46C-F0995F041012}" type="parTrans" cxnId="{1C7C98AC-C7C0-40F7-AB0B-A637791C190C}">
      <dgm:prSet/>
      <dgm:spPr/>
      <dgm:t>
        <a:bodyPr/>
        <a:lstStyle/>
        <a:p>
          <a:endParaRPr lang="en-US"/>
        </a:p>
      </dgm:t>
    </dgm:pt>
    <dgm:pt modelId="{EF58169C-0138-4BB8-AE35-BDAC6BE466C3}" type="sibTrans" cxnId="{1C7C98AC-C7C0-40F7-AB0B-A637791C190C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C0E7BA3C-1C62-45E6-8FAF-C634FEF2C14D}" type="pres">
      <dgm:prSet presAssocID="{400387CC-806B-437C-A069-81772AA1D982}" presName="Name0" presStyleCnt="0">
        <dgm:presLayoutVars>
          <dgm:animLvl val="lvl"/>
          <dgm:resizeHandles val="exact"/>
        </dgm:presLayoutVars>
      </dgm:prSet>
      <dgm:spPr/>
    </dgm:pt>
    <dgm:pt modelId="{D164FDD7-489E-4F59-9126-7C7F49EE034E}" type="pres">
      <dgm:prSet presAssocID="{2D619A24-95DD-475B-BB8C-7AA06D05FD6A}" presName="compositeNode" presStyleCnt="0">
        <dgm:presLayoutVars>
          <dgm:bulletEnabled val="1"/>
        </dgm:presLayoutVars>
      </dgm:prSet>
      <dgm:spPr/>
    </dgm:pt>
    <dgm:pt modelId="{E8E6A2F4-EA11-4556-BADB-472E7C68353E}" type="pres">
      <dgm:prSet presAssocID="{2D619A24-95DD-475B-BB8C-7AA06D05FD6A}" presName="bgRect" presStyleLbl="bgAccFollowNode1" presStyleIdx="0" presStyleCnt="7"/>
      <dgm:spPr/>
    </dgm:pt>
    <dgm:pt modelId="{FB94E5BA-BABE-42F4-9867-0DC7815EEC98}" type="pres">
      <dgm:prSet presAssocID="{E5079864-F075-40DF-BB91-EE8020D17684}" presName="sibTransNodeCircle" presStyleLbl="alignNode1" presStyleIdx="0" presStyleCnt="14">
        <dgm:presLayoutVars>
          <dgm:chMax val="0"/>
          <dgm:bulletEnabled/>
        </dgm:presLayoutVars>
      </dgm:prSet>
      <dgm:spPr/>
    </dgm:pt>
    <dgm:pt modelId="{EE0C5B61-20E1-4012-9CFE-3653BAF38D06}" type="pres">
      <dgm:prSet presAssocID="{2D619A24-95DD-475B-BB8C-7AA06D05FD6A}" presName="bottomLine" presStyleLbl="alignNode1" presStyleIdx="1" presStyleCnt="14">
        <dgm:presLayoutVars/>
      </dgm:prSet>
      <dgm:spPr/>
    </dgm:pt>
    <dgm:pt modelId="{3F3964B7-9143-4FE6-9525-7C8A400E6FCD}" type="pres">
      <dgm:prSet presAssocID="{2D619A24-95DD-475B-BB8C-7AA06D05FD6A}" presName="nodeText" presStyleLbl="bgAccFollowNode1" presStyleIdx="0" presStyleCnt="7">
        <dgm:presLayoutVars>
          <dgm:bulletEnabled val="1"/>
        </dgm:presLayoutVars>
      </dgm:prSet>
      <dgm:spPr/>
    </dgm:pt>
    <dgm:pt modelId="{669124AC-17C8-41F3-9726-A2FB967D613B}" type="pres">
      <dgm:prSet presAssocID="{E5079864-F075-40DF-BB91-EE8020D17684}" presName="sibTrans" presStyleCnt="0"/>
      <dgm:spPr/>
    </dgm:pt>
    <dgm:pt modelId="{C30C052F-529F-4D32-8BFA-82879E7BF6F8}" type="pres">
      <dgm:prSet presAssocID="{C2144B1B-B780-476B-89D8-CEF89465E79A}" presName="compositeNode" presStyleCnt="0">
        <dgm:presLayoutVars>
          <dgm:bulletEnabled val="1"/>
        </dgm:presLayoutVars>
      </dgm:prSet>
      <dgm:spPr/>
    </dgm:pt>
    <dgm:pt modelId="{A4DD5C56-4132-4CE1-B123-D8B2406DAEA7}" type="pres">
      <dgm:prSet presAssocID="{C2144B1B-B780-476B-89D8-CEF89465E79A}" presName="bgRect" presStyleLbl="bgAccFollowNode1" presStyleIdx="1" presStyleCnt="7"/>
      <dgm:spPr/>
    </dgm:pt>
    <dgm:pt modelId="{40ECBCE1-6860-4E87-88C5-5D44010E4F8B}" type="pres">
      <dgm:prSet presAssocID="{03F383E3-3B42-4F7E-8300-F3C344CABA0C}" presName="sibTransNodeCircle" presStyleLbl="alignNode1" presStyleIdx="2" presStyleCnt="14">
        <dgm:presLayoutVars>
          <dgm:chMax val="0"/>
          <dgm:bulletEnabled/>
        </dgm:presLayoutVars>
      </dgm:prSet>
      <dgm:spPr/>
    </dgm:pt>
    <dgm:pt modelId="{9205F778-129A-4734-98DC-CFF2E27C96E0}" type="pres">
      <dgm:prSet presAssocID="{C2144B1B-B780-476B-89D8-CEF89465E79A}" presName="bottomLine" presStyleLbl="alignNode1" presStyleIdx="3" presStyleCnt="14">
        <dgm:presLayoutVars/>
      </dgm:prSet>
      <dgm:spPr/>
    </dgm:pt>
    <dgm:pt modelId="{EECC0703-C788-4814-98B8-2EE692AD8A8A}" type="pres">
      <dgm:prSet presAssocID="{C2144B1B-B780-476B-89D8-CEF89465E79A}" presName="nodeText" presStyleLbl="bgAccFollowNode1" presStyleIdx="1" presStyleCnt="7">
        <dgm:presLayoutVars>
          <dgm:bulletEnabled val="1"/>
        </dgm:presLayoutVars>
      </dgm:prSet>
      <dgm:spPr/>
    </dgm:pt>
    <dgm:pt modelId="{203CA02C-A91B-4762-9D08-368EA866DCFD}" type="pres">
      <dgm:prSet presAssocID="{03F383E3-3B42-4F7E-8300-F3C344CABA0C}" presName="sibTrans" presStyleCnt="0"/>
      <dgm:spPr/>
    </dgm:pt>
    <dgm:pt modelId="{934BCB2E-86FB-41D8-A7E4-F4D2AA6A78A5}" type="pres">
      <dgm:prSet presAssocID="{49505405-D54E-47CC-8D54-0DA768E98821}" presName="compositeNode" presStyleCnt="0">
        <dgm:presLayoutVars>
          <dgm:bulletEnabled val="1"/>
        </dgm:presLayoutVars>
      </dgm:prSet>
      <dgm:spPr/>
    </dgm:pt>
    <dgm:pt modelId="{F55D0948-CFF7-4818-8D87-0C877CEC8A0E}" type="pres">
      <dgm:prSet presAssocID="{49505405-D54E-47CC-8D54-0DA768E98821}" presName="bgRect" presStyleLbl="bgAccFollowNode1" presStyleIdx="2" presStyleCnt="7" custScaleX="111294"/>
      <dgm:spPr/>
    </dgm:pt>
    <dgm:pt modelId="{C05CC22C-D53A-4685-A33E-85CE8716D0A8}" type="pres">
      <dgm:prSet presAssocID="{5FE826C4-113E-4008-BFBF-8F72B9E0999E}" presName="sibTransNodeCircle" presStyleLbl="alignNode1" presStyleIdx="4" presStyleCnt="14">
        <dgm:presLayoutVars>
          <dgm:chMax val="0"/>
          <dgm:bulletEnabled/>
        </dgm:presLayoutVars>
      </dgm:prSet>
      <dgm:spPr/>
    </dgm:pt>
    <dgm:pt modelId="{34F627FB-0FFE-4082-A4D4-42373044793E}" type="pres">
      <dgm:prSet presAssocID="{49505405-D54E-47CC-8D54-0DA768E98821}" presName="bottomLine" presStyleLbl="alignNode1" presStyleIdx="5" presStyleCnt="14">
        <dgm:presLayoutVars/>
      </dgm:prSet>
      <dgm:spPr/>
    </dgm:pt>
    <dgm:pt modelId="{38D35B53-2FA9-4A31-9051-2F0D327270C5}" type="pres">
      <dgm:prSet presAssocID="{49505405-D54E-47CC-8D54-0DA768E98821}" presName="nodeText" presStyleLbl="bgAccFollowNode1" presStyleIdx="2" presStyleCnt="7">
        <dgm:presLayoutVars>
          <dgm:bulletEnabled val="1"/>
        </dgm:presLayoutVars>
      </dgm:prSet>
      <dgm:spPr/>
    </dgm:pt>
    <dgm:pt modelId="{153A5A8C-9464-4EEC-BD3B-491DD50D76DD}" type="pres">
      <dgm:prSet presAssocID="{5FE826C4-113E-4008-BFBF-8F72B9E0999E}" presName="sibTrans" presStyleCnt="0"/>
      <dgm:spPr/>
    </dgm:pt>
    <dgm:pt modelId="{25BF74FD-ADB6-4EF4-8E89-30467848EB08}" type="pres">
      <dgm:prSet presAssocID="{2432301F-5B5E-4FAA-B171-D83D309FE543}" presName="compositeNode" presStyleCnt="0">
        <dgm:presLayoutVars>
          <dgm:bulletEnabled val="1"/>
        </dgm:presLayoutVars>
      </dgm:prSet>
      <dgm:spPr/>
    </dgm:pt>
    <dgm:pt modelId="{D1A4AFB1-E73B-4071-B089-E2BE7DE7DA25}" type="pres">
      <dgm:prSet presAssocID="{2432301F-5B5E-4FAA-B171-D83D309FE543}" presName="bgRect" presStyleLbl="bgAccFollowNode1" presStyleIdx="3" presStyleCnt="7"/>
      <dgm:spPr/>
    </dgm:pt>
    <dgm:pt modelId="{76EEE38F-B170-460B-90ED-EAF2134887B3}" type="pres">
      <dgm:prSet presAssocID="{FC2275D8-73B7-4555-AA50-CEFF2399D3C0}" presName="sibTransNodeCircle" presStyleLbl="alignNode1" presStyleIdx="6" presStyleCnt="14">
        <dgm:presLayoutVars>
          <dgm:chMax val="0"/>
          <dgm:bulletEnabled/>
        </dgm:presLayoutVars>
      </dgm:prSet>
      <dgm:spPr/>
    </dgm:pt>
    <dgm:pt modelId="{812BABAD-221D-4DC7-892D-1C3E2C82BE72}" type="pres">
      <dgm:prSet presAssocID="{2432301F-5B5E-4FAA-B171-D83D309FE543}" presName="bottomLine" presStyleLbl="alignNode1" presStyleIdx="7" presStyleCnt="14">
        <dgm:presLayoutVars/>
      </dgm:prSet>
      <dgm:spPr/>
    </dgm:pt>
    <dgm:pt modelId="{9E0FBD72-81C6-4946-86A3-7B392F9704E4}" type="pres">
      <dgm:prSet presAssocID="{2432301F-5B5E-4FAA-B171-D83D309FE543}" presName="nodeText" presStyleLbl="bgAccFollowNode1" presStyleIdx="3" presStyleCnt="7">
        <dgm:presLayoutVars>
          <dgm:bulletEnabled val="1"/>
        </dgm:presLayoutVars>
      </dgm:prSet>
      <dgm:spPr/>
    </dgm:pt>
    <dgm:pt modelId="{33B33E4F-1228-4E3E-9C42-FF5EB736D860}" type="pres">
      <dgm:prSet presAssocID="{FC2275D8-73B7-4555-AA50-CEFF2399D3C0}" presName="sibTrans" presStyleCnt="0"/>
      <dgm:spPr/>
    </dgm:pt>
    <dgm:pt modelId="{A179AE22-5F57-4DAA-A110-1BD96EA6DBF2}" type="pres">
      <dgm:prSet presAssocID="{05AB42C4-AD56-4B7F-A5D0-0A460617AF15}" presName="compositeNode" presStyleCnt="0">
        <dgm:presLayoutVars>
          <dgm:bulletEnabled val="1"/>
        </dgm:presLayoutVars>
      </dgm:prSet>
      <dgm:spPr/>
    </dgm:pt>
    <dgm:pt modelId="{463A3B08-38B8-48A5-951B-DC2063398601}" type="pres">
      <dgm:prSet presAssocID="{05AB42C4-AD56-4B7F-A5D0-0A460617AF15}" presName="bgRect" presStyleLbl="bgAccFollowNode1" presStyleIdx="4" presStyleCnt="7"/>
      <dgm:spPr/>
    </dgm:pt>
    <dgm:pt modelId="{99D1A170-F0F4-4599-9E7A-42F28F2CE300}" type="pres">
      <dgm:prSet presAssocID="{011EDAB8-B47A-491B-A742-7218E4D143F3}" presName="sibTransNodeCircle" presStyleLbl="alignNode1" presStyleIdx="8" presStyleCnt="14">
        <dgm:presLayoutVars>
          <dgm:chMax val="0"/>
          <dgm:bulletEnabled/>
        </dgm:presLayoutVars>
      </dgm:prSet>
      <dgm:spPr/>
    </dgm:pt>
    <dgm:pt modelId="{CBDF0EF3-9DFF-45EB-88EE-A75829474206}" type="pres">
      <dgm:prSet presAssocID="{05AB42C4-AD56-4B7F-A5D0-0A460617AF15}" presName="bottomLine" presStyleLbl="alignNode1" presStyleIdx="9" presStyleCnt="14">
        <dgm:presLayoutVars/>
      </dgm:prSet>
      <dgm:spPr/>
    </dgm:pt>
    <dgm:pt modelId="{F2387529-79A3-4B6D-8376-CE7A58BB53A6}" type="pres">
      <dgm:prSet presAssocID="{05AB42C4-AD56-4B7F-A5D0-0A460617AF15}" presName="nodeText" presStyleLbl="bgAccFollowNode1" presStyleIdx="4" presStyleCnt="7">
        <dgm:presLayoutVars>
          <dgm:bulletEnabled val="1"/>
        </dgm:presLayoutVars>
      </dgm:prSet>
      <dgm:spPr/>
    </dgm:pt>
    <dgm:pt modelId="{65642316-2C51-4AFD-B49A-D924FF5E50BD}" type="pres">
      <dgm:prSet presAssocID="{011EDAB8-B47A-491B-A742-7218E4D143F3}" presName="sibTrans" presStyleCnt="0"/>
      <dgm:spPr/>
    </dgm:pt>
    <dgm:pt modelId="{EF8981AF-78C9-416C-9750-24D5C406BB43}" type="pres">
      <dgm:prSet presAssocID="{1B5ADAFD-C4E1-44D9-BEE9-BC93BAEEE3FC}" presName="compositeNode" presStyleCnt="0">
        <dgm:presLayoutVars>
          <dgm:bulletEnabled val="1"/>
        </dgm:presLayoutVars>
      </dgm:prSet>
      <dgm:spPr/>
    </dgm:pt>
    <dgm:pt modelId="{97993DC3-2AB0-47C8-8B84-A46F85828AD1}" type="pres">
      <dgm:prSet presAssocID="{1B5ADAFD-C4E1-44D9-BEE9-BC93BAEEE3FC}" presName="bgRect" presStyleLbl="bgAccFollowNode1" presStyleIdx="5" presStyleCnt="7"/>
      <dgm:spPr/>
    </dgm:pt>
    <dgm:pt modelId="{1BB08493-2877-4398-AEB5-77E62C3B1BD0}" type="pres">
      <dgm:prSet presAssocID="{606368F9-FFBF-4F6B-B3BB-FF4552FD51AB}" presName="sibTransNodeCircle" presStyleLbl="alignNode1" presStyleIdx="10" presStyleCnt="14">
        <dgm:presLayoutVars>
          <dgm:chMax val="0"/>
          <dgm:bulletEnabled/>
        </dgm:presLayoutVars>
      </dgm:prSet>
      <dgm:spPr/>
    </dgm:pt>
    <dgm:pt modelId="{AEEA9169-C40C-45AC-B9E2-1FC374E935CF}" type="pres">
      <dgm:prSet presAssocID="{1B5ADAFD-C4E1-44D9-BEE9-BC93BAEEE3FC}" presName="bottomLine" presStyleLbl="alignNode1" presStyleIdx="11" presStyleCnt="14">
        <dgm:presLayoutVars/>
      </dgm:prSet>
      <dgm:spPr/>
    </dgm:pt>
    <dgm:pt modelId="{22FA31D0-2796-4C80-A17A-5AB6046CD1DB}" type="pres">
      <dgm:prSet presAssocID="{1B5ADAFD-C4E1-44D9-BEE9-BC93BAEEE3FC}" presName="nodeText" presStyleLbl="bgAccFollowNode1" presStyleIdx="5" presStyleCnt="7">
        <dgm:presLayoutVars>
          <dgm:bulletEnabled val="1"/>
        </dgm:presLayoutVars>
      </dgm:prSet>
      <dgm:spPr/>
    </dgm:pt>
    <dgm:pt modelId="{D20395E7-4E90-4903-9729-8655042CD50D}" type="pres">
      <dgm:prSet presAssocID="{606368F9-FFBF-4F6B-B3BB-FF4552FD51AB}" presName="sibTrans" presStyleCnt="0"/>
      <dgm:spPr/>
    </dgm:pt>
    <dgm:pt modelId="{96EBB832-9D18-4DB7-BF9D-739B872726FD}" type="pres">
      <dgm:prSet presAssocID="{3E4C241C-CD91-4B1B-A17C-83C1908D099D}" presName="compositeNode" presStyleCnt="0">
        <dgm:presLayoutVars>
          <dgm:bulletEnabled val="1"/>
        </dgm:presLayoutVars>
      </dgm:prSet>
      <dgm:spPr/>
    </dgm:pt>
    <dgm:pt modelId="{09892681-5947-4CF3-AC4D-90FB3852F987}" type="pres">
      <dgm:prSet presAssocID="{3E4C241C-CD91-4B1B-A17C-83C1908D099D}" presName="bgRect" presStyleLbl="bgAccFollowNode1" presStyleIdx="6" presStyleCnt="7"/>
      <dgm:spPr/>
    </dgm:pt>
    <dgm:pt modelId="{52B5C588-66AB-49E3-9F25-23A71FF23DE5}" type="pres">
      <dgm:prSet presAssocID="{EF58169C-0138-4BB8-AE35-BDAC6BE466C3}" presName="sibTransNodeCircle" presStyleLbl="alignNode1" presStyleIdx="12" presStyleCnt="14">
        <dgm:presLayoutVars>
          <dgm:chMax val="0"/>
          <dgm:bulletEnabled/>
        </dgm:presLayoutVars>
      </dgm:prSet>
      <dgm:spPr/>
    </dgm:pt>
    <dgm:pt modelId="{E1D53383-4182-4661-8B24-C509878902C1}" type="pres">
      <dgm:prSet presAssocID="{3E4C241C-CD91-4B1B-A17C-83C1908D099D}" presName="bottomLine" presStyleLbl="alignNode1" presStyleIdx="13" presStyleCnt="14">
        <dgm:presLayoutVars/>
      </dgm:prSet>
      <dgm:spPr/>
    </dgm:pt>
    <dgm:pt modelId="{D22C7AC2-449E-4F78-ABEE-9406502F14A2}" type="pres">
      <dgm:prSet presAssocID="{3E4C241C-CD91-4B1B-A17C-83C1908D099D}" presName="nodeText" presStyleLbl="bgAccFollowNode1" presStyleIdx="6" presStyleCnt="7">
        <dgm:presLayoutVars>
          <dgm:bulletEnabled val="1"/>
        </dgm:presLayoutVars>
      </dgm:prSet>
      <dgm:spPr/>
    </dgm:pt>
  </dgm:ptLst>
  <dgm:cxnLst>
    <dgm:cxn modelId="{5350E90A-843D-4AE1-8166-78542A27571F}" srcId="{400387CC-806B-437C-A069-81772AA1D982}" destId="{2D619A24-95DD-475B-BB8C-7AA06D05FD6A}" srcOrd="0" destOrd="0" parTransId="{0CA2826C-FF5E-46BA-9941-4DE9DDBF5797}" sibTransId="{E5079864-F075-40DF-BB91-EE8020D17684}"/>
    <dgm:cxn modelId="{F050F00E-2552-4810-B4E9-E1CA891AFEFF}" srcId="{400387CC-806B-437C-A069-81772AA1D982}" destId="{49505405-D54E-47CC-8D54-0DA768E98821}" srcOrd="2" destOrd="0" parTransId="{DA133D45-10CB-4BF1-B8D9-DE1269B85305}" sibTransId="{5FE826C4-113E-4008-BFBF-8F72B9E0999E}"/>
    <dgm:cxn modelId="{378CC819-4F07-496F-91CD-D0329CBD32B5}" type="presOf" srcId="{49505405-D54E-47CC-8D54-0DA768E98821}" destId="{F55D0948-CFF7-4818-8D87-0C877CEC8A0E}" srcOrd="0" destOrd="0" presId="urn:microsoft.com/office/officeart/2016/7/layout/BasicLinearProcessNumbered"/>
    <dgm:cxn modelId="{76DF281E-56CA-4973-AE8E-73DDC20AE107}" type="presOf" srcId="{49505405-D54E-47CC-8D54-0DA768E98821}" destId="{38D35B53-2FA9-4A31-9051-2F0D327270C5}" srcOrd="1" destOrd="0" presId="urn:microsoft.com/office/officeart/2016/7/layout/BasicLinearProcessNumbered"/>
    <dgm:cxn modelId="{FB83161F-C462-4C63-B3B4-86FFA563BFF5}" type="presOf" srcId="{C2144B1B-B780-476B-89D8-CEF89465E79A}" destId="{A4DD5C56-4132-4CE1-B123-D8B2406DAEA7}" srcOrd="0" destOrd="0" presId="urn:microsoft.com/office/officeart/2016/7/layout/BasicLinearProcessNumbered"/>
    <dgm:cxn modelId="{4D53F61F-08A2-4CDE-A255-A1AC48FAAC30}" type="presOf" srcId="{400387CC-806B-437C-A069-81772AA1D982}" destId="{C0E7BA3C-1C62-45E6-8FAF-C634FEF2C14D}" srcOrd="0" destOrd="0" presId="urn:microsoft.com/office/officeart/2016/7/layout/BasicLinearProcessNumbered"/>
    <dgm:cxn modelId="{CFD95727-C4E8-430F-8F6E-027FDFB1652F}" type="presOf" srcId="{EF58169C-0138-4BB8-AE35-BDAC6BE466C3}" destId="{52B5C588-66AB-49E3-9F25-23A71FF23DE5}" srcOrd="0" destOrd="0" presId="urn:microsoft.com/office/officeart/2016/7/layout/BasicLinearProcessNumbered"/>
    <dgm:cxn modelId="{5CD22B2F-3C61-4AED-8136-B7D97AF46FFF}" srcId="{400387CC-806B-437C-A069-81772AA1D982}" destId="{2432301F-5B5E-4FAA-B171-D83D309FE543}" srcOrd="3" destOrd="0" parTransId="{652A3E1E-2BC7-4B41-BF41-3129F88641F2}" sibTransId="{FC2275D8-73B7-4555-AA50-CEFF2399D3C0}"/>
    <dgm:cxn modelId="{B6A1074B-5A1D-449C-ABCE-1E4EA333E173}" type="presOf" srcId="{2D619A24-95DD-475B-BB8C-7AA06D05FD6A}" destId="{3F3964B7-9143-4FE6-9525-7C8A400E6FCD}" srcOrd="1" destOrd="0" presId="urn:microsoft.com/office/officeart/2016/7/layout/BasicLinearProcessNumbered"/>
    <dgm:cxn modelId="{A1445A6E-3159-465A-866B-6E5AB26C3228}" type="presOf" srcId="{606368F9-FFBF-4F6B-B3BB-FF4552FD51AB}" destId="{1BB08493-2877-4398-AEB5-77E62C3B1BD0}" srcOrd="0" destOrd="0" presId="urn:microsoft.com/office/officeart/2016/7/layout/BasicLinearProcessNumbered"/>
    <dgm:cxn modelId="{4B6B9076-0F95-4C5F-96E9-2226BCB08C18}" type="presOf" srcId="{2D619A24-95DD-475B-BB8C-7AA06D05FD6A}" destId="{E8E6A2F4-EA11-4556-BADB-472E7C68353E}" srcOrd="0" destOrd="0" presId="urn:microsoft.com/office/officeart/2016/7/layout/BasicLinearProcessNumbered"/>
    <dgm:cxn modelId="{05AFA158-A663-4A8C-852A-67A9306519B3}" type="presOf" srcId="{3E4C241C-CD91-4B1B-A17C-83C1908D099D}" destId="{09892681-5947-4CF3-AC4D-90FB3852F987}" srcOrd="0" destOrd="0" presId="urn:microsoft.com/office/officeart/2016/7/layout/BasicLinearProcessNumbered"/>
    <dgm:cxn modelId="{98F3527A-A132-4630-858C-D346C25509BA}" type="presOf" srcId="{5FE826C4-113E-4008-BFBF-8F72B9E0999E}" destId="{C05CC22C-D53A-4685-A33E-85CE8716D0A8}" srcOrd="0" destOrd="0" presId="urn:microsoft.com/office/officeart/2016/7/layout/BasicLinearProcessNumbered"/>
    <dgm:cxn modelId="{EF229B7D-F461-4243-A4D5-1DDB08D3B7A8}" type="presOf" srcId="{C2144B1B-B780-476B-89D8-CEF89465E79A}" destId="{EECC0703-C788-4814-98B8-2EE692AD8A8A}" srcOrd="1" destOrd="0" presId="urn:microsoft.com/office/officeart/2016/7/layout/BasicLinearProcessNumbered"/>
    <dgm:cxn modelId="{28DB308B-6C53-49DD-9A51-D16019426ECD}" type="presOf" srcId="{3E4C241C-CD91-4B1B-A17C-83C1908D099D}" destId="{D22C7AC2-449E-4F78-ABEE-9406502F14A2}" srcOrd="1" destOrd="0" presId="urn:microsoft.com/office/officeart/2016/7/layout/BasicLinearProcessNumbered"/>
    <dgm:cxn modelId="{FF287E92-E20C-4050-B687-CF82FA10CD4D}" type="presOf" srcId="{E5079864-F075-40DF-BB91-EE8020D17684}" destId="{FB94E5BA-BABE-42F4-9867-0DC7815EEC98}" srcOrd="0" destOrd="0" presId="urn:microsoft.com/office/officeart/2016/7/layout/BasicLinearProcessNumbered"/>
    <dgm:cxn modelId="{03A6E59B-9A51-42CB-901A-0165A737F0CF}" type="presOf" srcId="{05AB42C4-AD56-4B7F-A5D0-0A460617AF15}" destId="{463A3B08-38B8-48A5-951B-DC2063398601}" srcOrd="0" destOrd="0" presId="urn:microsoft.com/office/officeart/2016/7/layout/BasicLinearProcessNumbered"/>
    <dgm:cxn modelId="{0FC8DAA7-D6FF-4522-B2E2-500BACD81BE2}" type="presOf" srcId="{2432301F-5B5E-4FAA-B171-D83D309FE543}" destId="{D1A4AFB1-E73B-4071-B089-E2BE7DE7DA25}" srcOrd="0" destOrd="0" presId="urn:microsoft.com/office/officeart/2016/7/layout/BasicLinearProcessNumbered"/>
    <dgm:cxn modelId="{1C7C98AC-C7C0-40F7-AB0B-A637791C190C}" srcId="{400387CC-806B-437C-A069-81772AA1D982}" destId="{3E4C241C-CD91-4B1B-A17C-83C1908D099D}" srcOrd="6" destOrd="0" parTransId="{D87DC400-FD14-499E-A46C-F0995F041012}" sibTransId="{EF58169C-0138-4BB8-AE35-BDAC6BE466C3}"/>
    <dgm:cxn modelId="{96DAB6B0-2BB2-4F1B-8B9F-418A907BD774}" type="presOf" srcId="{1B5ADAFD-C4E1-44D9-BEE9-BC93BAEEE3FC}" destId="{97993DC3-2AB0-47C8-8B84-A46F85828AD1}" srcOrd="0" destOrd="0" presId="urn:microsoft.com/office/officeart/2016/7/layout/BasicLinearProcessNumbered"/>
    <dgm:cxn modelId="{C950B7BC-3899-4322-A146-28F94FA4C10E}" srcId="{400387CC-806B-437C-A069-81772AA1D982}" destId="{C2144B1B-B780-476B-89D8-CEF89465E79A}" srcOrd="1" destOrd="0" parTransId="{66185834-6AEC-46FA-9A96-50EFF688F035}" sibTransId="{03F383E3-3B42-4F7E-8300-F3C344CABA0C}"/>
    <dgm:cxn modelId="{864710CE-6B69-4256-85C6-3C81CF0B177F}" srcId="{400387CC-806B-437C-A069-81772AA1D982}" destId="{1B5ADAFD-C4E1-44D9-BEE9-BC93BAEEE3FC}" srcOrd="5" destOrd="0" parTransId="{91413185-BED3-442E-A3F7-BB1AA4A186F0}" sibTransId="{606368F9-FFBF-4F6B-B3BB-FF4552FD51AB}"/>
    <dgm:cxn modelId="{48CF51D4-63EB-4F44-A6FE-6A4F909DB796}" type="presOf" srcId="{011EDAB8-B47A-491B-A742-7218E4D143F3}" destId="{99D1A170-F0F4-4599-9E7A-42F28F2CE300}" srcOrd="0" destOrd="0" presId="urn:microsoft.com/office/officeart/2016/7/layout/BasicLinearProcessNumbered"/>
    <dgm:cxn modelId="{3B325EDB-223F-4BA1-9B17-F748FED4158F}" type="presOf" srcId="{2432301F-5B5E-4FAA-B171-D83D309FE543}" destId="{9E0FBD72-81C6-4946-86A3-7B392F9704E4}" srcOrd="1" destOrd="0" presId="urn:microsoft.com/office/officeart/2016/7/layout/BasicLinearProcessNumbered"/>
    <dgm:cxn modelId="{207B65E2-D176-4241-89C2-9BBCA8DFDBC2}" type="presOf" srcId="{03F383E3-3B42-4F7E-8300-F3C344CABA0C}" destId="{40ECBCE1-6860-4E87-88C5-5D44010E4F8B}" srcOrd="0" destOrd="0" presId="urn:microsoft.com/office/officeart/2016/7/layout/BasicLinearProcessNumbered"/>
    <dgm:cxn modelId="{4929DCE6-54BE-4F70-B3C2-CF378BDC567B}" type="presOf" srcId="{FC2275D8-73B7-4555-AA50-CEFF2399D3C0}" destId="{76EEE38F-B170-460B-90ED-EAF2134887B3}" srcOrd="0" destOrd="0" presId="urn:microsoft.com/office/officeart/2016/7/layout/BasicLinearProcessNumbered"/>
    <dgm:cxn modelId="{C36D93ED-48F3-4E59-8A50-BF764C5018ED}" srcId="{400387CC-806B-437C-A069-81772AA1D982}" destId="{05AB42C4-AD56-4B7F-A5D0-0A460617AF15}" srcOrd="4" destOrd="0" parTransId="{E7496E8B-23A8-411B-A643-E50C4893B206}" sibTransId="{011EDAB8-B47A-491B-A742-7218E4D143F3}"/>
    <dgm:cxn modelId="{D3C6E8F5-93DD-4B8A-A927-059D6CE0FBE1}" type="presOf" srcId="{1B5ADAFD-C4E1-44D9-BEE9-BC93BAEEE3FC}" destId="{22FA31D0-2796-4C80-A17A-5AB6046CD1DB}" srcOrd="1" destOrd="0" presId="urn:microsoft.com/office/officeart/2016/7/layout/BasicLinearProcessNumbered"/>
    <dgm:cxn modelId="{D84100FD-26B2-4CCB-9FE4-6D91F761C804}" type="presOf" srcId="{05AB42C4-AD56-4B7F-A5D0-0A460617AF15}" destId="{F2387529-79A3-4B6D-8376-CE7A58BB53A6}" srcOrd="1" destOrd="0" presId="urn:microsoft.com/office/officeart/2016/7/layout/BasicLinearProcessNumbered"/>
    <dgm:cxn modelId="{382460CD-E91C-401A-9F32-1F459C3D72C9}" type="presParOf" srcId="{C0E7BA3C-1C62-45E6-8FAF-C634FEF2C14D}" destId="{D164FDD7-489E-4F59-9126-7C7F49EE034E}" srcOrd="0" destOrd="0" presId="urn:microsoft.com/office/officeart/2016/7/layout/BasicLinearProcessNumbered"/>
    <dgm:cxn modelId="{42EBD70C-3175-42F2-9395-46DF947285AB}" type="presParOf" srcId="{D164FDD7-489E-4F59-9126-7C7F49EE034E}" destId="{E8E6A2F4-EA11-4556-BADB-472E7C68353E}" srcOrd="0" destOrd="0" presId="urn:microsoft.com/office/officeart/2016/7/layout/BasicLinearProcessNumbered"/>
    <dgm:cxn modelId="{F9014DA2-2A3B-429A-9F9C-325E11D7279E}" type="presParOf" srcId="{D164FDD7-489E-4F59-9126-7C7F49EE034E}" destId="{FB94E5BA-BABE-42F4-9867-0DC7815EEC98}" srcOrd="1" destOrd="0" presId="urn:microsoft.com/office/officeart/2016/7/layout/BasicLinearProcessNumbered"/>
    <dgm:cxn modelId="{69E97EA6-370E-4643-9DC0-EFB2C109AEF9}" type="presParOf" srcId="{D164FDD7-489E-4F59-9126-7C7F49EE034E}" destId="{EE0C5B61-20E1-4012-9CFE-3653BAF38D06}" srcOrd="2" destOrd="0" presId="urn:microsoft.com/office/officeart/2016/7/layout/BasicLinearProcessNumbered"/>
    <dgm:cxn modelId="{4EBEF3C1-4FD4-441E-B5CD-6C38FAF0FAEE}" type="presParOf" srcId="{D164FDD7-489E-4F59-9126-7C7F49EE034E}" destId="{3F3964B7-9143-4FE6-9525-7C8A400E6FCD}" srcOrd="3" destOrd="0" presId="urn:microsoft.com/office/officeart/2016/7/layout/BasicLinearProcessNumbered"/>
    <dgm:cxn modelId="{0C3774E2-86BF-485F-AA93-4725DA7FEB3E}" type="presParOf" srcId="{C0E7BA3C-1C62-45E6-8FAF-C634FEF2C14D}" destId="{669124AC-17C8-41F3-9726-A2FB967D613B}" srcOrd="1" destOrd="0" presId="urn:microsoft.com/office/officeart/2016/7/layout/BasicLinearProcessNumbered"/>
    <dgm:cxn modelId="{2416C8B7-7D52-4958-B7B5-51CD9397B040}" type="presParOf" srcId="{C0E7BA3C-1C62-45E6-8FAF-C634FEF2C14D}" destId="{C30C052F-529F-4D32-8BFA-82879E7BF6F8}" srcOrd="2" destOrd="0" presId="urn:microsoft.com/office/officeart/2016/7/layout/BasicLinearProcessNumbered"/>
    <dgm:cxn modelId="{7D007016-B182-45F7-80B0-0845F11EF309}" type="presParOf" srcId="{C30C052F-529F-4D32-8BFA-82879E7BF6F8}" destId="{A4DD5C56-4132-4CE1-B123-D8B2406DAEA7}" srcOrd="0" destOrd="0" presId="urn:microsoft.com/office/officeart/2016/7/layout/BasicLinearProcessNumbered"/>
    <dgm:cxn modelId="{CA9055FA-08C8-4CBC-93DD-12718A31A934}" type="presParOf" srcId="{C30C052F-529F-4D32-8BFA-82879E7BF6F8}" destId="{40ECBCE1-6860-4E87-88C5-5D44010E4F8B}" srcOrd="1" destOrd="0" presId="urn:microsoft.com/office/officeart/2016/7/layout/BasicLinearProcessNumbered"/>
    <dgm:cxn modelId="{037A021D-9D4E-428A-B58F-E12B45A9D083}" type="presParOf" srcId="{C30C052F-529F-4D32-8BFA-82879E7BF6F8}" destId="{9205F778-129A-4734-98DC-CFF2E27C96E0}" srcOrd="2" destOrd="0" presId="urn:microsoft.com/office/officeart/2016/7/layout/BasicLinearProcessNumbered"/>
    <dgm:cxn modelId="{DC212C69-1F25-4F03-988D-739F79AF2296}" type="presParOf" srcId="{C30C052F-529F-4D32-8BFA-82879E7BF6F8}" destId="{EECC0703-C788-4814-98B8-2EE692AD8A8A}" srcOrd="3" destOrd="0" presId="urn:microsoft.com/office/officeart/2016/7/layout/BasicLinearProcessNumbered"/>
    <dgm:cxn modelId="{92A54F79-DC7B-44CF-A5C1-A95F821615B4}" type="presParOf" srcId="{C0E7BA3C-1C62-45E6-8FAF-C634FEF2C14D}" destId="{203CA02C-A91B-4762-9D08-368EA866DCFD}" srcOrd="3" destOrd="0" presId="urn:microsoft.com/office/officeart/2016/7/layout/BasicLinearProcessNumbered"/>
    <dgm:cxn modelId="{DC27F642-D52C-497C-B650-2EC2EB843BE8}" type="presParOf" srcId="{C0E7BA3C-1C62-45E6-8FAF-C634FEF2C14D}" destId="{934BCB2E-86FB-41D8-A7E4-F4D2AA6A78A5}" srcOrd="4" destOrd="0" presId="urn:microsoft.com/office/officeart/2016/7/layout/BasicLinearProcessNumbered"/>
    <dgm:cxn modelId="{23E22B30-48AE-4053-9020-5C30D5EC1886}" type="presParOf" srcId="{934BCB2E-86FB-41D8-A7E4-F4D2AA6A78A5}" destId="{F55D0948-CFF7-4818-8D87-0C877CEC8A0E}" srcOrd="0" destOrd="0" presId="urn:microsoft.com/office/officeart/2016/7/layout/BasicLinearProcessNumbered"/>
    <dgm:cxn modelId="{6949FFCD-9633-44D7-9C82-54A6A85EB30B}" type="presParOf" srcId="{934BCB2E-86FB-41D8-A7E4-F4D2AA6A78A5}" destId="{C05CC22C-D53A-4685-A33E-85CE8716D0A8}" srcOrd="1" destOrd="0" presId="urn:microsoft.com/office/officeart/2016/7/layout/BasicLinearProcessNumbered"/>
    <dgm:cxn modelId="{8EF15AFF-2A72-479B-A0B7-AF7B8DBDE80F}" type="presParOf" srcId="{934BCB2E-86FB-41D8-A7E4-F4D2AA6A78A5}" destId="{34F627FB-0FFE-4082-A4D4-42373044793E}" srcOrd="2" destOrd="0" presId="urn:microsoft.com/office/officeart/2016/7/layout/BasicLinearProcessNumbered"/>
    <dgm:cxn modelId="{77E0187F-6353-4AFA-9EEF-9245B6EC0A65}" type="presParOf" srcId="{934BCB2E-86FB-41D8-A7E4-F4D2AA6A78A5}" destId="{38D35B53-2FA9-4A31-9051-2F0D327270C5}" srcOrd="3" destOrd="0" presId="urn:microsoft.com/office/officeart/2016/7/layout/BasicLinearProcessNumbered"/>
    <dgm:cxn modelId="{29DFCA9B-1C87-4489-90EE-B69D26BE37EC}" type="presParOf" srcId="{C0E7BA3C-1C62-45E6-8FAF-C634FEF2C14D}" destId="{153A5A8C-9464-4EEC-BD3B-491DD50D76DD}" srcOrd="5" destOrd="0" presId="urn:microsoft.com/office/officeart/2016/7/layout/BasicLinearProcessNumbered"/>
    <dgm:cxn modelId="{2FF61DDD-B1A7-4A0A-A222-2169EC826A18}" type="presParOf" srcId="{C0E7BA3C-1C62-45E6-8FAF-C634FEF2C14D}" destId="{25BF74FD-ADB6-4EF4-8E89-30467848EB08}" srcOrd="6" destOrd="0" presId="urn:microsoft.com/office/officeart/2016/7/layout/BasicLinearProcessNumbered"/>
    <dgm:cxn modelId="{1F7A2452-CAF2-4F66-9939-00356F650701}" type="presParOf" srcId="{25BF74FD-ADB6-4EF4-8E89-30467848EB08}" destId="{D1A4AFB1-E73B-4071-B089-E2BE7DE7DA25}" srcOrd="0" destOrd="0" presId="urn:microsoft.com/office/officeart/2016/7/layout/BasicLinearProcessNumbered"/>
    <dgm:cxn modelId="{597FC93C-0DBA-447E-A0D8-9671F3D700F7}" type="presParOf" srcId="{25BF74FD-ADB6-4EF4-8E89-30467848EB08}" destId="{76EEE38F-B170-460B-90ED-EAF2134887B3}" srcOrd="1" destOrd="0" presId="urn:microsoft.com/office/officeart/2016/7/layout/BasicLinearProcessNumbered"/>
    <dgm:cxn modelId="{11FE76FE-6F49-4523-96B7-BCC50AE3AA2A}" type="presParOf" srcId="{25BF74FD-ADB6-4EF4-8E89-30467848EB08}" destId="{812BABAD-221D-4DC7-892D-1C3E2C82BE72}" srcOrd="2" destOrd="0" presId="urn:microsoft.com/office/officeart/2016/7/layout/BasicLinearProcessNumbered"/>
    <dgm:cxn modelId="{1187B651-64E3-4FB2-8F8B-B3B951A67EC2}" type="presParOf" srcId="{25BF74FD-ADB6-4EF4-8E89-30467848EB08}" destId="{9E0FBD72-81C6-4946-86A3-7B392F9704E4}" srcOrd="3" destOrd="0" presId="urn:microsoft.com/office/officeart/2016/7/layout/BasicLinearProcessNumbered"/>
    <dgm:cxn modelId="{3C477082-852B-4B13-98AE-049879F150D5}" type="presParOf" srcId="{C0E7BA3C-1C62-45E6-8FAF-C634FEF2C14D}" destId="{33B33E4F-1228-4E3E-9C42-FF5EB736D860}" srcOrd="7" destOrd="0" presId="urn:microsoft.com/office/officeart/2016/7/layout/BasicLinearProcessNumbered"/>
    <dgm:cxn modelId="{A2792961-C572-447A-BDB7-AFABBA220876}" type="presParOf" srcId="{C0E7BA3C-1C62-45E6-8FAF-C634FEF2C14D}" destId="{A179AE22-5F57-4DAA-A110-1BD96EA6DBF2}" srcOrd="8" destOrd="0" presId="urn:microsoft.com/office/officeart/2016/7/layout/BasicLinearProcessNumbered"/>
    <dgm:cxn modelId="{C511722A-09EE-4690-B24F-310B2E1CF9D8}" type="presParOf" srcId="{A179AE22-5F57-4DAA-A110-1BD96EA6DBF2}" destId="{463A3B08-38B8-48A5-951B-DC2063398601}" srcOrd="0" destOrd="0" presId="urn:microsoft.com/office/officeart/2016/7/layout/BasicLinearProcessNumbered"/>
    <dgm:cxn modelId="{996DC398-DE47-4541-9B00-79483E74766B}" type="presParOf" srcId="{A179AE22-5F57-4DAA-A110-1BD96EA6DBF2}" destId="{99D1A170-F0F4-4599-9E7A-42F28F2CE300}" srcOrd="1" destOrd="0" presId="urn:microsoft.com/office/officeart/2016/7/layout/BasicLinearProcessNumbered"/>
    <dgm:cxn modelId="{9E094CC3-1221-4E56-A036-B777C5E70612}" type="presParOf" srcId="{A179AE22-5F57-4DAA-A110-1BD96EA6DBF2}" destId="{CBDF0EF3-9DFF-45EB-88EE-A75829474206}" srcOrd="2" destOrd="0" presId="urn:microsoft.com/office/officeart/2016/7/layout/BasicLinearProcessNumbered"/>
    <dgm:cxn modelId="{134B5AC7-480F-40DC-AF3A-799B5658B120}" type="presParOf" srcId="{A179AE22-5F57-4DAA-A110-1BD96EA6DBF2}" destId="{F2387529-79A3-4B6D-8376-CE7A58BB53A6}" srcOrd="3" destOrd="0" presId="urn:microsoft.com/office/officeart/2016/7/layout/BasicLinearProcessNumbered"/>
    <dgm:cxn modelId="{1F0C50D8-AAB4-4FAD-A0F9-5B4E493A6402}" type="presParOf" srcId="{C0E7BA3C-1C62-45E6-8FAF-C634FEF2C14D}" destId="{65642316-2C51-4AFD-B49A-D924FF5E50BD}" srcOrd="9" destOrd="0" presId="urn:microsoft.com/office/officeart/2016/7/layout/BasicLinearProcessNumbered"/>
    <dgm:cxn modelId="{D12B9448-F893-41D5-A4F7-14A711D3DE36}" type="presParOf" srcId="{C0E7BA3C-1C62-45E6-8FAF-C634FEF2C14D}" destId="{EF8981AF-78C9-416C-9750-24D5C406BB43}" srcOrd="10" destOrd="0" presId="urn:microsoft.com/office/officeart/2016/7/layout/BasicLinearProcessNumbered"/>
    <dgm:cxn modelId="{86D0A047-D5CB-437A-AF7D-B67367F85322}" type="presParOf" srcId="{EF8981AF-78C9-416C-9750-24D5C406BB43}" destId="{97993DC3-2AB0-47C8-8B84-A46F85828AD1}" srcOrd="0" destOrd="0" presId="urn:microsoft.com/office/officeart/2016/7/layout/BasicLinearProcessNumbered"/>
    <dgm:cxn modelId="{5313AA91-1A89-4B46-BFF4-8EE27DF9BC95}" type="presParOf" srcId="{EF8981AF-78C9-416C-9750-24D5C406BB43}" destId="{1BB08493-2877-4398-AEB5-77E62C3B1BD0}" srcOrd="1" destOrd="0" presId="urn:microsoft.com/office/officeart/2016/7/layout/BasicLinearProcessNumbered"/>
    <dgm:cxn modelId="{8830DC1E-3C9B-4DD8-AC8E-89D9BA2444C0}" type="presParOf" srcId="{EF8981AF-78C9-416C-9750-24D5C406BB43}" destId="{AEEA9169-C40C-45AC-B9E2-1FC374E935CF}" srcOrd="2" destOrd="0" presId="urn:microsoft.com/office/officeart/2016/7/layout/BasicLinearProcessNumbered"/>
    <dgm:cxn modelId="{12A36A80-E02D-49D2-8CBB-7578CEA5BE05}" type="presParOf" srcId="{EF8981AF-78C9-416C-9750-24D5C406BB43}" destId="{22FA31D0-2796-4C80-A17A-5AB6046CD1DB}" srcOrd="3" destOrd="0" presId="urn:microsoft.com/office/officeart/2016/7/layout/BasicLinearProcessNumbered"/>
    <dgm:cxn modelId="{1863191A-5258-4148-A115-1A66E8B08954}" type="presParOf" srcId="{C0E7BA3C-1C62-45E6-8FAF-C634FEF2C14D}" destId="{D20395E7-4E90-4903-9729-8655042CD50D}" srcOrd="11" destOrd="0" presId="urn:microsoft.com/office/officeart/2016/7/layout/BasicLinearProcessNumbered"/>
    <dgm:cxn modelId="{D9A1F637-7B45-49ED-8745-907C145237F3}" type="presParOf" srcId="{C0E7BA3C-1C62-45E6-8FAF-C634FEF2C14D}" destId="{96EBB832-9D18-4DB7-BF9D-739B872726FD}" srcOrd="12" destOrd="0" presId="urn:microsoft.com/office/officeart/2016/7/layout/BasicLinearProcessNumbered"/>
    <dgm:cxn modelId="{C0167660-5432-44BE-B89A-36A3387FD01E}" type="presParOf" srcId="{96EBB832-9D18-4DB7-BF9D-739B872726FD}" destId="{09892681-5947-4CF3-AC4D-90FB3852F987}" srcOrd="0" destOrd="0" presId="urn:microsoft.com/office/officeart/2016/7/layout/BasicLinearProcessNumbered"/>
    <dgm:cxn modelId="{1FFC5783-5890-4FCC-85A6-4CC5696318B1}" type="presParOf" srcId="{96EBB832-9D18-4DB7-BF9D-739B872726FD}" destId="{52B5C588-66AB-49E3-9F25-23A71FF23DE5}" srcOrd="1" destOrd="0" presId="urn:microsoft.com/office/officeart/2016/7/layout/BasicLinearProcessNumbered"/>
    <dgm:cxn modelId="{A5ED52B1-50EB-46D7-9B82-8FCED1FDCC49}" type="presParOf" srcId="{96EBB832-9D18-4DB7-BF9D-739B872726FD}" destId="{E1D53383-4182-4661-8B24-C509878902C1}" srcOrd="2" destOrd="0" presId="urn:microsoft.com/office/officeart/2016/7/layout/BasicLinearProcessNumbered"/>
    <dgm:cxn modelId="{28C9ABC2-021D-45EA-AEE7-8454C993CECF}" type="presParOf" srcId="{96EBB832-9D18-4DB7-BF9D-739B872726FD}" destId="{D22C7AC2-449E-4F78-ABEE-9406502F14A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0387CC-806B-437C-A069-81772AA1D982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D619A24-95DD-475B-BB8C-7AA06D05FD6A}">
      <dgm:prSet custT="1"/>
      <dgm:spPr/>
      <dgm:t>
        <a:bodyPr/>
        <a:lstStyle/>
        <a:p>
          <a:r>
            <a:rPr lang="en-US" sz="1500"/>
            <a:t>1- </a:t>
          </a:r>
          <a:r>
            <a:rPr lang="en-US" sz="1900"/>
            <a:t>Create socket object and connect it to server.</a:t>
          </a:r>
          <a:endParaRPr lang="en-US" sz="1900" dirty="0"/>
        </a:p>
      </dgm:t>
    </dgm:pt>
    <dgm:pt modelId="{0CA2826C-FF5E-46BA-9941-4DE9DDBF5797}" type="parTrans" cxnId="{5350E90A-843D-4AE1-8166-78542A27571F}">
      <dgm:prSet/>
      <dgm:spPr/>
      <dgm:t>
        <a:bodyPr/>
        <a:lstStyle/>
        <a:p>
          <a:endParaRPr lang="en-US"/>
        </a:p>
      </dgm:t>
    </dgm:pt>
    <dgm:pt modelId="{E5079864-F075-40DF-BB91-EE8020D17684}" type="sibTrans" cxnId="{5350E90A-843D-4AE1-8166-78542A27571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2144B1B-B780-476B-89D8-CEF89465E79A}">
      <dgm:prSet/>
      <dgm:spPr/>
      <dgm:t>
        <a:bodyPr/>
        <a:lstStyle/>
        <a:p>
          <a:r>
            <a:rPr lang="en-US" dirty="0"/>
            <a:t>2- Take nick name from user.</a:t>
          </a:r>
        </a:p>
      </dgm:t>
    </dgm:pt>
    <dgm:pt modelId="{66185834-6AEC-46FA-9A96-50EFF688F035}" type="parTrans" cxnId="{C950B7BC-3899-4322-A146-28F94FA4C10E}">
      <dgm:prSet/>
      <dgm:spPr/>
      <dgm:t>
        <a:bodyPr/>
        <a:lstStyle/>
        <a:p>
          <a:endParaRPr lang="en-US"/>
        </a:p>
      </dgm:t>
    </dgm:pt>
    <dgm:pt modelId="{03F383E3-3B42-4F7E-8300-F3C344CABA0C}" type="sibTrans" cxnId="{C950B7BC-3899-4322-A146-28F94FA4C10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9505405-D54E-47CC-8D54-0DA768E98821}">
      <dgm:prSet/>
      <dgm:spPr/>
      <dgm:t>
        <a:bodyPr/>
        <a:lstStyle/>
        <a:p>
          <a:r>
            <a:rPr lang="en-US" dirty="0"/>
            <a:t>3- Create receive function.</a:t>
          </a:r>
        </a:p>
      </dgm:t>
    </dgm:pt>
    <dgm:pt modelId="{DA133D45-10CB-4BF1-B8D9-DE1269B85305}" type="parTrans" cxnId="{F050F00E-2552-4810-B4E9-E1CA891AFEFF}">
      <dgm:prSet/>
      <dgm:spPr/>
      <dgm:t>
        <a:bodyPr/>
        <a:lstStyle/>
        <a:p>
          <a:endParaRPr lang="en-US"/>
        </a:p>
      </dgm:t>
    </dgm:pt>
    <dgm:pt modelId="{5FE826C4-113E-4008-BFBF-8F72B9E0999E}" type="sibTrans" cxnId="{F050F00E-2552-4810-B4E9-E1CA891AFEF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432301F-5B5E-4FAA-B171-D83D309FE543}">
      <dgm:prSet/>
      <dgm:spPr/>
      <dgm:t>
        <a:bodyPr/>
        <a:lstStyle/>
        <a:p>
          <a:r>
            <a:rPr lang="en-US" dirty="0"/>
            <a:t>4- Create write function.</a:t>
          </a:r>
        </a:p>
      </dgm:t>
    </dgm:pt>
    <dgm:pt modelId="{652A3E1E-2BC7-4B41-BF41-3129F88641F2}" type="parTrans" cxnId="{5CD22B2F-3C61-4AED-8136-B7D97AF46FFF}">
      <dgm:prSet/>
      <dgm:spPr/>
      <dgm:t>
        <a:bodyPr/>
        <a:lstStyle/>
        <a:p>
          <a:endParaRPr lang="en-US"/>
        </a:p>
      </dgm:t>
    </dgm:pt>
    <dgm:pt modelId="{FC2275D8-73B7-4555-AA50-CEFF2399D3C0}" type="sibTrans" cxnId="{5CD22B2F-3C61-4AED-8136-B7D97AF46FF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5AB42C4-AD56-4B7F-A5D0-0A460617AF15}">
      <dgm:prSet/>
      <dgm:spPr/>
      <dgm:t>
        <a:bodyPr/>
        <a:lstStyle/>
        <a:p>
          <a:r>
            <a:rPr lang="en-US" dirty="0"/>
            <a:t>5- Create threads and start threading.</a:t>
          </a:r>
        </a:p>
      </dgm:t>
    </dgm:pt>
    <dgm:pt modelId="{E7496E8B-23A8-411B-A643-E50C4893B206}" type="parTrans" cxnId="{C36D93ED-48F3-4E59-8A50-BF764C5018ED}">
      <dgm:prSet/>
      <dgm:spPr/>
      <dgm:t>
        <a:bodyPr/>
        <a:lstStyle/>
        <a:p>
          <a:endParaRPr lang="en-US"/>
        </a:p>
      </dgm:t>
    </dgm:pt>
    <dgm:pt modelId="{011EDAB8-B47A-491B-A742-7218E4D143F3}" type="sibTrans" cxnId="{C36D93ED-48F3-4E59-8A50-BF764C5018ED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C0E7BA3C-1C62-45E6-8FAF-C634FEF2C14D}" type="pres">
      <dgm:prSet presAssocID="{400387CC-806B-437C-A069-81772AA1D982}" presName="Name0" presStyleCnt="0">
        <dgm:presLayoutVars>
          <dgm:animLvl val="lvl"/>
          <dgm:resizeHandles val="exact"/>
        </dgm:presLayoutVars>
      </dgm:prSet>
      <dgm:spPr/>
    </dgm:pt>
    <dgm:pt modelId="{D164FDD7-489E-4F59-9126-7C7F49EE034E}" type="pres">
      <dgm:prSet presAssocID="{2D619A24-95DD-475B-BB8C-7AA06D05FD6A}" presName="compositeNode" presStyleCnt="0">
        <dgm:presLayoutVars>
          <dgm:bulletEnabled val="1"/>
        </dgm:presLayoutVars>
      </dgm:prSet>
      <dgm:spPr/>
    </dgm:pt>
    <dgm:pt modelId="{E8E6A2F4-EA11-4556-BADB-472E7C68353E}" type="pres">
      <dgm:prSet presAssocID="{2D619A24-95DD-475B-BB8C-7AA06D05FD6A}" presName="bgRect" presStyleLbl="bgAccFollowNode1" presStyleIdx="0" presStyleCnt="5"/>
      <dgm:spPr/>
    </dgm:pt>
    <dgm:pt modelId="{FB94E5BA-BABE-42F4-9867-0DC7815EEC98}" type="pres">
      <dgm:prSet presAssocID="{E5079864-F075-40DF-BB91-EE8020D17684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EE0C5B61-20E1-4012-9CFE-3653BAF38D06}" type="pres">
      <dgm:prSet presAssocID="{2D619A24-95DD-475B-BB8C-7AA06D05FD6A}" presName="bottomLine" presStyleLbl="alignNode1" presStyleIdx="1" presStyleCnt="10">
        <dgm:presLayoutVars/>
      </dgm:prSet>
      <dgm:spPr/>
    </dgm:pt>
    <dgm:pt modelId="{3F3964B7-9143-4FE6-9525-7C8A400E6FCD}" type="pres">
      <dgm:prSet presAssocID="{2D619A24-95DD-475B-BB8C-7AA06D05FD6A}" presName="nodeText" presStyleLbl="bgAccFollowNode1" presStyleIdx="0" presStyleCnt="5">
        <dgm:presLayoutVars>
          <dgm:bulletEnabled val="1"/>
        </dgm:presLayoutVars>
      </dgm:prSet>
      <dgm:spPr/>
    </dgm:pt>
    <dgm:pt modelId="{669124AC-17C8-41F3-9726-A2FB967D613B}" type="pres">
      <dgm:prSet presAssocID="{E5079864-F075-40DF-BB91-EE8020D17684}" presName="sibTrans" presStyleCnt="0"/>
      <dgm:spPr/>
    </dgm:pt>
    <dgm:pt modelId="{C30C052F-529F-4D32-8BFA-82879E7BF6F8}" type="pres">
      <dgm:prSet presAssocID="{C2144B1B-B780-476B-89D8-CEF89465E79A}" presName="compositeNode" presStyleCnt="0">
        <dgm:presLayoutVars>
          <dgm:bulletEnabled val="1"/>
        </dgm:presLayoutVars>
      </dgm:prSet>
      <dgm:spPr/>
    </dgm:pt>
    <dgm:pt modelId="{A4DD5C56-4132-4CE1-B123-D8B2406DAEA7}" type="pres">
      <dgm:prSet presAssocID="{C2144B1B-B780-476B-89D8-CEF89465E79A}" presName="bgRect" presStyleLbl="bgAccFollowNode1" presStyleIdx="1" presStyleCnt="5"/>
      <dgm:spPr/>
    </dgm:pt>
    <dgm:pt modelId="{40ECBCE1-6860-4E87-88C5-5D44010E4F8B}" type="pres">
      <dgm:prSet presAssocID="{03F383E3-3B42-4F7E-8300-F3C344CABA0C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9205F778-129A-4734-98DC-CFF2E27C96E0}" type="pres">
      <dgm:prSet presAssocID="{C2144B1B-B780-476B-89D8-CEF89465E79A}" presName="bottomLine" presStyleLbl="alignNode1" presStyleIdx="3" presStyleCnt="10">
        <dgm:presLayoutVars/>
      </dgm:prSet>
      <dgm:spPr/>
    </dgm:pt>
    <dgm:pt modelId="{EECC0703-C788-4814-98B8-2EE692AD8A8A}" type="pres">
      <dgm:prSet presAssocID="{C2144B1B-B780-476B-89D8-CEF89465E79A}" presName="nodeText" presStyleLbl="bgAccFollowNode1" presStyleIdx="1" presStyleCnt="5">
        <dgm:presLayoutVars>
          <dgm:bulletEnabled val="1"/>
        </dgm:presLayoutVars>
      </dgm:prSet>
      <dgm:spPr/>
    </dgm:pt>
    <dgm:pt modelId="{203CA02C-A91B-4762-9D08-368EA866DCFD}" type="pres">
      <dgm:prSet presAssocID="{03F383E3-3B42-4F7E-8300-F3C344CABA0C}" presName="sibTrans" presStyleCnt="0"/>
      <dgm:spPr/>
    </dgm:pt>
    <dgm:pt modelId="{934BCB2E-86FB-41D8-A7E4-F4D2AA6A78A5}" type="pres">
      <dgm:prSet presAssocID="{49505405-D54E-47CC-8D54-0DA768E98821}" presName="compositeNode" presStyleCnt="0">
        <dgm:presLayoutVars>
          <dgm:bulletEnabled val="1"/>
        </dgm:presLayoutVars>
      </dgm:prSet>
      <dgm:spPr/>
    </dgm:pt>
    <dgm:pt modelId="{F55D0948-CFF7-4818-8D87-0C877CEC8A0E}" type="pres">
      <dgm:prSet presAssocID="{49505405-D54E-47CC-8D54-0DA768E98821}" presName="bgRect" presStyleLbl="bgAccFollowNode1" presStyleIdx="2" presStyleCnt="5"/>
      <dgm:spPr/>
    </dgm:pt>
    <dgm:pt modelId="{C05CC22C-D53A-4685-A33E-85CE8716D0A8}" type="pres">
      <dgm:prSet presAssocID="{5FE826C4-113E-4008-BFBF-8F72B9E0999E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34F627FB-0FFE-4082-A4D4-42373044793E}" type="pres">
      <dgm:prSet presAssocID="{49505405-D54E-47CC-8D54-0DA768E98821}" presName="bottomLine" presStyleLbl="alignNode1" presStyleIdx="5" presStyleCnt="10">
        <dgm:presLayoutVars/>
      </dgm:prSet>
      <dgm:spPr/>
    </dgm:pt>
    <dgm:pt modelId="{38D35B53-2FA9-4A31-9051-2F0D327270C5}" type="pres">
      <dgm:prSet presAssocID="{49505405-D54E-47CC-8D54-0DA768E98821}" presName="nodeText" presStyleLbl="bgAccFollowNode1" presStyleIdx="2" presStyleCnt="5">
        <dgm:presLayoutVars>
          <dgm:bulletEnabled val="1"/>
        </dgm:presLayoutVars>
      </dgm:prSet>
      <dgm:spPr/>
    </dgm:pt>
    <dgm:pt modelId="{153A5A8C-9464-4EEC-BD3B-491DD50D76DD}" type="pres">
      <dgm:prSet presAssocID="{5FE826C4-113E-4008-BFBF-8F72B9E0999E}" presName="sibTrans" presStyleCnt="0"/>
      <dgm:spPr/>
    </dgm:pt>
    <dgm:pt modelId="{25BF74FD-ADB6-4EF4-8E89-30467848EB08}" type="pres">
      <dgm:prSet presAssocID="{2432301F-5B5E-4FAA-B171-D83D309FE543}" presName="compositeNode" presStyleCnt="0">
        <dgm:presLayoutVars>
          <dgm:bulletEnabled val="1"/>
        </dgm:presLayoutVars>
      </dgm:prSet>
      <dgm:spPr/>
    </dgm:pt>
    <dgm:pt modelId="{D1A4AFB1-E73B-4071-B089-E2BE7DE7DA25}" type="pres">
      <dgm:prSet presAssocID="{2432301F-5B5E-4FAA-B171-D83D309FE543}" presName="bgRect" presStyleLbl="bgAccFollowNode1" presStyleIdx="3" presStyleCnt="5"/>
      <dgm:spPr/>
    </dgm:pt>
    <dgm:pt modelId="{76EEE38F-B170-460B-90ED-EAF2134887B3}" type="pres">
      <dgm:prSet presAssocID="{FC2275D8-73B7-4555-AA50-CEFF2399D3C0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812BABAD-221D-4DC7-892D-1C3E2C82BE72}" type="pres">
      <dgm:prSet presAssocID="{2432301F-5B5E-4FAA-B171-D83D309FE543}" presName="bottomLine" presStyleLbl="alignNode1" presStyleIdx="7" presStyleCnt="10">
        <dgm:presLayoutVars/>
      </dgm:prSet>
      <dgm:spPr/>
    </dgm:pt>
    <dgm:pt modelId="{9E0FBD72-81C6-4946-86A3-7B392F9704E4}" type="pres">
      <dgm:prSet presAssocID="{2432301F-5B5E-4FAA-B171-D83D309FE543}" presName="nodeText" presStyleLbl="bgAccFollowNode1" presStyleIdx="3" presStyleCnt="5">
        <dgm:presLayoutVars>
          <dgm:bulletEnabled val="1"/>
        </dgm:presLayoutVars>
      </dgm:prSet>
      <dgm:spPr/>
    </dgm:pt>
    <dgm:pt modelId="{33B33E4F-1228-4E3E-9C42-FF5EB736D860}" type="pres">
      <dgm:prSet presAssocID="{FC2275D8-73B7-4555-AA50-CEFF2399D3C0}" presName="sibTrans" presStyleCnt="0"/>
      <dgm:spPr/>
    </dgm:pt>
    <dgm:pt modelId="{A179AE22-5F57-4DAA-A110-1BD96EA6DBF2}" type="pres">
      <dgm:prSet presAssocID="{05AB42C4-AD56-4B7F-A5D0-0A460617AF15}" presName="compositeNode" presStyleCnt="0">
        <dgm:presLayoutVars>
          <dgm:bulletEnabled val="1"/>
        </dgm:presLayoutVars>
      </dgm:prSet>
      <dgm:spPr/>
    </dgm:pt>
    <dgm:pt modelId="{463A3B08-38B8-48A5-951B-DC2063398601}" type="pres">
      <dgm:prSet presAssocID="{05AB42C4-AD56-4B7F-A5D0-0A460617AF15}" presName="bgRect" presStyleLbl="bgAccFollowNode1" presStyleIdx="4" presStyleCnt="5"/>
      <dgm:spPr/>
    </dgm:pt>
    <dgm:pt modelId="{99D1A170-F0F4-4599-9E7A-42F28F2CE300}" type="pres">
      <dgm:prSet presAssocID="{011EDAB8-B47A-491B-A742-7218E4D143F3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CBDF0EF3-9DFF-45EB-88EE-A75829474206}" type="pres">
      <dgm:prSet presAssocID="{05AB42C4-AD56-4B7F-A5D0-0A460617AF15}" presName="bottomLine" presStyleLbl="alignNode1" presStyleIdx="9" presStyleCnt="10">
        <dgm:presLayoutVars/>
      </dgm:prSet>
      <dgm:spPr/>
    </dgm:pt>
    <dgm:pt modelId="{F2387529-79A3-4B6D-8376-CE7A58BB53A6}" type="pres">
      <dgm:prSet presAssocID="{05AB42C4-AD56-4B7F-A5D0-0A460617AF15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5350E90A-843D-4AE1-8166-78542A27571F}" srcId="{400387CC-806B-437C-A069-81772AA1D982}" destId="{2D619A24-95DD-475B-BB8C-7AA06D05FD6A}" srcOrd="0" destOrd="0" parTransId="{0CA2826C-FF5E-46BA-9941-4DE9DDBF5797}" sibTransId="{E5079864-F075-40DF-BB91-EE8020D17684}"/>
    <dgm:cxn modelId="{F050F00E-2552-4810-B4E9-E1CA891AFEFF}" srcId="{400387CC-806B-437C-A069-81772AA1D982}" destId="{49505405-D54E-47CC-8D54-0DA768E98821}" srcOrd="2" destOrd="0" parTransId="{DA133D45-10CB-4BF1-B8D9-DE1269B85305}" sibTransId="{5FE826C4-113E-4008-BFBF-8F72B9E0999E}"/>
    <dgm:cxn modelId="{378CC819-4F07-496F-91CD-D0329CBD32B5}" type="presOf" srcId="{49505405-D54E-47CC-8D54-0DA768E98821}" destId="{F55D0948-CFF7-4818-8D87-0C877CEC8A0E}" srcOrd="0" destOrd="0" presId="urn:microsoft.com/office/officeart/2016/7/layout/BasicLinearProcessNumbered"/>
    <dgm:cxn modelId="{76DF281E-56CA-4973-AE8E-73DDC20AE107}" type="presOf" srcId="{49505405-D54E-47CC-8D54-0DA768E98821}" destId="{38D35B53-2FA9-4A31-9051-2F0D327270C5}" srcOrd="1" destOrd="0" presId="urn:microsoft.com/office/officeart/2016/7/layout/BasicLinearProcessNumbered"/>
    <dgm:cxn modelId="{FB83161F-C462-4C63-B3B4-86FFA563BFF5}" type="presOf" srcId="{C2144B1B-B780-476B-89D8-CEF89465E79A}" destId="{A4DD5C56-4132-4CE1-B123-D8B2406DAEA7}" srcOrd="0" destOrd="0" presId="urn:microsoft.com/office/officeart/2016/7/layout/BasicLinearProcessNumbered"/>
    <dgm:cxn modelId="{4D53F61F-08A2-4CDE-A255-A1AC48FAAC30}" type="presOf" srcId="{400387CC-806B-437C-A069-81772AA1D982}" destId="{C0E7BA3C-1C62-45E6-8FAF-C634FEF2C14D}" srcOrd="0" destOrd="0" presId="urn:microsoft.com/office/officeart/2016/7/layout/BasicLinearProcessNumbered"/>
    <dgm:cxn modelId="{5CD22B2F-3C61-4AED-8136-B7D97AF46FFF}" srcId="{400387CC-806B-437C-A069-81772AA1D982}" destId="{2432301F-5B5E-4FAA-B171-D83D309FE543}" srcOrd="3" destOrd="0" parTransId="{652A3E1E-2BC7-4B41-BF41-3129F88641F2}" sibTransId="{FC2275D8-73B7-4555-AA50-CEFF2399D3C0}"/>
    <dgm:cxn modelId="{B6A1074B-5A1D-449C-ABCE-1E4EA333E173}" type="presOf" srcId="{2D619A24-95DD-475B-BB8C-7AA06D05FD6A}" destId="{3F3964B7-9143-4FE6-9525-7C8A400E6FCD}" srcOrd="1" destOrd="0" presId="urn:microsoft.com/office/officeart/2016/7/layout/BasicLinearProcessNumbered"/>
    <dgm:cxn modelId="{4B6B9076-0F95-4C5F-96E9-2226BCB08C18}" type="presOf" srcId="{2D619A24-95DD-475B-BB8C-7AA06D05FD6A}" destId="{E8E6A2F4-EA11-4556-BADB-472E7C68353E}" srcOrd="0" destOrd="0" presId="urn:microsoft.com/office/officeart/2016/7/layout/BasicLinearProcessNumbered"/>
    <dgm:cxn modelId="{98F3527A-A132-4630-858C-D346C25509BA}" type="presOf" srcId="{5FE826C4-113E-4008-BFBF-8F72B9E0999E}" destId="{C05CC22C-D53A-4685-A33E-85CE8716D0A8}" srcOrd="0" destOrd="0" presId="urn:microsoft.com/office/officeart/2016/7/layout/BasicLinearProcessNumbered"/>
    <dgm:cxn modelId="{EF229B7D-F461-4243-A4D5-1DDB08D3B7A8}" type="presOf" srcId="{C2144B1B-B780-476B-89D8-CEF89465E79A}" destId="{EECC0703-C788-4814-98B8-2EE692AD8A8A}" srcOrd="1" destOrd="0" presId="urn:microsoft.com/office/officeart/2016/7/layout/BasicLinearProcessNumbered"/>
    <dgm:cxn modelId="{FF287E92-E20C-4050-B687-CF82FA10CD4D}" type="presOf" srcId="{E5079864-F075-40DF-BB91-EE8020D17684}" destId="{FB94E5BA-BABE-42F4-9867-0DC7815EEC98}" srcOrd="0" destOrd="0" presId="urn:microsoft.com/office/officeart/2016/7/layout/BasicLinearProcessNumbered"/>
    <dgm:cxn modelId="{03A6E59B-9A51-42CB-901A-0165A737F0CF}" type="presOf" srcId="{05AB42C4-AD56-4B7F-A5D0-0A460617AF15}" destId="{463A3B08-38B8-48A5-951B-DC2063398601}" srcOrd="0" destOrd="0" presId="urn:microsoft.com/office/officeart/2016/7/layout/BasicLinearProcessNumbered"/>
    <dgm:cxn modelId="{0FC8DAA7-D6FF-4522-B2E2-500BACD81BE2}" type="presOf" srcId="{2432301F-5B5E-4FAA-B171-D83D309FE543}" destId="{D1A4AFB1-E73B-4071-B089-E2BE7DE7DA25}" srcOrd="0" destOrd="0" presId="urn:microsoft.com/office/officeart/2016/7/layout/BasicLinearProcessNumbered"/>
    <dgm:cxn modelId="{C950B7BC-3899-4322-A146-28F94FA4C10E}" srcId="{400387CC-806B-437C-A069-81772AA1D982}" destId="{C2144B1B-B780-476B-89D8-CEF89465E79A}" srcOrd="1" destOrd="0" parTransId="{66185834-6AEC-46FA-9A96-50EFF688F035}" sibTransId="{03F383E3-3B42-4F7E-8300-F3C344CABA0C}"/>
    <dgm:cxn modelId="{48CF51D4-63EB-4F44-A6FE-6A4F909DB796}" type="presOf" srcId="{011EDAB8-B47A-491B-A742-7218E4D143F3}" destId="{99D1A170-F0F4-4599-9E7A-42F28F2CE300}" srcOrd="0" destOrd="0" presId="urn:microsoft.com/office/officeart/2016/7/layout/BasicLinearProcessNumbered"/>
    <dgm:cxn modelId="{3B325EDB-223F-4BA1-9B17-F748FED4158F}" type="presOf" srcId="{2432301F-5B5E-4FAA-B171-D83D309FE543}" destId="{9E0FBD72-81C6-4946-86A3-7B392F9704E4}" srcOrd="1" destOrd="0" presId="urn:microsoft.com/office/officeart/2016/7/layout/BasicLinearProcessNumbered"/>
    <dgm:cxn modelId="{207B65E2-D176-4241-89C2-9BBCA8DFDBC2}" type="presOf" srcId="{03F383E3-3B42-4F7E-8300-F3C344CABA0C}" destId="{40ECBCE1-6860-4E87-88C5-5D44010E4F8B}" srcOrd="0" destOrd="0" presId="urn:microsoft.com/office/officeart/2016/7/layout/BasicLinearProcessNumbered"/>
    <dgm:cxn modelId="{4929DCE6-54BE-4F70-B3C2-CF378BDC567B}" type="presOf" srcId="{FC2275D8-73B7-4555-AA50-CEFF2399D3C0}" destId="{76EEE38F-B170-460B-90ED-EAF2134887B3}" srcOrd="0" destOrd="0" presId="urn:microsoft.com/office/officeart/2016/7/layout/BasicLinearProcessNumbered"/>
    <dgm:cxn modelId="{C36D93ED-48F3-4E59-8A50-BF764C5018ED}" srcId="{400387CC-806B-437C-A069-81772AA1D982}" destId="{05AB42C4-AD56-4B7F-A5D0-0A460617AF15}" srcOrd="4" destOrd="0" parTransId="{E7496E8B-23A8-411B-A643-E50C4893B206}" sibTransId="{011EDAB8-B47A-491B-A742-7218E4D143F3}"/>
    <dgm:cxn modelId="{D84100FD-26B2-4CCB-9FE4-6D91F761C804}" type="presOf" srcId="{05AB42C4-AD56-4B7F-A5D0-0A460617AF15}" destId="{F2387529-79A3-4B6D-8376-CE7A58BB53A6}" srcOrd="1" destOrd="0" presId="urn:microsoft.com/office/officeart/2016/7/layout/BasicLinearProcessNumbered"/>
    <dgm:cxn modelId="{382460CD-E91C-401A-9F32-1F459C3D72C9}" type="presParOf" srcId="{C0E7BA3C-1C62-45E6-8FAF-C634FEF2C14D}" destId="{D164FDD7-489E-4F59-9126-7C7F49EE034E}" srcOrd="0" destOrd="0" presId="urn:microsoft.com/office/officeart/2016/7/layout/BasicLinearProcessNumbered"/>
    <dgm:cxn modelId="{42EBD70C-3175-42F2-9395-46DF947285AB}" type="presParOf" srcId="{D164FDD7-489E-4F59-9126-7C7F49EE034E}" destId="{E8E6A2F4-EA11-4556-BADB-472E7C68353E}" srcOrd="0" destOrd="0" presId="urn:microsoft.com/office/officeart/2016/7/layout/BasicLinearProcessNumbered"/>
    <dgm:cxn modelId="{F9014DA2-2A3B-429A-9F9C-325E11D7279E}" type="presParOf" srcId="{D164FDD7-489E-4F59-9126-7C7F49EE034E}" destId="{FB94E5BA-BABE-42F4-9867-0DC7815EEC98}" srcOrd="1" destOrd="0" presId="urn:microsoft.com/office/officeart/2016/7/layout/BasicLinearProcessNumbered"/>
    <dgm:cxn modelId="{69E97EA6-370E-4643-9DC0-EFB2C109AEF9}" type="presParOf" srcId="{D164FDD7-489E-4F59-9126-7C7F49EE034E}" destId="{EE0C5B61-20E1-4012-9CFE-3653BAF38D06}" srcOrd="2" destOrd="0" presId="urn:microsoft.com/office/officeart/2016/7/layout/BasicLinearProcessNumbered"/>
    <dgm:cxn modelId="{4EBEF3C1-4FD4-441E-B5CD-6C38FAF0FAEE}" type="presParOf" srcId="{D164FDD7-489E-4F59-9126-7C7F49EE034E}" destId="{3F3964B7-9143-4FE6-9525-7C8A400E6FCD}" srcOrd="3" destOrd="0" presId="urn:microsoft.com/office/officeart/2016/7/layout/BasicLinearProcessNumbered"/>
    <dgm:cxn modelId="{0C3774E2-86BF-485F-AA93-4725DA7FEB3E}" type="presParOf" srcId="{C0E7BA3C-1C62-45E6-8FAF-C634FEF2C14D}" destId="{669124AC-17C8-41F3-9726-A2FB967D613B}" srcOrd="1" destOrd="0" presId="urn:microsoft.com/office/officeart/2016/7/layout/BasicLinearProcessNumbered"/>
    <dgm:cxn modelId="{2416C8B7-7D52-4958-B7B5-51CD9397B040}" type="presParOf" srcId="{C0E7BA3C-1C62-45E6-8FAF-C634FEF2C14D}" destId="{C30C052F-529F-4D32-8BFA-82879E7BF6F8}" srcOrd="2" destOrd="0" presId="urn:microsoft.com/office/officeart/2016/7/layout/BasicLinearProcessNumbered"/>
    <dgm:cxn modelId="{7D007016-B182-45F7-80B0-0845F11EF309}" type="presParOf" srcId="{C30C052F-529F-4D32-8BFA-82879E7BF6F8}" destId="{A4DD5C56-4132-4CE1-B123-D8B2406DAEA7}" srcOrd="0" destOrd="0" presId="urn:microsoft.com/office/officeart/2016/7/layout/BasicLinearProcessNumbered"/>
    <dgm:cxn modelId="{CA9055FA-08C8-4CBC-93DD-12718A31A934}" type="presParOf" srcId="{C30C052F-529F-4D32-8BFA-82879E7BF6F8}" destId="{40ECBCE1-6860-4E87-88C5-5D44010E4F8B}" srcOrd="1" destOrd="0" presId="urn:microsoft.com/office/officeart/2016/7/layout/BasicLinearProcessNumbered"/>
    <dgm:cxn modelId="{037A021D-9D4E-428A-B58F-E12B45A9D083}" type="presParOf" srcId="{C30C052F-529F-4D32-8BFA-82879E7BF6F8}" destId="{9205F778-129A-4734-98DC-CFF2E27C96E0}" srcOrd="2" destOrd="0" presId="urn:microsoft.com/office/officeart/2016/7/layout/BasicLinearProcessNumbered"/>
    <dgm:cxn modelId="{DC212C69-1F25-4F03-988D-739F79AF2296}" type="presParOf" srcId="{C30C052F-529F-4D32-8BFA-82879E7BF6F8}" destId="{EECC0703-C788-4814-98B8-2EE692AD8A8A}" srcOrd="3" destOrd="0" presId="urn:microsoft.com/office/officeart/2016/7/layout/BasicLinearProcessNumbered"/>
    <dgm:cxn modelId="{92A54F79-DC7B-44CF-A5C1-A95F821615B4}" type="presParOf" srcId="{C0E7BA3C-1C62-45E6-8FAF-C634FEF2C14D}" destId="{203CA02C-A91B-4762-9D08-368EA866DCFD}" srcOrd="3" destOrd="0" presId="urn:microsoft.com/office/officeart/2016/7/layout/BasicLinearProcessNumbered"/>
    <dgm:cxn modelId="{DC27F642-D52C-497C-B650-2EC2EB843BE8}" type="presParOf" srcId="{C0E7BA3C-1C62-45E6-8FAF-C634FEF2C14D}" destId="{934BCB2E-86FB-41D8-A7E4-F4D2AA6A78A5}" srcOrd="4" destOrd="0" presId="urn:microsoft.com/office/officeart/2016/7/layout/BasicLinearProcessNumbered"/>
    <dgm:cxn modelId="{23E22B30-48AE-4053-9020-5C30D5EC1886}" type="presParOf" srcId="{934BCB2E-86FB-41D8-A7E4-F4D2AA6A78A5}" destId="{F55D0948-CFF7-4818-8D87-0C877CEC8A0E}" srcOrd="0" destOrd="0" presId="urn:microsoft.com/office/officeart/2016/7/layout/BasicLinearProcessNumbered"/>
    <dgm:cxn modelId="{6949FFCD-9633-44D7-9C82-54A6A85EB30B}" type="presParOf" srcId="{934BCB2E-86FB-41D8-A7E4-F4D2AA6A78A5}" destId="{C05CC22C-D53A-4685-A33E-85CE8716D0A8}" srcOrd="1" destOrd="0" presId="urn:microsoft.com/office/officeart/2016/7/layout/BasicLinearProcessNumbered"/>
    <dgm:cxn modelId="{8EF15AFF-2A72-479B-A0B7-AF7B8DBDE80F}" type="presParOf" srcId="{934BCB2E-86FB-41D8-A7E4-F4D2AA6A78A5}" destId="{34F627FB-0FFE-4082-A4D4-42373044793E}" srcOrd="2" destOrd="0" presId="urn:microsoft.com/office/officeart/2016/7/layout/BasicLinearProcessNumbered"/>
    <dgm:cxn modelId="{77E0187F-6353-4AFA-9EEF-9245B6EC0A65}" type="presParOf" srcId="{934BCB2E-86FB-41D8-A7E4-F4D2AA6A78A5}" destId="{38D35B53-2FA9-4A31-9051-2F0D327270C5}" srcOrd="3" destOrd="0" presId="urn:microsoft.com/office/officeart/2016/7/layout/BasicLinearProcessNumbered"/>
    <dgm:cxn modelId="{29DFCA9B-1C87-4489-90EE-B69D26BE37EC}" type="presParOf" srcId="{C0E7BA3C-1C62-45E6-8FAF-C634FEF2C14D}" destId="{153A5A8C-9464-4EEC-BD3B-491DD50D76DD}" srcOrd="5" destOrd="0" presId="urn:microsoft.com/office/officeart/2016/7/layout/BasicLinearProcessNumbered"/>
    <dgm:cxn modelId="{2FF61DDD-B1A7-4A0A-A222-2169EC826A18}" type="presParOf" srcId="{C0E7BA3C-1C62-45E6-8FAF-C634FEF2C14D}" destId="{25BF74FD-ADB6-4EF4-8E89-30467848EB08}" srcOrd="6" destOrd="0" presId="urn:microsoft.com/office/officeart/2016/7/layout/BasicLinearProcessNumbered"/>
    <dgm:cxn modelId="{1F7A2452-CAF2-4F66-9939-00356F650701}" type="presParOf" srcId="{25BF74FD-ADB6-4EF4-8E89-30467848EB08}" destId="{D1A4AFB1-E73B-4071-B089-E2BE7DE7DA25}" srcOrd="0" destOrd="0" presId="urn:microsoft.com/office/officeart/2016/7/layout/BasicLinearProcessNumbered"/>
    <dgm:cxn modelId="{597FC93C-0DBA-447E-A0D8-9671F3D700F7}" type="presParOf" srcId="{25BF74FD-ADB6-4EF4-8E89-30467848EB08}" destId="{76EEE38F-B170-460B-90ED-EAF2134887B3}" srcOrd="1" destOrd="0" presId="urn:microsoft.com/office/officeart/2016/7/layout/BasicLinearProcessNumbered"/>
    <dgm:cxn modelId="{11FE76FE-6F49-4523-96B7-BCC50AE3AA2A}" type="presParOf" srcId="{25BF74FD-ADB6-4EF4-8E89-30467848EB08}" destId="{812BABAD-221D-4DC7-892D-1C3E2C82BE72}" srcOrd="2" destOrd="0" presId="urn:microsoft.com/office/officeart/2016/7/layout/BasicLinearProcessNumbered"/>
    <dgm:cxn modelId="{1187B651-64E3-4FB2-8F8B-B3B951A67EC2}" type="presParOf" srcId="{25BF74FD-ADB6-4EF4-8E89-30467848EB08}" destId="{9E0FBD72-81C6-4946-86A3-7B392F9704E4}" srcOrd="3" destOrd="0" presId="urn:microsoft.com/office/officeart/2016/7/layout/BasicLinearProcessNumbered"/>
    <dgm:cxn modelId="{3C477082-852B-4B13-98AE-049879F150D5}" type="presParOf" srcId="{C0E7BA3C-1C62-45E6-8FAF-C634FEF2C14D}" destId="{33B33E4F-1228-4E3E-9C42-FF5EB736D860}" srcOrd="7" destOrd="0" presId="urn:microsoft.com/office/officeart/2016/7/layout/BasicLinearProcessNumbered"/>
    <dgm:cxn modelId="{A2792961-C572-447A-BDB7-AFABBA220876}" type="presParOf" srcId="{C0E7BA3C-1C62-45E6-8FAF-C634FEF2C14D}" destId="{A179AE22-5F57-4DAA-A110-1BD96EA6DBF2}" srcOrd="8" destOrd="0" presId="urn:microsoft.com/office/officeart/2016/7/layout/BasicLinearProcessNumbered"/>
    <dgm:cxn modelId="{C511722A-09EE-4690-B24F-310B2E1CF9D8}" type="presParOf" srcId="{A179AE22-5F57-4DAA-A110-1BD96EA6DBF2}" destId="{463A3B08-38B8-48A5-951B-DC2063398601}" srcOrd="0" destOrd="0" presId="urn:microsoft.com/office/officeart/2016/7/layout/BasicLinearProcessNumbered"/>
    <dgm:cxn modelId="{996DC398-DE47-4541-9B00-79483E74766B}" type="presParOf" srcId="{A179AE22-5F57-4DAA-A110-1BD96EA6DBF2}" destId="{99D1A170-F0F4-4599-9E7A-42F28F2CE300}" srcOrd="1" destOrd="0" presId="urn:microsoft.com/office/officeart/2016/7/layout/BasicLinearProcessNumbered"/>
    <dgm:cxn modelId="{9E094CC3-1221-4E56-A036-B777C5E70612}" type="presParOf" srcId="{A179AE22-5F57-4DAA-A110-1BD96EA6DBF2}" destId="{CBDF0EF3-9DFF-45EB-88EE-A75829474206}" srcOrd="2" destOrd="0" presId="urn:microsoft.com/office/officeart/2016/7/layout/BasicLinearProcessNumbered"/>
    <dgm:cxn modelId="{134B5AC7-480F-40DC-AF3A-799B5658B120}" type="presParOf" srcId="{A179AE22-5F57-4DAA-A110-1BD96EA6DBF2}" destId="{F2387529-79A3-4B6D-8376-CE7A58BB53A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70900-F205-4367-81E6-9C0E9870AEEA}">
      <dsp:nvSpPr>
        <dsp:cNvPr id="0" name=""/>
        <dsp:cNvSpPr/>
      </dsp:nvSpPr>
      <dsp:spPr>
        <a:xfrm>
          <a:off x="1589187" y="61613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C63D0-6470-4681-AC6B-22642FCF468C}">
      <dsp:nvSpPr>
        <dsp:cNvPr id="0" name=""/>
        <dsp:cNvSpPr/>
      </dsp:nvSpPr>
      <dsp:spPr>
        <a:xfrm>
          <a:off x="2057187" y="529613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32EAF-A00F-41E9-A8A0-588D632571F3}">
      <dsp:nvSpPr>
        <dsp:cNvPr id="0" name=""/>
        <dsp:cNvSpPr/>
      </dsp:nvSpPr>
      <dsp:spPr>
        <a:xfrm>
          <a:off x="887187" y="294161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 dirty="0"/>
            <a:t>1- Server </a:t>
          </a:r>
        </a:p>
      </dsp:txBody>
      <dsp:txXfrm>
        <a:off x="887187" y="2941613"/>
        <a:ext cx="3600000" cy="720000"/>
      </dsp:txXfrm>
    </dsp:sp>
    <dsp:sp modelId="{6836E9D2-274C-491B-8EBC-4432A569ECAF}">
      <dsp:nvSpPr>
        <dsp:cNvPr id="0" name=""/>
        <dsp:cNvSpPr/>
      </dsp:nvSpPr>
      <dsp:spPr>
        <a:xfrm>
          <a:off x="5819187" y="61613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A9453E-885D-4B6E-918E-B08E51DA063E}">
      <dsp:nvSpPr>
        <dsp:cNvPr id="0" name=""/>
        <dsp:cNvSpPr/>
      </dsp:nvSpPr>
      <dsp:spPr>
        <a:xfrm>
          <a:off x="6287187" y="529613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71941-6DCC-4F07-8924-FBB5A6E606D5}">
      <dsp:nvSpPr>
        <dsp:cNvPr id="0" name=""/>
        <dsp:cNvSpPr/>
      </dsp:nvSpPr>
      <dsp:spPr>
        <a:xfrm>
          <a:off x="5117187" y="2941613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kern="1200"/>
            <a:t>2- </a:t>
          </a:r>
          <a:r>
            <a:rPr lang="en-US" sz="2700" kern="1200" dirty="0"/>
            <a:t>Clients ( 2 or more )</a:t>
          </a:r>
        </a:p>
      </dsp:txBody>
      <dsp:txXfrm>
        <a:off x="5117187" y="2941613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6A2F4-EA11-4556-BADB-472E7C68353E}">
      <dsp:nvSpPr>
        <dsp:cNvPr id="0" name=""/>
        <dsp:cNvSpPr/>
      </dsp:nvSpPr>
      <dsp:spPr>
        <a:xfrm>
          <a:off x="561" y="835791"/>
          <a:ext cx="1391650" cy="19483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330200" rIns="1084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1- </a:t>
          </a:r>
          <a:r>
            <a:rPr lang="en-US" sz="1900" kern="1200" dirty="0"/>
            <a:t>Create socket object .</a:t>
          </a:r>
        </a:p>
      </dsp:txBody>
      <dsp:txXfrm>
        <a:off x="561" y="1576149"/>
        <a:ext cx="1391650" cy="1168986"/>
      </dsp:txXfrm>
    </dsp:sp>
    <dsp:sp modelId="{FB94E5BA-BABE-42F4-9867-0DC7815EEC98}">
      <dsp:nvSpPr>
        <dsp:cNvPr id="0" name=""/>
        <dsp:cNvSpPr/>
      </dsp:nvSpPr>
      <dsp:spPr>
        <a:xfrm>
          <a:off x="404140" y="1030622"/>
          <a:ext cx="584493" cy="58449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569" tIns="12700" rIns="45569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</a:p>
      </dsp:txBody>
      <dsp:txXfrm>
        <a:off x="489737" y="1116219"/>
        <a:ext cx="413299" cy="413299"/>
      </dsp:txXfrm>
    </dsp:sp>
    <dsp:sp modelId="{EE0C5B61-20E1-4012-9CFE-3653BAF38D06}">
      <dsp:nvSpPr>
        <dsp:cNvPr id="0" name=""/>
        <dsp:cNvSpPr/>
      </dsp:nvSpPr>
      <dsp:spPr>
        <a:xfrm>
          <a:off x="561" y="2784029"/>
          <a:ext cx="1391650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DD5C56-4132-4CE1-B123-D8B2406DAEA7}">
      <dsp:nvSpPr>
        <dsp:cNvPr id="0" name=""/>
        <dsp:cNvSpPr/>
      </dsp:nvSpPr>
      <dsp:spPr>
        <a:xfrm>
          <a:off x="1531377" y="835791"/>
          <a:ext cx="1391650" cy="194831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330200" rIns="10849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2- bind &amp; listen.</a:t>
          </a:r>
        </a:p>
      </dsp:txBody>
      <dsp:txXfrm>
        <a:off x="1531377" y="1576149"/>
        <a:ext cx="1391650" cy="1168986"/>
      </dsp:txXfrm>
    </dsp:sp>
    <dsp:sp modelId="{40ECBCE1-6860-4E87-88C5-5D44010E4F8B}">
      <dsp:nvSpPr>
        <dsp:cNvPr id="0" name=""/>
        <dsp:cNvSpPr/>
      </dsp:nvSpPr>
      <dsp:spPr>
        <a:xfrm>
          <a:off x="1934956" y="1030622"/>
          <a:ext cx="584493" cy="58449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569" tIns="12700" rIns="45569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</a:t>
          </a:r>
        </a:p>
      </dsp:txBody>
      <dsp:txXfrm>
        <a:off x="2020553" y="1116219"/>
        <a:ext cx="413299" cy="413299"/>
      </dsp:txXfrm>
    </dsp:sp>
    <dsp:sp modelId="{9205F778-129A-4734-98DC-CFF2E27C96E0}">
      <dsp:nvSpPr>
        <dsp:cNvPr id="0" name=""/>
        <dsp:cNvSpPr/>
      </dsp:nvSpPr>
      <dsp:spPr>
        <a:xfrm>
          <a:off x="1531377" y="2784029"/>
          <a:ext cx="1391650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5D0948-CFF7-4818-8D87-0C877CEC8A0E}">
      <dsp:nvSpPr>
        <dsp:cNvPr id="0" name=""/>
        <dsp:cNvSpPr/>
      </dsp:nvSpPr>
      <dsp:spPr>
        <a:xfrm>
          <a:off x="3062192" y="835791"/>
          <a:ext cx="1548823" cy="194831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330200" rIns="10849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3- </a:t>
          </a:r>
          <a:r>
            <a:rPr lang="en-US" sz="1700" kern="1200" dirty="0"/>
            <a:t>Create client &amp; nicknames lists.</a:t>
          </a:r>
        </a:p>
      </dsp:txBody>
      <dsp:txXfrm>
        <a:off x="3062192" y="1576149"/>
        <a:ext cx="1548823" cy="1168986"/>
      </dsp:txXfrm>
    </dsp:sp>
    <dsp:sp modelId="{C05CC22C-D53A-4685-A33E-85CE8716D0A8}">
      <dsp:nvSpPr>
        <dsp:cNvPr id="0" name=""/>
        <dsp:cNvSpPr/>
      </dsp:nvSpPr>
      <dsp:spPr>
        <a:xfrm>
          <a:off x="3544357" y="1030622"/>
          <a:ext cx="584493" cy="58449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569" tIns="12700" rIns="45569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</a:t>
          </a:r>
        </a:p>
      </dsp:txBody>
      <dsp:txXfrm>
        <a:off x="3629954" y="1116219"/>
        <a:ext cx="413299" cy="413299"/>
      </dsp:txXfrm>
    </dsp:sp>
    <dsp:sp modelId="{34F627FB-0FFE-4082-A4D4-42373044793E}">
      <dsp:nvSpPr>
        <dsp:cNvPr id="0" name=""/>
        <dsp:cNvSpPr/>
      </dsp:nvSpPr>
      <dsp:spPr>
        <a:xfrm>
          <a:off x="3140779" y="2784029"/>
          <a:ext cx="1391650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A4AFB1-E73B-4071-B089-E2BE7DE7DA25}">
      <dsp:nvSpPr>
        <dsp:cNvPr id="0" name=""/>
        <dsp:cNvSpPr/>
      </dsp:nvSpPr>
      <dsp:spPr>
        <a:xfrm>
          <a:off x="4750181" y="835791"/>
          <a:ext cx="1391650" cy="194831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330200" rIns="1084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4- Handle function.</a:t>
          </a:r>
        </a:p>
      </dsp:txBody>
      <dsp:txXfrm>
        <a:off x="4750181" y="1576149"/>
        <a:ext cx="1391650" cy="1168986"/>
      </dsp:txXfrm>
    </dsp:sp>
    <dsp:sp modelId="{76EEE38F-B170-460B-90ED-EAF2134887B3}">
      <dsp:nvSpPr>
        <dsp:cNvPr id="0" name=""/>
        <dsp:cNvSpPr/>
      </dsp:nvSpPr>
      <dsp:spPr>
        <a:xfrm>
          <a:off x="5153759" y="1030622"/>
          <a:ext cx="584493" cy="584493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569" tIns="12700" rIns="45569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</a:t>
          </a:r>
        </a:p>
      </dsp:txBody>
      <dsp:txXfrm>
        <a:off x="5239356" y="1116219"/>
        <a:ext cx="413299" cy="413299"/>
      </dsp:txXfrm>
    </dsp:sp>
    <dsp:sp modelId="{812BABAD-221D-4DC7-892D-1C3E2C82BE72}">
      <dsp:nvSpPr>
        <dsp:cNvPr id="0" name=""/>
        <dsp:cNvSpPr/>
      </dsp:nvSpPr>
      <dsp:spPr>
        <a:xfrm>
          <a:off x="4750181" y="2784029"/>
          <a:ext cx="1391650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3A3B08-38B8-48A5-951B-DC2063398601}">
      <dsp:nvSpPr>
        <dsp:cNvPr id="0" name=""/>
        <dsp:cNvSpPr/>
      </dsp:nvSpPr>
      <dsp:spPr>
        <a:xfrm>
          <a:off x="6280996" y="835791"/>
          <a:ext cx="1391650" cy="194831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330200" rIns="1084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5-Receive function.</a:t>
          </a:r>
        </a:p>
      </dsp:txBody>
      <dsp:txXfrm>
        <a:off x="6280996" y="1576149"/>
        <a:ext cx="1391650" cy="1168986"/>
      </dsp:txXfrm>
    </dsp:sp>
    <dsp:sp modelId="{99D1A170-F0F4-4599-9E7A-42F28F2CE300}">
      <dsp:nvSpPr>
        <dsp:cNvPr id="0" name=""/>
        <dsp:cNvSpPr/>
      </dsp:nvSpPr>
      <dsp:spPr>
        <a:xfrm>
          <a:off x="6684575" y="1030622"/>
          <a:ext cx="584493" cy="58449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569" tIns="12700" rIns="45569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</a:t>
          </a:r>
        </a:p>
      </dsp:txBody>
      <dsp:txXfrm>
        <a:off x="6770172" y="1116219"/>
        <a:ext cx="413299" cy="413299"/>
      </dsp:txXfrm>
    </dsp:sp>
    <dsp:sp modelId="{CBDF0EF3-9DFF-45EB-88EE-A75829474206}">
      <dsp:nvSpPr>
        <dsp:cNvPr id="0" name=""/>
        <dsp:cNvSpPr/>
      </dsp:nvSpPr>
      <dsp:spPr>
        <a:xfrm>
          <a:off x="6280996" y="2784029"/>
          <a:ext cx="1391650" cy="7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993DC3-2AB0-47C8-8B84-A46F85828AD1}">
      <dsp:nvSpPr>
        <dsp:cNvPr id="0" name=""/>
        <dsp:cNvSpPr/>
      </dsp:nvSpPr>
      <dsp:spPr>
        <a:xfrm>
          <a:off x="7811812" y="835791"/>
          <a:ext cx="1391650" cy="194831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330200" rIns="1084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6- Broadcast function</a:t>
          </a:r>
        </a:p>
      </dsp:txBody>
      <dsp:txXfrm>
        <a:off x="7811812" y="1576149"/>
        <a:ext cx="1391650" cy="1168986"/>
      </dsp:txXfrm>
    </dsp:sp>
    <dsp:sp modelId="{1BB08493-2877-4398-AEB5-77E62C3B1BD0}">
      <dsp:nvSpPr>
        <dsp:cNvPr id="0" name=""/>
        <dsp:cNvSpPr/>
      </dsp:nvSpPr>
      <dsp:spPr>
        <a:xfrm>
          <a:off x="8215390" y="1030622"/>
          <a:ext cx="584493" cy="58449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569" tIns="12700" rIns="45569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6</a:t>
          </a:r>
        </a:p>
      </dsp:txBody>
      <dsp:txXfrm>
        <a:off x="8300987" y="1116219"/>
        <a:ext cx="413299" cy="413299"/>
      </dsp:txXfrm>
    </dsp:sp>
    <dsp:sp modelId="{AEEA9169-C40C-45AC-B9E2-1FC374E935CF}">
      <dsp:nvSpPr>
        <dsp:cNvPr id="0" name=""/>
        <dsp:cNvSpPr/>
      </dsp:nvSpPr>
      <dsp:spPr>
        <a:xfrm>
          <a:off x="7811812" y="2784029"/>
          <a:ext cx="1391650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9892681-5947-4CF3-AC4D-90FB3852F987}">
      <dsp:nvSpPr>
        <dsp:cNvPr id="0" name=""/>
        <dsp:cNvSpPr/>
      </dsp:nvSpPr>
      <dsp:spPr>
        <a:xfrm>
          <a:off x="9342627" y="835791"/>
          <a:ext cx="1391650" cy="194831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498" tIns="330200" rIns="10849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7- Call handle function</a:t>
          </a:r>
        </a:p>
      </dsp:txBody>
      <dsp:txXfrm>
        <a:off x="9342627" y="1576149"/>
        <a:ext cx="1391650" cy="1168986"/>
      </dsp:txXfrm>
    </dsp:sp>
    <dsp:sp modelId="{52B5C588-66AB-49E3-9F25-23A71FF23DE5}">
      <dsp:nvSpPr>
        <dsp:cNvPr id="0" name=""/>
        <dsp:cNvSpPr/>
      </dsp:nvSpPr>
      <dsp:spPr>
        <a:xfrm>
          <a:off x="9746206" y="1030622"/>
          <a:ext cx="584493" cy="58449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569" tIns="12700" rIns="45569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7</a:t>
          </a:r>
        </a:p>
      </dsp:txBody>
      <dsp:txXfrm>
        <a:off x="9831803" y="1116219"/>
        <a:ext cx="413299" cy="413299"/>
      </dsp:txXfrm>
    </dsp:sp>
    <dsp:sp modelId="{E1D53383-4182-4661-8B24-C509878902C1}">
      <dsp:nvSpPr>
        <dsp:cNvPr id="0" name=""/>
        <dsp:cNvSpPr/>
      </dsp:nvSpPr>
      <dsp:spPr>
        <a:xfrm>
          <a:off x="9342627" y="2784029"/>
          <a:ext cx="1391650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6A2F4-EA11-4556-BADB-472E7C68353E}">
      <dsp:nvSpPr>
        <dsp:cNvPr id="0" name=""/>
        <dsp:cNvSpPr/>
      </dsp:nvSpPr>
      <dsp:spPr>
        <a:xfrm>
          <a:off x="3282" y="418086"/>
          <a:ext cx="1777372" cy="24883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71" tIns="330200" rIns="13857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1- </a:t>
          </a:r>
          <a:r>
            <a:rPr lang="en-US" sz="1900" kern="1200"/>
            <a:t>Create socket object and connect it to server.</a:t>
          </a:r>
          <a:endParaRPr lang="en-US" sz="1900" kern="1200" dirty="0"/>
        </a:p>
      </dsp:txBody>
      <dsp:txXfrm>
        <a:off x="3282" y="1363648"/>
        <a:ext cx="1777372" cy="1492992"/>
      </dsp:txXfrm>
    </dsp:sp>
    <dsp:sp modelId="{FB94E5BA-BABE-42F4-9867-0DC7815EEC98}">
      <dsp:nvSpPr>
        <dsp:cNvPr id="0" name=""/>
        <dsp:cNvSpPr/>
      </dsp:nvSpPr>
      <dsp:spPr>
        <a:xfrm>
          <a:off x="518720" y="666918"/>
          <a:ext cx="746496" cy="74649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200" tIns="12700" rIns="58200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28042" y="776240"/>
        <a:ext cx="527852" cy="527852"/>
      </dsp:txXfrm>
    </dsp:sp>
    <dsp:sp modelId="{EE0C5B61-20E1-4012-9CFE-3653BAF38D06}">
      <dsp:nvSpPr>
        <dsp:cNvPr id="0" name=""/>
        <dsp:cNvSpPr/>
      </dsp:nvSpPr>
      <dsp:spPr>
        <a:xfrm>
          <a:off x="3282" y="2906335"/>
          <a:ext cx="1777372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DD5C56-4132-4CE1-B123-D8B2406DAEA7}">
      <dsp:nvSpPr>
        <dsp:cNvPr id="0" name=""/>
        <dsp:cNvSpPr/>
      </dsp:nvSpPr>
      <dsp:spPr>
        <a:xfrm>
          <a:off x="1958392" y="418086"/>
          <a:ext cx="1777372" cy="24883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71" tIns="330200" rIns="13857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2- Take nick name from user.</a:t>
          </a:r>
        </a:p>
      </dsp:txBody>
      <dsp:txXfrm>
        <a:off x="1958392" y="1363648"/>
        <a:ext cx="1777372" cy="1492992"/>
      </dsp:txXfrm>
    </dsp:sp>
    <dsp:sp modelId="{40ECBCE1-6860-4E87-88C5-5D44010E4F8B}">
      <dsp:nvSpPr>
        <dsp:cNvPr id="0" name=""/>
        <dsp:cNvSpPr/>
      </dsp:nvSpPr>
      <dsp:spPr>
        <a:xfrm>
          <a:off x="2473830" y="666918"/>
          <a:ext cx="746496" cy="74649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200" tIns="12700" rIns="58200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583152" y="776240"/>
        <a:ext cx="527852" cy="527852"/>
      </dsp:txXfrm>
    </dsp:sp>
    <dsp:sp modelId="{9205F778-129A-4734-98DC-CFF2E27C96E0}">
      <dsp:nvSpPr>
        <dsp:cNvPr id="0" name=""/>
        <dsp:cNvSpPr/>
      </dsp:nvSpPr>
      <dsp:spPr>
        <a:xfrm>
          <a:off x="1958392" y="2906335"/>
          <a:ext cx="1777372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5D0948-CFF7-4818-8D87-0C877CEC8A0E}">
      <dsp:nvSpPr>
        <dsp:cNvPr id="0" name=""/>
        <dsp:cNvSpPr/>
      </dsp:nvSpPr>
      <dsp:spPr>
        <a:xfrm>
          <a:off x="3913501" y="418086"/>
          <a:ext cx="1777372" cy="24883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71" tIns="330200" rIns="13857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3- Create receive function.</a:t>
          </a:r>
        </a:p>
      </dsp:txBody>
      <dsp:txXfrm>
        <a:off x="3913501" y="1363648"/>
        <a:ext cx="1777372" cy="1492992"/>
      </dsp:txXfrm>
    </dsp:sp>
    <dsp:sp modelId="{C05CC22C-D53A-4685-A33E-85CE8716D0A8}">
      <dsp:nvSpPr>
        <dsp:cNvPr id="0" name=""/>
        <dsp:cNvSpPr/>
      </dsp:nvSpPr>
      <dsp:spPr>
        <a:xfrm>
          <a:off x="4428939" y="666918"/>
          <a:ext cx="746496" cy="74649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200" tIns="12700" rIns="58200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538261" y="776240"/>
        <a:ext cx="527852" cy="527852"/>
      </dsp:txXfrm>
    </dsp:sp>
    <dsp:sp modelId="{34F627FB-0FFE-4082-A4D4-42373044793E}">
      <dsp:nvSpPr>
        <dsp:cNvPr id="0" name=""/>
        <dsp:cNvSpPr/>
      </dsp:nvSpPr>
      <dsp:spPr>
        <a:xfrm>
          <a:off x="3913501" y="2906335"/>
          <a:ext cx="1777372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A4AFB1-E73B-4071-B089-E2BE7DE7DA25}">
      <dsp:nvSpPr>
        <dsp:cNvPr id="0" name=""/>
        <dsp:cNvSpPr/>
      </dsp:nvSpPr>
      <dsp:spPr>
        <a:xfrm>
          <a:off x="5868610" y="418086"/>
          <a:ext cx="1777372" cy="248832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71" tIns="330200" rIns="13857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4- Create write function.</a:t>
          </a:r>
        </a:p>
      </dsp:txBody>
      <dsp:txXfrm>
        <a:off x="5868610" y="1363648"/>
        <a:ext cx="1777372" cy="1492992"/>
      </dsp:txXfrm>
    </dsp:sp>
    <dsp:sp modelId="{76EEE38F-B170-460B-90ED-EAF2134887B3}">
      <dsp:nvSpPr>
        <dsp:cNvPr id="0" name=""/>
        <dsp:cNvSpPr/>
      </dsp:nvSpPr>
      <dsp:spPr>
        <a:xfrm>
          <a:off x="6384048" y="666918"/>
          <a:ext cx="746496" cy="74649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200" tIns="12700" rIns="58200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493370" y="776240"/>
        <a:ext cx="527852" cy="527852"/>
      </dsp:txXfrm>
    </dsp:sp>
    <dsp:sp modelId="{812BABAD-221D-4DC7-892D-1C3E2C82BE72}">
      <dsp:nvSpPr>
        <dsp:cNvPr id="0" name=""/>
        <dsp:cNvSpPr/>
      </dsp:nvSpPr>
      <dsp:spPr>
        <a:xfrm>
          <a:off x="5868610" y="2906335"/>
          <a:ext cx="1777372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3A3B08-38B8-48A5-951B-DC2063398601}">
      <dsp:nvSpPr>
        <dsp:cNvPr id="0" name=""/>
        <dsp:cNvSpPr/>
      </dsp:nvSpPr>
      <dsp:spPr>
        <a:xfrm>
          <a:off x="7823720" y="418086"/>
          <a:ext cx="1777372" cy="2488320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571" tIns="330200" rIns="138571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5- Create threads and start threading.</a:t>
          </a:r>
        </a:p>
      </dsp:txBody>
      <dsp:txXfrm>
        <a:off x="7823720" y="1363648"/>
        <a:ext cx="1777372" cy="1492992"/>
      </dsp:txXfrm>
    </dsp:sp>
    <dsp:sp modelId="{99D1A170-F0F4-4599-9E7A-42F28F2CE300}">
      <dsp:nvSpPr>
        <dsp:cNvPr id="0" name=""/>
        <dsp:cNvSpPr/>
      </dsp:nvSpPr>
      <dsp:spPr>
        <a:xfrm>
          <a:off x="8339158" y="666918"/>
          <a:ext cx="746496" cy="746496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8200" tIns="12700" rIns="58200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5</a:t>
          </a:r>
        </a:p>
      </dsp:txBody>
      <dsp:txXfrm>
        <a:off x="8448480" y="776240"/>
        <a:ext cx="527852" cy="527852"/>
      </dsp:txXfrm>
    </dsp:sp>
    <dsp:sp modelId="{CBDF0EF3-9DFF-45EB-88EE-A75829474206}">
      <dsp:nvSpPr>
        <dsp:cNvPr id="0" name=""/>
        <dsp:cNvSpPr/>
      </dsp:nvSpPr>
      <dsp:spPr>
        <a:xfrm>
          <a:off x="7823720" y="2906335"/>
          <a:ext cx="1777372" cy="7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2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7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1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3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086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92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1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73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47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56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3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22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9" r:id="rId1"/>
    <p:sldLayoutId id="2147484440" r:id="rId2"/>
    <p:sldLayoutId id="2147484441" r:id="rId3"/>
    <p:sldLayoutId id="2147484442" r:id="rId4"/>
    <p:sldLayoutId id="2147484443" r:id="rId5"/>
    <p:sldLayoutId id="2147484444" r:id="rId6"/>
    <p:sldLayoutId id="2147484445" r:id="rId7"/>
    <p:sldLayoutId id="2147484446" r:id="rId8"/>
    <p:sldLayoutId id="2147484447" r:id="rId9"/>
    <p:sldLayoutId id="2147484448" r:id="rId10"/>
    <p:sldLayoutId id="21474844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A961C-77ED-0A84-47EA-D197E61B7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301" y="1474969"/>
            <a:ext cx="2823919" cy="1868760"/>
          </a:xfrm>
        </p:spPr>
        <p:txBody>
          <a:bodyPr>
            <a:normAutofit/>
          </a:bodyPr>
          <a:lstStyle/>
          <a:p>
            <a:r>
              <a:rPr lang="en-US" sz="3600" b="1"/>
              <a:t>Chat Room Project</a:t>
            </a:r>
            <a:endParaRPr lang="en-US" sz="3600" b="1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7474B3BF-8718-E2BE-8BF8-71367F05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183" y="966534"/>
            <a:ext cx="6615581" cy="412633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7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47952F-F76A-2583-FE2A-C297B6115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55" y="1268898"/>
            <a:ext cx="3441845" cy="4361688"/>
          </a:xfrm>
        </p:spPr>
        <p:txBody>
          <a:bodyPr anchor="ctr">
            <a:normAutofit/>
          </a:bodyPr>
          <a:lstStyle/>
          <a:p>
            <a:r>
              <a:rPr lang="en-US" dirty="0"/>
              <a:t>6- create broadcast function: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A74D93-ED7F-4633-8594-99D9FA43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3005" y="676656"/>
            <a:ext cx="6945528" cy="5546173"/>
            <a:chOff x="4603005" y="1286439"/>
            <a:chExt cx="6292376" cy="42894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73B46E-A9AD-B87A-E67C-3C66E3DCD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9689" y="1268898"/>
            <a:ext cx="5852160" cy="43616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#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Broadcast function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def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JetBrains Mono"/>
              </a:rPr>
              <a:t>broadcast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(message):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cli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clients: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cli.send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message.encode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'ascii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'))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return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68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28235-5932-BA82-83E2-F9DC6E494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55" y="1268898"/>
            <a:ext cx="3441845" cy="4361688"/>
          </a:xfrm>
        </p:spPr>
        <p:txBody>
          <a:bodyPr anchor="ctr">
            <a:normAutofit/>
          </a:bodyPr>
          <a:lstStyle/>
          <a:p>
            <a:r>
              <a:rPr lang="en-US" dirty="0"/>
              <a:t>7- call handle function: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A74D93-ED7F-4633-8594-99D9FA43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3005" y="676656"/>
            <a:ext cx="6945528" cy="5546173"/>
            <a:chOff x="4603005" y="1286439"/>
            <a:chExt cx="6292376" cy="42894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A27D79-7786-D850-413A-E00BB8332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9689" y="1268898"/>
            <a:ext cx="5852160" cy="43616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#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Call handle function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print("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Serve is Listening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")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JetBrains Mono"/>
              </a:rPr>
              <a:t>handle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855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6651-433B-9F1C-3415-8CE2B622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How to create a client: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E50D1FD-D11B-6EA3-3D88-47F31AF6A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584772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2364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1B84B-F3BB-637F-937A-F8249A2A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55" y="1268898"/>
            <a:ext cx="3441845" cy="4361688"/>
          </a:xfrm>
        </p:spPr>
        <p:txBody>
          <a:bodyPr anchor="ctr">
            <a:normAutofit/>
          </a:bodyPr>
          <a:lstStyle/>
          <a:p>
            <a:r>
              <a:rPr lang="en-US"/>
              <a:t>1- create Socket and connection: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0A74D93-ED7F-4633-8594-99D9FA43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3005" y="676656"/>
            <a:ext cx="6945528" cy="5546173"/>
            <a:chOff x="4603005" y="1286439"/>
            <a:chExt cx="6292376" cy="428948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26C0DA-51F9-0C62-78EB-3B3D04F405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9689" y="1268898"/>
            <a:ext cx="5852160" cy="4361688"/>
          </a:xfrm>
          <a:prstGeom prst="rect">
            <a:avLst/>
          </a:prstGeom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socket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threading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#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Create socket and connect to server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sock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socket.socket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socket.AF_INET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socket.SOCK_STREAM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host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socket.gethostname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port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JetBrains Mono"/>
              </a:rPr>
              <a:t>55553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serverAddress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= (host, port)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sock.connect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serverAddress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84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72240-8BCC-0899-F3E4-8F316E6E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55" y="1268898"/>
            <a:ext cx="3441845" cy="4361688"/>
          </a:xfrm>
        </p:spPr>
        <p:txBody>
          <a:bodyPr vert="horz" lIns="91440" tIns="45720" rIns="91440" bIns="0" rtlCol="0" anchor="ctr">
            <a:normAutofit/>
          </a:bodyPr>
          <a:lstStyle/>
          <a:p>
            <a:r>
              <a:rPr lang="en-US"/>
              <a:t>2- Take name from user: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0A74D93-ED7F-4633-8594-99D9FA43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3005" y="676656"/>
            <a:ext cx="6945528" cy="5546173"/>
            <a:chOff x="4603005" y="1286439"/>
            <a:chExt cx="6292376" cy="428948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A063ADB0-85AA-B99E-63AC-166AA4FBFC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9689" y="1268898"/>
            <a:ext cx="5852160" cy="4361688"/>
          </a:xfrm>
          <a:prstGeom prst="rect">
            <a:avLst/>
          </a:prstGeom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#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Take nick name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JetBrains Mono"/>
              </a:rPr>
              <a:t>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Enter your name: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")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968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95274-FAC7-0F92-730F-9D3B4B00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55" y="1268898"/>
            <a:ext cx="3441845" cy="4361688"/>
          </a:xfrm>
        </p:spPr>
        <p:txBody>
          <a:bodyPr anchor="ctr">
            <a:normAutofit/>
          </a:bodyPr>
          <a:lstStyle/>
          <a:p>
            <a:r>
              <a:rPr lang="en-US" dirty="0"/>
              <a:t>3- Create receive function: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A74D93-ED7F-4633-8594-99D9FA43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3005" y="676656"/>
            <a:ext cx="6945528" cy="5546173"/>
            <a:chOff x="4603005" y="1286439"/>
            <a:chExt cx="6292376" cy="428948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623942-5838-8371-5CDF-40BE849DA0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9689" y="1268898"/>
            <a:ext cx="5852160" cy="4361688"/>
          </a:xfrm>
          <a:prstGeom prst="rect">
            <a:avLst/>
          </a:prstGeom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#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Create receive function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def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/>
              </a:rPr>
              <a:t>receive_</a:t>
            </a:r>
            <a:r>
              <a:rPr lang="en-US" altLang="en-US" sz="1900" dirty="0" err="1">
                <a:solidFill>
                  <a:srgbClr val="00B0F0"/>
                </a:solidFill>
                <a:latin typeface="JetBrains Mono"/>
              </a:rPr>
              <a:t>f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/>
              </a:rPr>
              <a:t>unc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():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while True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: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try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: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    msg =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sock.recv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JetBrains Mono"/>
              </a:rPr>
              <a:t>1024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).decode(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'ascii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')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if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msg == '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NICK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':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sock.sendall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name.encode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'ascii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'))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else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: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        print(msg)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except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: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    print(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'Error connection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')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sock.close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()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break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FF800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144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C0128C-D38D-3A53-D912-8FD4EAD2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55" y="1268898"/>
            <a:ext cx="3441845" cy="4361688"/>
          </a:xfrm>
        </p:spPr>
        <p:txBody>
          <a:bodyPr anchor="ctr">
            <a:normAutofit/>
          </a:bodyPr>
          <a:lstStyle/>
          <a:p>
            <a:r>
              <a:rPr lang="en-US"/>
              <a:t>4- Create write function: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A74D93-ED7F-4633-8594-99D9FA43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3005" y="676656"/>
            <a:ext cx="6945528" cy="5546173"/>
            <a:chOff x="4603005" y="1286439"/>
            <a:chExt cx="6292376" cy="428948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722BEE-031F-6E7A-EA45-1446E21104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9689" y="1268898"/>
            <a:ext cx="5852160" cy="4361688"/>
          </a:xfrm>
          <a:prstGeom prst="rect">
            <a:avLst/>
          </a:prstGeom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#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Create write function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def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/>
              </a:rPr>
              <a:t>write_</a:t>
            </a:r>
            <a:r>
              <a:rPr lang="en-US" altLang="en-US" dirty="0" err="1">
                <a:solidFill>
                  <a:srgbClr val="00B0F0"/>
                </a:solidFill>
                <a:latin typeface="JetBrains Mono"/>
              </a:rPr>
              <a:t>f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/>
              </a:rPr>
              <a:t>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while 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    msg = name + 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' 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JetBrains Mono"/>
              </a:rPr>
              <a:t>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sock.sendall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msg.encode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'ascii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'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))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except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    print(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'Error ....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')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105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106A4-ED32-EB5F-F306-20AA7E7E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55" y="1268898"/>
            <a:ext cx="3441845" cy="4361688"/>
          </a:xfrm>
        </p:spPr>
        <p:txBody>
          <a:bodyPr anchor="ctr">
            <a:normAutofit/>
          </a:bodyPr>
          <a:lstStyle/>
          <a:p>
            <a:r>
              <a:rPr lang="en-US"/>
              <a:t>5- create and start threading: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A74D93-ED7F-4633-8594-99D9FA43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3005" y="676656"/>
            <a:ext cx="6945528" cy="5546173"/>
            <a:chOff x="4603005" y="1286439"/>
            <a:chExt cx="6292376" cy="428948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B5280B-8E16-4D98-0AB0-77C302726F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9689" y="1268898"/>
            <a:ext cx="5852160" cy="4361688"/>
          </a:xfrm>
          <a:prstGeom prst="rect">
            <a:avLst/>
          </a:prstGeom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#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Create Threads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recvThread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threading.Thread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target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receiveFunc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writeThread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threading.Thread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target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=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writeFunc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recvThread.start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writeThread.start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56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657A-16F4-69C2-73BB-EA940067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chat room?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C52B-75BB-FACC-B277-E5D520F29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270255"/>
            <a:ext cx="9603275" cy="3450613"/>
          </a:xfrm>
        </p:spPr>
        <p:txBody>
          <a:bodyPr>
            <a:normAutofit/>
          </a:bodyPr>
          <a:lstStyle/>
          <a:p>
            <a:r>
              <a:rPr lang="en-US" sz="2400" dirty="0"/>
              <a:t>Chat room is something like a group of people chatting with each other on the same server</a:t>
            </a:r>
          </a:p>
        </p:txBody>
      </p:sp>
      <p:pic>
        <p:nvPicPr>
          <p:cNvPr id="6" name="Picture 5" descr="A person sitting in front of a computer&#10;&#10;Description automatically generated">
            <a:extLst>
              <a:ext uri="{FF2B5EF4-FFF2-40B4-BE49-F238E27FC236}">
                <a16:creationId xmlns:a16="http://schemas.microsoft.com/office/drawing/2014/main" id="{319AC5E6-8299-EB3E-9000-5056C5897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317" y="3331723"/>
            <a:ext cx="3048000" cy="215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0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2657A-16F4-69C2-73BB-EA940067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Chat room requirements: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AD5BE27-3707-678C-C49D-43BA48A32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373870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78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6651-433B-9F1C-3415-8CE2B622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How to create a Server: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E50D1FD-D11B-6EA3-3D88-47F31AF6A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3971222"/>
              </p:ext>
            </p:extLst>
          </p:nvPr>
        </p:nvGraphicFramePr>
        <p:xfrm>
          <a:off x="791852" y="2205871"/>
          <a:ext cx="10734840" cy="3619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39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8E731D-0251-0E3A-7D65-1E682D3F2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55" y="1268898"/>
            <a:ext cx="3441845" cy="4361688"/>
          </a:xfrm>
        </p:spPr>
        <p:txBody>
          <a:bodyPr anchor="ctr">
            <a:normAutofit/>
          </a:bodyPr>
          <a:lstStyle/>
          <a:p>
            <a:r>
              <a:rPr lang="en-US" dirty="0"/>
              <a:t>1- create socket object: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A74D93-ED7F-4633-8594-99D9FA43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3005" y="676656"/>
            <a:ext cx="6945528" cy="5546173"/>
            <a:chOff x="4603005" y="1286439"/>
            <a:chExt cx="6292376" cy="428948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6AC87F-C453-4339-AAFD-0C4B4F7AE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9689" y="1268898"/>
            <a:ext cx="5852160" cy="43616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socket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import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threading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#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Create socket object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sock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socket.socket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socket.AF_INET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socket.SOCK_STREAM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host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socket.gethostname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port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JetBrains Mono"/>
              </a:rPr>
              <a:t>55553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serv_</a:t>
            </a:r>
            <a:r>
              <a:rPr lang="en-US" altLang="en-US" sz="1800" dirty="0" err="1">
                <a:solidFill>
                  <a:schemeClr val="bg1"/>
                </a:solidFill>
                <a:latin typeface="JetBrains Mono"/>
              </a:rPr>
              <a:t>add</a:t>
            </a:r>
            <a:r>
              <a:rPr lang="en-US" altLang="en-US" sz="1800" dirty="0">
                <a:solidFill>
                  <a:schemeClr val="bg1"/>
                </a:solidFill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= (host, port)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180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2E8D37-C4A1-57D8-BDEC-504F69B04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55" y="1268898"/>
            <a:ext cx="3441845" cy="4361688"/>
          </a:xfrm>
        </p:spPr>
        <p:txBody>
          <a:bodyPr anchor="ctr">
            <a:normAutofit/>
          </a:bodyPr>
          <a:lstStyle/>
          <a:p>
            <a:r>
              <a:rPr lang="en-US" dirty="0"/>
              <a:t>2- bind and Listen: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A74D93-ED7F-4633-8594-99D9FA43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3005" y="676656"/>
            <a:ext cx="6945528" cy="5546173"/>
            <a:chOff x="4603005" y="1286439"/>
            <a:chExt cx="6292376" cy="428948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4F5E8-D355-5995-FF23-39522037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689" y="1268898"/>
            <a:ext cx="5852160" cy="436168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JetBrains Mono"/>
              </a:rPr>
              <a:t># </a:t>
            </a:r>
            <a:r>
              <a:rPr lang="en-US" sz="1800" dirty="0">
                <a:solidFill>
                  <a:schemeClr val="accent6"/>
                </a:solidFill>
                <a:latin typeface="JetBrains Mono"/>
              </a:rPr>
              <a:t>Binding and listening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JetBrains Mono"/>
              </a:rPr>
              <a:t>server.bind</a:t>
            </a:r>
            <a:r>
              <a:rPr lang="en-US" sz="1800" dirty="0">
                <a:solidFill>
                  <a:schemeClr val="bg1"/>
                </a:solidFill>
                <a:latin typeface="JetBrains Mono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JetBrains Mono"/>
              </a:rPr>
              <a:t>serv_add</a:t>
            </a:r>
            <a:r>
              <a:rPr lang="en-US" sz="1800" dirty="0">
                <a:solidFill>
                  <a:schemeClr val="bg1"/>
                </a:solidFill>
                <a:latin typeface="JetBrains Mono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JetBrains Mono"/>
              </a:rPr>
              <a:t>server.listen</a:t>
            </a:r>
            <a:r>
              <a:rPr lang="en-US" sz="1800" dirty="0">
                <a:solidFill>
                  <a:schemeClr val="bg1"/>
                </a:solidFill>
                <a:latin typeface="JetBrains Mon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6989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919D9-F8AE-79E7-D43C-0689B0BAB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55" y="1268898"/>
            <a:ext cx="3441845" cy="4361688"/>
          </a:xfrm>
        </p:spPr>
        <p:txBody>
          <a:bodyPr anchor="ctr">
            <a:normAutofit/>
          </a:bodyPr>
          <a:lstStyle/>
          <a:p>
            <a:r>
              <a:rPr lang="en-US" dirty="0"/>
              <a:t>3- Create clients and </a:t>
            </a:r>
            <a:r>
              <a:rPr lang="en-US" dirty="0" err="1"/>
              <a:t>nick_Names</a:t>
            </a:r>
            <a:r>
              <a:rPr lang="en-US" dirty="0"/>
              <a:t> lists:</a:t>
            </a:r>
            <a:br>
              <a:rPr lang="en-US" dirty="0"/>
            </a:b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A74D93-ED7F-4633-8594-99D9FA43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3005" y="676656"/>
            <a:ext cx="6945528" cy="5546173"/>
            <a:chOff x="4603005" y="1286439"/>
            <a:chExt cx="6292376" cy="42894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CDF8A3-567F-BE24-DAE0-08E8A1BF98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9689" y="1268898"/>
            <a:ext cx="5852160" cy="43616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#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Create client &amp; nick</a:t>
            </a:r>
            <a:r>
              <a:rPr lang="en-US" altLang="en-US" dirty="0">
                <a:solidFill>
                  <a:schemeClr val="accent6"/>
                </a:solidFill>
                <a:latin typeface="JetBrains Mono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ames lists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clients = []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nickNames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= []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83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DD3F6-D8BF-D207-BDC5-7A623DC3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55" y="1268898"/>
            <a:ext cx="3441845" cy="4361688"/>
          </a:xfrm>
        </p:spPr>
        <p:txBody>
          <a:bodyPr anchor="ctr">
            <a:normAutofit/>
          </a:bodyPr>
          <a:lstStyle/>
          <a:p>
            <a:r>
              <a:rPr lang="en-US" dirty="0"/>
              <a:t>4- Create Handle function: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A74D93-ED7F-4633-8594-99D9FA43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3005" y="676656"/>
            <a:ext cx="6945528" cy="5546173"/>
            <a:chOff x="4603005" y="1286439"/>
            <a:chExt cx="6292376" cy="42894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F4189A-7817-370E-8D70-A137E33F25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9689" y="1268898"/>
            <a:ext cx="5852160" cy="43616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#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Handle function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def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JetBrains Mono"/>
              </a:rPr>
              <a:t>handle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():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while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True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: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cli, add =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server.accept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()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cli.send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("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NICK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".encode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'ascii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'))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nick_name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=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cli.recv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JetBrains Mono"/>
              </a:rPr>
              <a:t>1024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).decode(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'ascii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')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clients.append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(cli)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nickNames.append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nick_name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)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broadcast(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nick_name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+ '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join the chat room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')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thread =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threading.Thread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(target=receive,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args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=(cli,))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thread.start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()</a:t>
            </a: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b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77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5C375-3F0C-D4E2-D2C2-5909B990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55" y="1268898"/>
            <a:ext cx="3441845" cy="4361688"/>
          </a:xfrm>
        </p:spPr>
        <p:txBody>
          <a:bodyPr anchor="ctr">
            <a:normAutofit/>
          </a:bodyPr>
          <a:lstStyle/>
          <a:p>
            <a:r>
              <a:rPr lang="en-US" dirty="0"/>
              <a:t>5- create receive function: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A74D93-ED7F-4633-8594-99D9FA43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3005" y="676656"/>
            <a:ext cx="6945528" cy="5546173"/>
            <a:chOff x="4603005" y="1286439"/>
            <a:chExt cx="6292376" cy="42894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30EBDF-34B1-3357-A2FC-46B6016F1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9689" y="1268898"/>
            <a:ext cx="5852160" cy="436168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#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JetBrains Mono"/>
              </a:rPr>
              <a:t>Receive function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def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JetBrains Mono"/>
              </a:rPr>
              <a:t>receive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(cli):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while True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    msg = cli.recv(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JetBrains Mono"/>
              </a:rPr>
              <a:t>1024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    broadcast(msg.decode(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'ascii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'))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except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    index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clients.index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(cli)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clients.remove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(cli)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nick_name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nickNames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[index]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    broadcast(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nick_name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+ "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JetBrains Mono"/>
              </a:rPr>
              <a:t>Left chat room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")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nickNames.remove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nick_name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8001"/>
                </a:solidFill>
                <a:effectLst/>
                <a:latin typeface="JetBrains Mono"/>
              </a:rPr>
              <a:t>break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JetBrains Mono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4938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226</TotalTime>
  <Words>771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JetBrains Mono</vt:lpstr>
      <vt:lpstr>Gallery</vt:lpstr>
      <vt:lpstr>Chat Room Project</vt:lpstr>
      <vt:lpstr>What is chat room?</vt:lpstr>
      <vt:lpstr>Chat room requirements:</vt:lpstr>
      <vt:lpstr>How to create a Server:</vt:lpstr>
      <vt:lpstr>1- create socket object:</vt:lpstr>
      <vt:lpstr>2- bind and Listen:</vt:lpstr>
      <vt:lpstr>3- Create clients and nick_Names lists: </vt:lpstr>
      <vt:lpstr>4- Create Handle function:</vt:lpstr>
      <vt:lpstr>5- create receive function:</vt:lpstr>
      <vt:lpstr>6- create broadcast function:</vt:lpstr>
      <vt:lpstr>7- call handle function:</vt:lpstr>
      <vt:lpstr>How to create a client:</vt:lpstr>
      <vt:lpstr>1- create Socket and connection:</vt:lpstr>
      <vt:lpstr>2- Take name from user:</vt:lpstr>
      <vt:lpstr>3- Create receive function:</vt:lpstr>
      <vt:lpstr>4- Create write function:</vt:lpstr>
      <vt:lpstr>5- create and start threading: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Room Project</dc:title>
  <dc:creator>Ziad Salah</dc:creator>
  <cp:lastModifiedBy>Ziad Salah</cp:lastModifiedBy>
  <cp:revision>5</cp:revision>
  <dcterms:created xsi:type="dcterms:W3CDTF">2024-04-12T22:38:01Z</dcterms:created>
  <dcterms:modified xsi:type="dcterms:W3CDTF">2024-04-24T09:14:28Z</dcterms:modified>
</cp:coreProperties>
</file>