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73" r:id="rId12"/>
    <p:sldId id="269" r:id="rId13"/>
    <p:sldId id="270" r:id="rId14"/>
    <p:sldId id="274" r:id="rId15"/>
    <p:sldId id="271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162"/>
    <a:srgbClr val="00CDAF"/>
    <a:srgbClr val="0273BF"/>
    <a:srgbClr val="F6F6F6"/>
    <a:srgbClr val="232323"/>
    <a:srgbClr val="42A5F6"/>
    <a:srgbClr val="69B7F9"/>
    <a:srgbClr val="0E47A1"/>
    <a:srgbClr val="F8F200"/>
    <a:srgbClr val="21B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image" Target="../media/image11.png"/><Relationship Id="rId4" Type="http://schemas.openxmlformats.org/officeDocument/2006/relationships/image" Target="../media/image1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image" Target="../media/image11.png"/><Relationship Id="rId4" Type="http://schemas.openxmlformats.org/officeDocument/2006/relationships/image" Target="../media/image1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4A940C-9D36-4F24-AD32-B18D95200DD0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27ABB2-1CA8-4F7F-8D1D-2CBB0447458E}">
      <dgm:prSet phldrT="[Text]" custT="1"/>
      <dgm:spPr/>
      <dgm:t>
        <a:bodyPr/>
        <a:lstStyle/>
        <a:p>
          <a:r>
            <a:rPr lang="en-US" sz="4800" dirty="0">
              <a:solidFill>
                <a:srgbClr val="223162"/>
              </a:solidFill>
              <a:latin typeface="Arial Rounded MT Bold" panose="020F0704030504030204" pitchFamily="34" charset="0"/>
            </a:rPr>
            <a:t>IOS Apps</a:t>
          </a:r>
        </a:p>
      </dgm:t>
    </dgm:pt>
    <dgm:pt modelId="{89536321-E734-4017-A88A-545495422025}" type="parTrans" cxnId="{DEB26943-7C6F-4EFC-BA8D-26503E9F67C0}">
      <dgm:prSet/>
      <dgm:spPr/>
      <dgm:t>
        <a:bodyPr/>
        <a:lstStyle/>
        <a:p>
          <a:endParaRPr lang="en-US"/>
        </a:p>
      </dgm:t>
    </dgm:pt>
    <dgm:pt modelId="{EFDBD8DF-CBF9-425D-915F-CC1CD65FF2E6}" type="sibTrans" cxnId="{DEB26943-7C6F-4EFC-BA8D-26503E9F67C0}">
      <dgm:prSet/>
      <dgm:spPr/>
      <dgm:t>
        <a:bodyPr/>
        <a:lstStyle/>
        <a:p>
          <a:endParaRPr lang="en-US"/>
        </a:p>
      </dgm:t>
    </dgm:pt>
    <dgm:pt modelId="{4DAAD163-F06A-4902-9A2C-BF4C83DF4165}">
      <dgm:prSet phldrT="[Text]" custT="1"/>
      <dgm:spPr/>
      <dgm:t>
        <a:bodyPr/>
        <a:lstStyle/>
        <a:p>
          <a:r>
            <a:rPr lang="en-US" sz="3600" dirty="0">
              <a:solidFill>
                <a:srgbClr val="223162"/>
              </a:solidFill>
              <a:latin typeface="Arial Rounded MT Bold" panose="020F0704030504030204" pitchFamily="34" charset="0"/>
            </a:rPr>
            <a:t>Swift</a:t>
          </a:r>
        </a:p>
      </dgm:t>
    </dgm:pt>
    <dgm:pt modelId="{C4E74F1A-62BC-4B22-B833-E8493EA6F5F0}" type="parTrans" cxnId="{D969DF20-A03D-476B-98B6-7C8F28FAA8E4}">
      <dgm:prSet/>
      <dgm:spPr/>
      <dgm:t>
        <a:bodyPr/>
        <a:lstStyle/>
        <a:p>
          <a:endParaRPr lang="en-US"/>
        </a:p>
      </dgm:t>
    </dgm:pt>
    <dgm:pt modelId="{BC40A466-2A61-472A-8E15-851D1FDD2FCC}" type="sibTrans" cxnId="{D969DF20-A03D-476B-98B6-7C8F28FAA8E4}">
      <dgm:prSet/>
      <dgm:spPr/>
      <dgm:t>
        <a:bodyPr/>
        <a:lstStyle/>
        <a:p>
          <a:endParaRPr lang="en-US"/>
        </a:p>
      </dgm:t>
    </dgm:pt>
    <dgm:pt modelId="{C06AD12D-DEEB-4041-8DDB-B2FF904BBB51}">
      <dgm:prSet phldrT="[Text]" custT="1"/>
      <dgm:spPr/>
      <dgm:t>
        <a:bodyPr/>
        <a:lstStyle/>
        <a:p>
          <a:r>
            <a:rPr lang="en-US" sz="2800" dirty="0">
              <a:solidFill>
                <a:srgbClr val="223162"/>
              </a:solidFill>
              <a:latin typeface="Arial Rounded MT Bold" panose="020F0704030504030204" pitchFamily="34" charset="0"/>
            </a:rPr>
            <a:t>Objective-C</a:t>
          </a:r>
        </a:p>
      </dgm:t>
    </dgm:pt>
    <dgm:pt modelId="{D1916F44-F7E7-465F-B3D3-1B05E20352BC}" type="parTrans" cxnId="{3088B080-938B-49EE-93BD-0AE5410A1CBD}">
      <dgm:prSet/>
      <dgm:spPr/>
      <dgm:t>
        <a:bodyPr/>
        <a:lstStyle/>
        <a:p>
          <a:endParaRPr lang="en-US"/>
        </a:p>
      </dgm:t>
    </dgm:pt>
    <dgm:pt modelId="{97ED49D8-0CE6-4E2E-A5A6-A4AEA7CF2C59}" type="sibTrans" cxnId="{3088B080-938B-49EE-93BD-0AE5410A1CBD}">
      <dgm:prSet/>
      <dgm:spPr/>
      <dgm:t>
        <a:bodyPr/>
        <a:lstStyle/>
        <a:p>
          <a:endParaRPr lang="en-US"/>
        </a:p>
      </dgm:t>
    </dgm:pt>
    <dgm:pt modelId="{FF47D036-3CD8-4EE1-B135-0C73A563E380}" type="pres">
      <dgm:prSet presAssocID="{574A940C-9D36-4F24-AD32-B18D95200DD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3DEDFC6-DA18-43E5-8637-8B20EB09EA2D}" type="pres">
      <dgm:prSet presAssocID="{D527ABB2-1CA8-4F7F-8D1D-2CBB0447458E}" presName="hierRoot1" presStyleCnt="0"/>
      <dgm:spPr/>
    </dgm:pt>
    <dgm:pt modelId="{C6FEB92E-151F-4D93-87E3-E71D121FD413}" type="pres">
      <dgm:prSet presAssocID="{D527ABB2-1CA8-4F7F-8D1D-2CBB0447458E}" presName="composite" presStyleCnt="0"/>
      <dgm:spPr/>
    </dgm:pt>
    <dgm:pt modelId="{21CB9B6F-CF74-4A6D-B81D-C9D8410633D4}" type="pres">
      <dgm:prSet presAssocID="{D527ABB2-1CA8-4F7F-8D1D-2CBB0447458E}" presName="image" presStyleLbl="node0" presStyleIdx="0" presStyleCnt="1" custLinFactNeighborX="13563" custLinFactNeighborY="-4545"/>
      <dgm:spPr>
        <a:blipFill rotWithShape="1">
          <a:blip xmlns:r="http://schemas.openxmlformats.org/officeDocument/2006/relationships" r:embed="rId1"/>
          <a:srcRect/>
          <a:stretch>
            <a:fillRect t="-5000" b="-5000"/>
          </a:stretch>
        </a:blipFill>
      </dgm:spPr>
    </dgm:pt>
    <dgm:pt modelId="{68D6AED8-71D9-43CA-B1A2-FB68EC3B438F}" type="pres">
      <dgm:prSet presAssocID="{D527ABB2-1CA8-4F7F-8D1D-2CBB0447458E}" presName="text" presStyleLbl="revTx" presStyleIdx="0" presStyleCnt="3" custScaleX="139197" custLinFactNeighborX="20105" custLinFactNeighborY="698">
        <dgm:presLayoutVars>
          <dgm:chPref val="3"/>
        </dgm:presLayoutVars>
      </dgm:prSet>
      <dgm:spPr/>
    </dgm:pt>
    <dgm:pt modelId="{71725DFA-095E-4A91-9E57-3BF947793688}" type="pres">
      <dgm:prSet presAssocID="{D527ABB2-1CA8-4F7F-8D1D-2CBB0447458E}" presName="hierChild2" presStyleCnt="0"/>
      <dgm:spPr/>
    </dgm:pt>
    <dgm:pt modelId="{F8539E3F-F246-4CD0-918D-21F8908A61BE}" type="pres">
      <dgm:prSet presAssocID="{C4E74F1A-62BC-4B22-B833-E8493EA6F5F0}" presName="Name10" presStyleLbl="parChTrans1D2" presStyleIdx="0" presStyleCnt="2"/>
      <dgm:spPr/>
    </dgm:pt>
    <dgm:pt modelId="{79B9F67C-D33A-4EC9-B66E-D0B2519F2BA1}" type="pres">
      <dgm:prSet presAssocID="{4DAAD163-F06A-4902-9A2C-BF4C83DF4165}" presName="hierRoot2" presStyleCnt="0"/>
      <dgm:spPr/>
    </dgm:pt>
    <dgm:pt modelId="{30A7675A-6992-470F-9410-694CC11E6C88}" type="pres">
      <dgm:prSet presAssocID="{4DAAD163-F06A-4902-9A2C-BF4C83DF4165}" presName="composite2" presStyleCnt="0"/>
      <dgm:spPr/>
    </dgm:pt>
    <dgm:pt modelId="{06AB7BB4-98C7-4168-8488-343B7AC5EEAB}" type="pres">
      <dgm:prSet presAssocID="{4DAAD163-F06A-4902-9A2C-BF4C83DF4165}" presName="image2" presStyleLbl="node2" presStyleIdx="0" presStyleCnt="2"/>
      <dgm:spPr>
        <a:prstGeom prst="flowChartProcess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D8816DA-97B3-49A6-BD8E-2E0CEAF86AE3}" type="pres">
      <dgm:prSet presAssocID="{4DAAD163-F06A-4902-9A2C-BF4C83DF4165}" presName="text2" presStyleLbl="revTx" presStyleIdx="1" presStyleCnt="3">
        <dgm:presLayoutVars>
          <dgm:chPref val="3"/>
        </dgm:presLayoutVars>
      </dgm:prSet>
      <dgm:spPr/>
    </dgm:pt>
    <dgm:pt modelId="{BE7482D8-524B-4DDE-BBC6-CC9BF9DCC3B2}" type="pres">
      <dgm:prSet presAssocID="{4DAAD163-F06A-4902-9A2C-BF4C83DF4165}" presName="hierChild3" presStyleCnt="0"/>
      <dgm:spPr/>
    </dgm:pt>
    <dgm:pt modelId="{B2BB969E-8FBA-456A-A192-146E2C3F3E43}" type="pres">
      <dgm:prSet presAssocID="{D1916F44-F7E7-465F-B3D3-1B05E20352BC}" presName="Name10" presStyleLbl="parChTrans1D2" presStyleIdx="1" presStyleCnt="2"/>
      <dgm:spPr/>
    </dgm:pt>
    <dgm:pt modelId="{33DADA83-E37D-4DA8-A6F4-95E713E2E4DF}" type="pres">
      <dgm:prSet presAssocID="{C06AD12D-DEEB-4041-8DDB-B2FF904BBB51}" presName="hierRoot2" presStyleCnt="0"/>
      <dgm:spPr/>
    </dgm:pt>
    <dgm:pt modelId="{DDB96B05-04A4-44A6-AAC2-8F6759CEA14B}" type="pres">
      <dgm:prSet presAssocID="{C06AD12D-DEEB-4041-8DDB-B2FF904BBB51}" presName="composite2" presStyleCnt="0"/>
      <dgm:spPr/>
    </dgm:pt>
    <dgm:pt modelId="{F3FD7140-4E8B-4C0A-9D0B-017E86997837}" type="pres">
      <dgm:prSet presAssocID="{C06AD12D-DEEB-4041-8DDB-B2FF904BBB51}" presName="image2" presStyleLbl="node2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BC3FEB7-4E5F-4DD9-9081-D7731337E13C}" type="pres">
      <dgm:prSet presAssocID="{C06AD12D-DEEB-4041-8DDB-B2FF904BBB51}" presName="text2" presStyleLbl="revTx" presStyleIdx="2" presStyleCnt="3">
        <dgm:presLayoutVars>
          <dgm:chPref val="3"/>
        </dgm:presLayoutVars>
      </dgm:prSet>
      <dgm:spPr/>
    </dgm:pt>
    <dgm:pt modelId="{A83D1C30-FFDB-451A-84FB-FAB51708084D}" type="pres">
      <dgm:prSet presAssocID="{C06AD12D-DEEB-4041-8DDB-B2FF904BBB51}" presName="hierChild3" presStyleCnt="0"/>
      <dgm:spPr/>
    </dgm:pt>
  </dgm:ptLst>
  <dgm:cxnLst>
    <dgm:cxn modelId="{6B591812-8A8B-40E9-973E-402E4B55066C}" type="presOf" srcId="{4DAAD163-F06A-4902-9A2C-BF4C83DF4165}" destId="{9D8816DA-97B3-49A6-BD8E-2E0CEAF86AE3}" srcOrd="0" destOrd="0" presId="urn:microsoft.com/office/officeart/2009/layout/CirclePictureHierarchy"/>
    <dgm:cxn modelId="{D969DF20-A03D-476B-98B6-7C8F28FAA8E4}" srcId="{D527ABB2-1CA8-4F7F-8D1D-2CBB0447458E}" destId="{4DAAD163-F06A-4902-9A2C-BF4C83DF4165}" srcOrd="0" destOrd="0" parTransId="{C4E74F1A-62BC-4B22-B833-E8493EA6F5F0}" sibTransId="{BC40A466-2A61-472A-8E15-851D1FDD2FCC}"/>
    <dgm:cxn modelId="{DEB26943-7C6F-4EFC-BA8D-26503E9F67C0}" srcId="{574A940C-9D36-4F24-AD32-B18D95200DD0}" destId="{D527ABB2-1CA8-4F7F-8D1D-2CBB0447458E}" srcOrd="0" destOrd="0" parTransId="{89536321-E734-4017-A88A-545495422025}" sibTransId="{EFDBD8DF-CBF9-425D-915F-CC1CD65FF2E6}"/>
    <dgm:cxn modelId="{35176F59-33E5-4860-9011-D546111E7FDD}" type="presOf" srcId="{C4E74F1A-62BC-4B22-B833-E8493EA6F5F0}" destId="{F8539E3F-F246-4CD0-918D-21F8908A61BE}" srcOrd="0" destOrd="0" presId="urn:microsoft.com/office/officeart/2009/layout/CirclePictureHierarchy"/>
    <dgm:cxn modelId="{C1AC7579-42B7-4029-B15A-019950303BFC}" type="presOf" srcId="{C06AD12D-DEEB-4041-8DDB-B2FF904BBB51}" destId="{8BC3FEB7-4E5F-4DD9-9081-D7731337E13C}" srcOrd="0" destOrd="0" presId="urn:microsoft.com/office/officeart/2009/layout/CirclePictureHierarchy"/>
    <dgm:cxn modelId="{3088B080-938B-49EE-93BD-0AE5410A1CBD}" srcId="{D527ABB2-1CA8-4F7F-8D1D-2CBB0447458E}" destId="{C06AD12D-DEEB-4041-8DDB-B2FF904BBB51}" srcOrd="1" destOrd="0" parTransId="{D1916F44-F7E7-465F-B3D3-1B05E20352BC}" sibTransId="{97ED49D8-0CE6-4E2E-A5A6-A4AEA7CF2C59}"/>
    <dgm:cxn modelId="{071AD7C2-AD47-4A84-8FF3-BB2A9EF91B44}" type="presOf" srcId="{D527ABB2-1CA8-4F7F-8D1D-2CBB0447458E}" destId="{68D6AED8-71D9-43CA-B1A2-FB68EC3B438F}" srcOrd="0" destOrd="0" presId="urn:microsoft.com/office/officeart/2009/layout/CirclePictureHierarchy"/>
    <dgm:cxn modelId="{E88E6DDE-FC36-42BD-A723-D8D428303186}" type="presOf" srcId="{574A940C-9D36-4F24-AD32-B18D95200DD0}" destId="{FF47D036-3CD8-4EE1-B135-0C73A563E380}" srcOrd="0" destOrd="0" presId="urn:microsoft.com/office/officeart/2009/layout/CirclePictureHierarchy"/>
    <dgm:cxn modelId="{4061E7E6-C566-4CD0-902D-370715331A23}" type="presOf" srcId="{D1916F44-F7E7-465F-B3D3-1B05E20352BC}" destId="{B2BB969E-8FBA-456A-A192-146E2C3F3E43}" srcOrd="0" destOrd="0" presId="urn:microsoft.com/office/officeart/2009/layout/CirclePictureHierarchy"/>
    <dgm:cxn modelId="{EF4FEEE6-8674-4A43-B44E-701FD547CFDA}" type="presParOf" srcId="{FF47D036-3CD8-4EE1-B135-0C73A563E380}" destId="{33DEDFC6-DA18-43E5-8637-8B20EB09EA2D}" srcOrd="0" destOrd="0" presId="urn:microsoft.com/office/officeart/2009/layout/CirclePictureHierarchy"/>
    <dgm:cxn modelId="{1624E20D-D7A4-4CBC-8DFD-890BD63C56D4}" type="presParOf" srcId="{33DEDFC6-DA18-43E5-8637-8B20EB09EA2D}" destId="{C6FEB92E-151F-4D93-87E3-E71D121FD413}" srcOrd="0" destOrd="0" presId="urn:microsoft.com/office/officeart/2009/layout/CirclePictureHierarchy"/>
    <dgm:cxn modelId="{27362B20-A1F5-4840-B7C0-66465179074D}" type="presParOf" srcId="{C6FEB92E-151F-4D93-87E3-E71D121FD413}" destId="{21CB9B6F-CF74-4A6D-B81D-C9D8410633D4}" srcOrd="0" destOrd="0" presId="urn:microsoft.com/office/officeart/2009/layout/CirclePictureHierarchy"/>
    <dgm:cxn modelId="{49A55B0C-EE09-4681-9574-1BBBE825A091}" type="presParOf" srcId="{C6FEB92E-151F-4D93-87E3-E71D121FD413}" destId="{68D6AED8-71D9-43CA-B1A2-FB68EC3B438F}" srcOrd="1" destOrd="0" presId="urn:microsoft.com/office/officeart/2009/layout/CirclePictureHierarchy"/>
    <dgm:cxn modelId="{9312A6C4-9797-49DF-A170-7E9A1A119B30}" type="presParOf" srcId="{33DEDFC6-DA18-43E5-8637-8B20EB09EA2D}" destId="{71725DFA-095E-4A91-9E57-3BF947793688}" srcOrd="1" destOrd="0" presId="urn:microsoft.com/office/officeart/2009/layout/CirclePictureHierarchy"/>
    <dgm:cxn modelId="{28CF84DE-B742-4FE2-8831-DB2DFD59D31E}" type="presParOf" srcId="{71725DFA-095E-4A91-9E57-3BF947793688}" destId="{F8539E3F-F246-4CD0-918D-21F8908A61BE}" srcOrd="0" destOrd="0" presId="urn:microsoft.com/office/officeart/2009/layout/CirclePictureHierarchy"/>
    <dgm:cxn modelId="{BB190CED-25BE-46EF-9D9B-D19B8E36A919}" type="presParOf" srcId="{71725DFA-095E-4A91-9E57-3BF947793688}" destId="{79B9F67C-D33A-4EC9-B66E-D0B2519F2BA1}" srcOrd="1" destOrd="0" presId="urn:microsoft.com/office/officeart/2009/layout/CirclePictureHierarchy"/>
    <dgm:cxn modelId="{988924D8-0871-4E34-9083-F97C38DF2FAE}" type="presParOf" srcId="{79B9F67C-D33A-4EC9-B66E-D0B2519F2BA1}" destId="{30A7675A-6992-470F-9410-694CC11E6C88}" srcOrd="0" destOrd="0" presId="urn:microsoft.com/office/officeart/2009/layout/CirclePictureHierarchy"/>
    <dgm:cxn modelId="{68587E78-C87E-42CB-8402-BE9CFA084C07}" type="presParOf" srcId="{30A7675A-6992-470F-9410-694CC11E6C88}" destId="{06AB7BB4-98C7-4168-8488-343B7AC5EEAB}" srcOrd="0" destOrd="0" presId="urn:microsoft.com/office/officeart/2009/layout/CirclePictureHierarchy"/>
    <dgm:cxn modelId="{2E3B2B01-D16A-414F-B395-A6D6B4038003}" type="presParOf" srcId="{30A7675A-6992-470F-9410-694CC11E6C88}" destId="{9D8816DA-97B3-49A6-BD8E-2E0CEAF86AE3}" srcOrd="1" destOrd="0" presId="urn:microsoft.com/office/officeart/2009/layout/CirclePictureHierarchy"/>
    <dgm:cxn modelId="{0B526FCB-BEC1-465C-AC7C-CC33279BFBE0}" type="presParOf" srcId="{79B9F67C-D33A-4EC9-B66E-D0B2519F2BA1}" destId="{BE7482D8-524B-4DDE-BBC6-CC9BF9DCC3B2}" srcOrd="1" destOrd="0" presId="urn:microsoft.com/office/officeart/2009/layout/CirclePictureHierarchy"/>
    <dgm:cxn modelId="{3B44C87E-B486-466C-B122-2D6CE349F743}" type="presParOf" srcId="{71725DFA-095E-4A91-9E57-3BF947793688}" destId="{B2BB969E-8FBA-456A-A192-146E2C3F3E43}" srcOrd="2" destOrd="0" presId="urn:microsoft.com/office/officeart/2009/layout/CirclePictureHierarchy"/>
    <dgm:cxn modelId="{E7072B74-4DD0-47B6-99E9-240D7B9AC31D}" type="presParOf" srcId="{71725DFA-095E-4A91-9E57-3BF947793688}" destId="{33DADA83-E37D-4DA8-A6F4-95E713E2E4DF}" srcOrd="3" destOrd="0" presId="urn:microsoft.com/office/officeart/2009/layout/CirclePictureHierarchy"/>
    <dgm:cxn modelId="{D7027BDB-6DDD-4B0B-BBBA-F4F118C5854E}" type="presParOf" srcId="{33DADA83-E37D-4DA8-A6F4-95E713E2E4DF}" destId="{DDB96B05-04A4-44A6-AAC2-8F6759CEA14B}" srcOrd="0" destOrd="0" presId="urn:microsoft.com/office/officeart/2009/layout/CirclePictureHierarchy"/>
    <dgm:cxn modelId="{E7BC83ED-3D05-4991-B273-A86176478D39}" type="presParOf" srcId="{DDB96B05-04A4-44A6-AAC2-8F6759CEA14B}" destId="{F3FD7140-4E8B-4C0A-9D0B-017E86997837}" srcOrd="0" destOrd="0" presId="urn:microsoft.com/office/officeart/2009/layout/CirclePictureHierarchy"/>
    <dgm:cxn modelId="{014F7F2F-5CC2-4F26-8612-71EC74D75750}" type="presParOf" srcId="{DDB96B05-04A4-44A6-AAC2-8F6759CEA14B}" destId="{8BC3FEB7-4E5F-4DD9-9081-D7731337E13C}" srcOrd="1" destOrd="0" presId="urn:microsoft.com/office/officeart/2009/layout/CirclePictureHierarchy"/>
    <dgm:cxn modelId="{3A002552-4254-4317-AB10-5F00D6FA5B35}" type="presParOf" srcId="{33DADA83-E37D-4DA8-A6F4-95E713E2E4DF}" destId="{A83D1C30-FFDB-451A-84FB-FAB51708084D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4A940C-9D36-4F24-AD32-B18D95200DD0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27ABB2-1CA8-4F7F-8D1D-2CBB0447458E}">
      <dgm:prSet phldrT="[Text]" custT="1"/>
      <dgm:spPr/>
      <dgm:t>
        <a:bodyPr/>
        <a:lstStyle/>
        <a:p>
          <a:r>
            <a:rPr lang="en-US" sz="4800" dirty="0">
              <a:solidFill>
                <a:srgbClr val="223162"/>
              </a:solidFill>
              <a:latin typeface="Arial Rounded MT Bold" panose="020F0704030504030204" pitchFamily="34" charset="0"/>
            </a:rPr>
            <a:t>IOS Apps</a:t>
          </a:r>
        </a:p>
      </dgm:t>
    </dgm:pt>
    <dgm:pt modelId="{89536321-E734-4017-A88A-545495422025}" type="parTrans" cxnId="{DEB26943-7C6F-4EFC-BA8D-26503E9F67C0}">
      <dgm:prSet/>
      <dgm:spPr/>
      <dgm:t>
        <a:bodyPr/>
        <a:lstStyle/>
        <a:p>
          <a:endParaRPr lang="en-US"/>
        </a:p>
      </dgm:t>
    </dgm:pt>
    <dgm:pt modelId="{EFDBD8DF-CBF9-425D-915F-CC1CD65FF2E6}" type="sibTrans" cxnId="{DEB26943-7C6F-4EFC-BA8D-26503E9F67C0}">
      <dgm:prSet/>
      <dgm:spPr/>
      <dgm:t>
        <a:bodyPr/>
        <a:lstStyle/>
        <a:p>
          <a:endParaRPr lang="en-US"/>
        </a:p>
      </dgm:t>
    </dgm:pt>
    <dgm:pt modelId="{4DAAD163-F06A-4902-9A2C-BF4C83DF4165}">
      <dgm:prSet phldrT="[Text]" custT="1"/>
      <dgm:spPr/>
      <dgm:t>
        <a:bodyPr/>
        <a:lstStyle/>
        <a:p>
          <a:r>
            <a:rPr lang="en-US" sz="3600" dirty="0">
              <a:solidFill>
                <a:srgbClr val="223162"/>
              </a:solidFill>
              <a:latin typeface="Arial Rounded MT Bold" panose="020F0704030504030204" pitchFamily="34" charset="0"/>
            </a:rPr>
            <a:t>Java</a:t>
          </a:r>
        </a:p>
      </dgm:t>
    </dgm:pt>
    <dgm:pt modelId="{C4E74F1A-62BC-4B22-B833-E8493EA6F5F0}" type="parTrans" cxnId="{D969DF20-A03D-476B-98B6-7C8F28FAA8E4}">
      <dgm:prSet/>
      <dgm:spPr/>
      <dgm:t>
        <a:bodyPr/>
        <a:lstStyle/>
        <a:p>
          <a:endParaRPr lang="en-US"/>
        </a:p>
      </dgm:t>
    </dgm:pt>
    <dgm:pt modelId="{BC40A466-2A61-472A-8E15-851D1FDD2FCC}" type="sibTrans" cxnId="{D969DF20-A03D-476B-98B6-7C8F28FAA8E4}">
      <dgm:prSet/>
      <dgm:spPr/>
      <dgm:t>
        <a:bodyPr/>
        <a:lstStyle/>
        <a:p>
          <a:endParaRPr lang="en-US"/>
        </a:p>
      </dgm:t>
    </dgm:pt>
    <dgm:pt modelId="{C06AD12D-DEEB-4041-8DDB-B2FF904BBB51}">
      <dgm:prSet phldrT="[Text]" custT="1"/>
      <dgm:spPr/>
      <dgm:t>
        <a:bodyPr/>
        <a:lstStyle/>
        <a:p>
          <a:r>
            <a:rPr lang="en-US" sz="2800" dirty="0">
              <a:solidFill>
                <a:srgbClr val="223162"/>
              </a:solidFill>
              <a:latin typeface="Arial Rounded MT Bold" panose="020F0704030504030204" pitchFamily="34" charset="0"/>
            </a:rPr>
            <a:t>Kotlin</a:t>
          </a:r>
        </a:p>
      </dgm:t>
    </dgm:pt>
    <dgm:pt modelId="{D1916F44-F7E7-465F-B3D3-1B05E20352BC}" type="parTrans" cxnId="{3088B080-938B-49EE-93BD-0AE5410A1CBD}">
      <dgm:prSet/>
      <dgm:spPr/>
      <dgm:t>
        <a:bodyPr/>
        <a:lstStyle/>
        <a:p>
          <a:endParaRPr lang="en-US"/>
        </a:p>
      </dgm:t>
    </dgm:pt>
    <dgm:pt modelId="{97ED49D8-0CE6-4E2E-A5A6-A4AEA7CF2C59}" type="sibTrans" cxnId="{3088B080-938B-49EE-93BD-0AE5410A1CBD}">
      <dgm:prSet/>
      <dgm:spPr/>
      <dgm:t>
        <a:bodyPr/>
        <a:lstStyle/>
        <a:p>
          <a:endParaRPr lang="en-US"/>
        </a:p>
      </dgm:t>
    </dgm:pt>
    <dgm:pt modelId="{FF47D036-3CD8-4EE1-B135-0C73A563E380}" type="pres">
      <dgm:prSet presAssocID="{574A940C-9D36-4F24-AD32-B18D95200DD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3DEDFC6-DA18-43E5-8637-8B20EB09EA2D}" type="pres">
      <dgm:prSet presAssocID="{D527ABB2-1CA8-4F7F-8D1D-2CBB0447458E}" presName="hierRoot1" presStyleCnt="0"/>
      <dgm:spPr/>
    </dgm:pt>
    <dgm:pt modelId="{C6FEB92E-151F-4D93-87E3-E71D121FD413}" type="pres">
      <dgm:prSet presAssocID="{D527ABB2-1CA8-4F7F-8D1D-2CBB0447458E}" presName="composite" presStyleCnt="0"/>
      <dgm:spPr/>
    </dgm:pt>
    <dgm:pt modelId="{21CB9B6F-CF74-4A6D-B81D-C9D8410633D4}" type="pres">
      <dgm:prSet presAssocID="{D527ABB2-1CA8-4F7F-8D1D-2CBB0447458E}" presName="image" presStyleLbl="node0" presStyleIdx="0" presStyleCnt="1" custLinFactNeighborX="13563" custLinFactNeighborY="-454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  <dgm:pt modelId="{68D6AED8-71D9-43CA-B1A2-FB68EC3B438F}" type="pres">
      <dgm:prSet presAssocID="{D527ABB2-1CA8-4F7F-8D1D-2CBB0447458E}" presName="text" presStyleLbl="revTx" presStyleIdx="0" presStyleCnt="3" custScaleX="139197" custLinFactNeighborX="31311" custLinFactNeighborY="698">
        <dgm:presLayoutVars>
          <dgm:chPref val="3"/>
        </dgm:presLayoutVars>
      </dgm:prSet>
      <dgm:spPr/>
    </dgm:pt>
    <dgm:pt modelId="{71725DFA-095E-4A91-9E57-3BF947793688}" type="pres">
      <dgm:prSet presAssocID="{D527ABB2-1CA8-4F7F-8D1D-2CBB0447458E}" presName="hierChild2" presStyleCnt="0"/>
      <dgm:spPr/>
    </dgm:pt>
    <dgm:pt modelId="{F8539E3F-F246-4CD0-918D-21F8908A61BE}" type="pres">
      <dgm:prSet presAssocID="{C4E74F1A-62BC-4B22-B833-E8493EA6F5F0}" presName="Name10" presStyleLbl="parChTrans1D2" presStyleIdx="0" presStyleCnt="2"/>
      <dgm:spPr/>
    </dgm:pt>
    <dgm:pt modelId="{79B9F67C-D33A-4EC9-B66E-D0B2519F2BA1}" type="pres">
      <dgm:prSet presAssocID="{4DAAD163-F06A-4902-9A2C-BF4C83DF4165}" presName="hierRoot2" presStyleCnt="0"/>
      <dgm:spPr/>
    </dgm:pt>
    <dgm:pt modelId="{30A7675A-6992-470F-9410-694CC11E6C88}" type="pres">
      <dgm:prSet presAssocID="{4DAAD163-F06A-4902-9A2C-BF4C83DF4165}" presName="composite2" presStyleCnt="0"/>
      <dgm:spPr/>
    </dgm:pt>
    <dgm:pt modelId="{06AB7BB4-98C7-4168-8488-343B7AC5EEAB}" type="pres">
      <dgm:prSet presAssocID="{4DAAD163-F06A-4902-9A2C-BF4C83DF4165}" presName="image2" presStyleLbl="node2" presStyleIdx="0" presStyleCnt="2"/>
      <dgm:spPr>
        <a:prstGeom prst="flowChartProcess">
          <a:avLst/>
        </a:prstGeom>
        <a:blipFill dpi="0" rotWithShape="1"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 l="-52266" t="-18880" r="-48910" b="-14046"/>
          </a:stretch>
        </a:blipFill>
      </dgm:spPr>
    </dgm:pt>
    <dgm:pt modelId="{9D8816DA-97B3-49A6-BD8E-2E0CEAF86AE3}" type="pres">
      <dgm:prSet presAssocID="{4DAAD163-F06A-4902-9A2C-BF4C83DF4165}" presName="text2" presStyleLbl="revTx" presStyleIdx="1" presStyleCnt="3">
        <dgm:presLayoutVars>
          <dgm:chPref val="3"/>
        </dgm:presLayoutVars>
      </dgm:prSet>
      <dgm:spPr/>
    </dgm:pt>
    <dgm:pt modelId="{BE7482D8-524B-4DDE-BBC6-CC9BF9DCC3B2}" type="pres">
      <dgm:prSet presAssocID="{4DAAD163-F06A-4902-9A2C-BF4C83DF4165}" presName="hierChild3" presStyleCnt="0"/>
      <dgm:spPr/>
    </dgm:pt>
    <dgm:pt modelId="{B2BB969E-8FBA-456A-A192-146E2C3F3E43}" type="pres">
      <dgm:prSet presAssocID="{D1916F44-F7E7-465F-B3D3-1B05E20352BC}" presName="Name10" presStyleLbl="parChTrans1D2" presStyleIdx="1" presStyleCnt="2"/>
      <dgm:spPr/>
    </dgm:pt>
    <dgm:pt modelId="{33DADA83-E37D-4DA8-A6F4-95E713E2E4DF}" type="pres">
      <dgm:prSet presAssocID="{C06AD12D-DEEB-4041-8DDB-B2FF904BBB51}" presName="hierRoot2" presStyleCnt="0"/>
      <dgm:spPr/>
    </dgm:pt>
    <dgm:pt modelId="{DDB96B05-04A4-44A6-AAC2-8F6759CEA14B}" type="pres">
      <dgm:prSet presAssocID="{C06AD12D-DEEB-4041-8DDB-B2FF904BBB51}" presName="composite2" presStyleCnt="0"/>
      <dgm:spPr/>
    </dgm:pt>
    <dgm:pt modelId="{F3FD7140-4E8B-4C0A-9D0B-017E86997837}" type="pres">
      <dgm:prSet presAssocID="{C06AD12D-DEEB-4041-8DDB-B2FF904BBB51}" presName="image2" presStyleLbl="node2" presStyleIdx="1" presStyleCnt="2" custScaleX="114818" custScaleY="114818" custLinFactNeighborX="3539" custLinFactNeighborY="709"/>
      <dgm:spPr>
        <a:prstGeom prst="rect">
          <a:avLst/>
        </a:prstGeom>
        <a:blipFill dpi="0" rotWithShape="1">
          <a:blip xmlns:r="http://schemas.openxmlformats.org/officeDocument/2006/relationships" r:embed="rId4"/>
          <a:srcRect/>
          <a:stretch>
            <a:fillRect l="17809" t="8126" r="14417" b="21388"/>
          </a:stretch>
        </a:blipFill>
      </dgm:spPr>
    </dgm:pt>
    <dgm:pt modelId="{8BC3FEB7-4E5F-4DD9-9081-D7731337E13C}" type="pres">
      <dgm:prSet presAssocID="{C06AD12D-DEEB-4041-8DDB-B2FF904BBB51}" presName="text2" presStyleLbl="revTx" presStyleIdx="2" presStyleCnt="3">
        <dgm:presLayoutVars>
          <dgm:chPref val="3"/>
        </dgm:presLayoutVars>
      </dgm:prSet>
      <dgm:spPr/>
    </dgm:pt>
    <dgm:pt modelId="{A83D1C30-FFDB-451A-84FB-FAB51708084D}" type="pres">
      <dgm:prSet presAssocID="{C06AD12D-DEEB-4041-8DDB-B2FF904BBB51}" presName="hierChild3" presStyleCnt="0"/>
      <dgm:spPr/>
    </dgm:pt>
  </dgm:ptLst>
  <dgm:cxnLst>
    <dgm:cxn modelId="{6B591812-8A8B-40E9-973E-402E4B55066C}" type="presOf" srcId="{4DAAD163-F06A-4902-9A2C-BF4C83DF4165}" destId="{9D8816DA-97B3-49A6-BD8E-2E0CEAF86AE3}" srcOrd="0" destOrd="0" presId="urn:microsoft.com/office/officeart/2009/layout/CirclePictureHierarchy"/>
    <dgm:cxn modelId="{D969DF20-A03D-476B-98B6-7C8F28FAA8E4}" srcId="{D527ABB2-1CA8-4F7F-8D1D-2CBB0447458E}" destId="{4DAAD163-F06A-4902-9A2C-BF4C83DF4165}" srcOrd="0" destOrd="0" parTransId="{C4E74F1A-62BC-4B22-B833-E8493EA6F5F0}" sibTransId="{BC40A466-2A61-472A-8E15-851D1FDD2FCC}"/>
    <dgm:cxn modelId="{DEB26943-7C6F-4EFC-BA8D-26503E9F67C0}" srcId="{574A940C-9D36-4F24-AD32-B18D95200DD0}" destId="{D527ABB2-1CA8-4F7F-8D1D-2CBB0447458E}" srcOrd="0" destOrd="0" parTransId="{89536321-E734-4017-A88A-545495422025}" sibTransId="{EFDBD8DF-CBF9-425D-915F-CC1CD65FF2E6}"/>
    <dgm:cxn modelId="{35176F59-33E5-4860-9011-D546111E7FDD}" type="presOf" srcId="{C4E74F1A-62BC-4B22-B833-E8493EA6F5F0}" destId="{F8539E3F-F246-4CD0-918D-21F8908A61BE}" srcOrd="0" destOrd="0" presId="urn:microsoft.com/office/officeart/2009/layout/CirclePictureHierarchy"/>
    <dgm:cxn modelId="{C1AC7579-42B7-4029-B15A-019950303BFC}" type="presOf" srcId="{C06AD12D-DEEB-4041-8DDB-B2FF904BBB51}" destId="{8BC3FEB7-4E5F-4DD9-9081-D7731337E13C}" srcOrd="0" destOrd="0" presId="urn:microsoft.com/office/officeart/2009/layout/CirclePictureHierarchy"/>
    <dgm:cxn modelId="{3088B080-938B-49EE-93BD-0AE5410A1CBD}" srcId="{D527ABB2-1CA8-4F7F-8D1D-2CBB0447458E}" destId="{C06AD12D-DEEB-4041-8DDB-B2FF904BBB51}" srcOrd="1" destOrd="0" parTransId="{D1916F44-F7E7-465F-B3D3-1B05E20352BC}" sibTransId="{97ED49D8-0CE6-4E2E-A5A6-A4AEA7CF2C59}"/>
    <dgm:cxn modelId="{071AD7C2-AD47-4A84-8FF3-BB2A9EF91B44}" type="presOf" srcId="{D527ABB2-1CA8-4F7F-8D1D-2CBB0447458E}" destId="{68D6AED8-71D9-43CA-B1A2-FB68EC3B438F}" srcOrd="0" destOrd="0" presId="urn:microsoft.com/office/officeart/2009/layout/CirclePictureHierarchy"/>
    <dgm:cxn modelId="{E88E6DDE-FC36-42BD-A723-D8D428303186}" type="presOf" srcId="{574A940C-9D36-4F24-AD32-B18D95200DD0}" destId="{FF47D036-3CD8-4EE1-B135-0C73A563E380}" srcOrd="0" destOrd="0" presId="urn:microsoft.com/office/officeart/2009/layout/CirclePictureHierarchy"/>
    <dgm:cxn modelId="{4061E7E6-C566-4CD0-902D-370715331A23}" type="presOf" srcId="{D1916F44-F7E7-465F-B3D3-1B05E20352BC}" destId="{B2BB969E-8FBA-456A-A192-146E2C3F3E43}" srcOrd="0" destOrd="0" presId="urn:microsoft.com/office/officeart/2009/layout/CirclePictureHierarchy"/>
    <dgm:cxn modelId="{EF4FEEE6-8674-4A43-B44E-701FD547CFDA}" type="presParOf" srcId="{FF47D036-3CD8-4EE1-B135-0C73A563E380}" destId="{33DEDFC6-DA18-43E5-8637-8B20EB09EA2D}" srcOrd="0" destOrd="0" presId="urn:microsoft.com/office/officeart/2009/layout/CirclePictureHierarchy"/>
    <dgm:cxn modelId="{1624E20D-D7A4-4CBC-8DFD-890BD63C56D4}" type="presParOf" srcId="{33DEDFC6-DA18-43E5-8637-8B20EB09EA2D}" destId="{C6FEB92E-151F-4D93-87E3-E71D121FD413}" srcOrd="0" destOrd="0" presId="urn:microsoft.com/office/officeart/2009/layout/CirclePictureHierarchy"/>
    <dgm:cxn modelId="{27362B20-A1F5-4840-B7C0-66465179074D}" type="presParOf" srcId="{C6FEB92E-151F-4D93-87E3-E71D121FD413}" destId="{21CB9B6F-CF74-4A6D-B81D-C9D8410633D4}" srcOrd="0" destOrd="0" presId="urn:microsoft.com/office/officeart/2009/layout/CirclePictureHierarchy"/>
    <dgm:cxn modelId="{49A55B0C-EE09-4681-9574-1BBBE825A091}" type="presParOf" srcId="{C6FEB92E-151F-4D93-87E3-E71D121FD413}" destId="{68D6AED8-71D9-43CA-B1A2-FB68EC3B438F}" srcOrd="1" destOrd="0" presId="urn:microsoft.com/office/officeart/2009/layout/CirclePictureHierarchy"/>
    <dgm:cxn modelId="{9312A6C4-9797-49DF-A170-7E9A1A119B30}" type="presParOf" srcId="{33DEDFC6-DA18-43E5-8637-8B20EB09EA2D}" destId="{71725DFA-095E-4A91-9E57-3BF947793688}" srcOrd="1" destOrd="0" presId="urn:microsoft.com/office/officeart/2009/layout/CirclePictureHierarchy"/>
    <dgm:cxn modelId="{28CF84DE-B742-4FE2-8831-DB2DFD59D31E}" type="presParOf" srcId="{71725DFA-095E-4A91-9E57-3BF947793688}" destId="{F8539E3F-F246-4CD0-918D-21F8908A61BE}" srcOrd="0" destOrd="0" presId="urn:microsoft.com/office/officeart/2009/layout/CirclePictureHierarchy"/>
    <dgm:cxn modelId="{BB190CED-25BE-46EF-9D9B-D19B8E36A919}" type="presParOf" srcId="{71725DFA-095E-4A91-9E57-3BF947793688}" destId="{79B9F67C-D33A-4EC9-B66E-D0B2519F2BA1}" srcOrd="1" destOrd="0" presId="urn:microsoft.com/office/officeart/2009/layout/CirclePictureHierarchy"/>
    <dgm:cxn modelId="{988924D8-0871-4E34-9083-F97C38DF2FAE}" type="presParOf" srcId="{79B9F67C-D33A-4EC9-B66E-D0B2519F2BA1}" destId="{30A7675A-6992-470F-9410-694CC11E6C88}" srcOrd="0" destOrd="0" presId="urn:microsoft.com/office/officeart/2009/layout/CirclePictureHierarchy"/>
    <dgm:cxn modelId="{68587E78-C87E-42CB-8402-BE9CFA084C07}" type="presParOf" srcId="{30A7675A-6992-470F-9410-694CC11E6C88}" destId="{06AB7BB4-98C7-4168-8488-343B7AC5EEAB}" srcOrd="0" destOrd="0" presId="urn:microsoft.com/office/officeart/2009/layout/CirclePictureHierarchy"/>
    <dgm:cxn modelId="{2E3B2B01-D16A-414F-B395-A6D6B4038003}" type="presParOf" srcId="{30A7675A-6992-470F-9410-694CC11E6C88}" destId="{9D8816DA-97B3-49A6-BD8E-2E0CEAF86AE3}" srcOrd="1" destOrd="0" presId="urn:microsoft.com/office/officeart/2009/layout/CirclePictureHierarchy"/>
    <dgm:cxn modelId="{0B526FCB-BEC1-465C-AC7C-CC33279BFBE0}" type="presParOf" srcId="{79B9F67C-D33A-4EC9-B66E-D0B2519F2BA1}" destId="{BE7482D8-524B-4DDE-BBC6-CC9BF9DCC3B2}" srcOrd="1" destOrd="0" presId="urn:microsoft.com/office/officeart/2009/layout/CirclePictureHierarchy"/>
    <dgm:cxn modelId="{3B44C87E-B486-466C-B122-2D6CE349F743}" type="presParOf" srcId="{71725DFA-095E-4A91-9E57-3BF947793688}" destId="{B2BB969E-8FBA-456A-A192-146E2C3F3E43}" srcOrd="2" destOrd="0" presId="urn:microsoft.com/office/officeart/2009/layout/CirclePictureHierarchy"/>
    <dgm:cxn modelId="{E7072B74-4DD0-47B6-99E9-240D7B9AC31D}" type="presParOf" srcId="{71725DFA-095E-4A91-9E57-3BF947793688}" destId="{33DADA83-E37D-4DA8-A6F4-95E713E2E4DF}" srcOrd="3" destOrd="0" presId="urn:microsoft.com/office/officeart/2009/layout/CirclePictureHierarchy"/>
    <dgm:cxn modelId="{D7027BDB-6DDD-4B0B-BBBA-F4F118C5854E}" type="presParOf" srcId="{33DADA83-E37D-4DA8-A6F4-95E713E2E4DF}" destId="{DDB96B05-04A4-44A6-AAC2-8F6759CEA14B}" srcOrd="0" destOrd="0" presId="urn:microsoft.com/office/officeart/2009/layout/CirclePictureHierarchy"/>
    <dgm:cxn modelId="{E7BC83ED-3D05-4991-B273-A86176478D39}" type="presParOf" srcId="{DDB96B05-04A4-44A6-AAC2-8F6759CEA14B}" destId="{F3FD7140-4E8B-4C0A-9D0B-017E86997837}" srcOrd="0" destOrd="0" presId="urn:microsoft.com/office/officeart/2009/layout/CirclePictureHierarchy"/>
    <dgm:cxn modelId="{014F7F2F-5CC2-4F26-8612-71EC74D75750}" type="presParOf" srcId="{DDB96B05-04A4-44A6-AAC2-8F6759CEA14B}" destId="{8BC3FEB7-4E5F-4DD9-9081-D7731337E13C}" srcOrd="1" destOrd="0" presId="urn:microsoft.com/office/officeart/2009/layout/CirclePictureHierarchy"/>
    <dgm:cxn modelId="{3A002552-4254-4317-AB10-5F00D6FA5B35}" type="presParOf" srcId="{33DADA83-E37D-4DA8-A6F4-95E713E2E4DF}" destId="{A83D1C30-FFDB-451A-84FB-FAB51708084D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B969E-8FBA-456A-A192-146E2C3F3E43}">
      <dsp:nvSpPr>
        <dsp:cNvPr id="0" name=""/>
        <dsp:cNvSpPr/>
      </dsp:nvSpPr>
      <dsp:spPr>
        <a:xfrm>
          <a:off x="3490274" y="2331714"/>
          <a:ext cx="2595514" cy="674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299"/>
              </a:lnTo>
              <a:lnTo>
                <a:pt x="2595514" y="382299"/>
              </a:lnTo>
              <a:lnTo>
                <a:pt x="2595514" y="6748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39E3F-F246-4CD0-918D-21F8908A61BE}">
      <dsp:nvSpPr>
        <dsp:cNvPr id="0" name=""/>
        <dsp:cNvSpPr/>
      </dsp:nvSpPr>
      <dsp:spPr>
        <a:xfrm>
          <a:off x="937290" y="2331714"/>
          <a:ext cx="2552983" cy="674827"/>
        </a:xfrm>
        <a:custGeom>
          <a:avLst/>
          <a:gdLst/>
          <a:ahLst/>
          <a:cxnLst/>
          <a:rect l="0" t="0" r="0" b="0"/>
          <a:pathLst>
            <a:path>
              <a:moveTo>
                <a:pt x="2552983" y="0"/>
              </a:moveTo>
              <a:lnTo>
                <a:pt x="2552983" y="382299"/>
              </a:lnTo>
              <a:lnTo>
                <a:pt x="0" y="382299"/>
              </a:lnTo>
              <a:lnTo>
                <a:pt x="0" y="6748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CB9B6F-CF74-4A6D-B81D-C9D8410633D4}">
      <dsp:nvSpPr>
        <dsp:cNvPr id="0" name=""/>
        <dsp:cNvSpPr/>
      </dsp:nvSpPr>
      <dsp:spPr>
        <a:xfrm>
          <a:off x="2554183" y="459533"/>
          <a:ext cx="1872181" cy="1872181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t="-5000" b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6AED8-71D9-43CA-B1A2-FB68EC3B438F}">
      <dsp:nvSpPr>
        <dsp:cNvPr id="0" name=""/>
        <dsp:cNvSpPr/>
      </dsp:nvSpPr>
      <dsp:spPr>
        <a:xfrm>
          <a:off x="4186664" y="553011"/>
          <a:ext cx="3909029" cy="1872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rgbClr val="223162"/>
              </a:solidFill>
              <a:latin typeface="Arial Rounded MT Bold" panose="020F0704030504030204" pitchFamily="34" charset="0"/>
            </a:rPr>
            <a:t>IOS Apps</a:t>
          </a:r>
        </a:p>
      </dsp:txBody>
      <dsp:txXfrm>
        <a:off x="4186664" y="553011"/>
        <a:ext cx="3909029" cy="1872181"/>
      </dsp:txXfrm>
    </dsp:sp>
    <dsp:sp modelId="{06AB7BB4-98C7-4168-8488-343B7AC5EEAB}">
      <dsp:nvSpPr>
        <dsp:cNvPr id="0" name=""/>
        <dsp:cNvSpPr/>
      </dsp:nvSpPr>
      <dsp:spPr>
        <a:xfrm>
          <a:off x="1200" y="3006542"/>
          <a:ext cx="1872181" cy="1872181"/>
        </a:xfrm>
        <a:prstGeom prst="flowChartProcess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816DA-97B3-49A6-BD8E-2E0CEAF86AE3}">
      <dsp:nvSpPr>
        <dsp:cNvPr id="0" name=""/>
        <dsp:cNvSpPr/>
      </dsp:nvSpPr>
      <dsp:spPr>
        <a:xfrm>
          <a:off x="1873381" y="3001861"/>
          <a:ext cx="2808271" cy="1872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rgbClr val="223162"/>
              </a:solidFill>
              <a:latin typeface="Arial Rounded MT Bold" panose="020F0704030504030204" pitchFamily="34" charset="0"/>
            </a:rPr>
            <a:t>Swift</a:t>
          </a:r>
        </a:p>
      </dsp:txBody>
      <dsp:txXfrm>
        <a:off x="1873381" y="3001861"/>
        <a:ext cx="2808271" cy="1872181"/>
      </dsp:txXfrm>
    </dsp:sp>
    <dsp:sp modelId="{F3FD7140-4E8B-4C0A-9D0B-017E86997837}">
      <dsp:nvSpPr>
        <dsp:cNvPr id="0" name=""/>
        <dsp:cNvSpPr/>
      </dsp:nvSpPr>
      <dsp:spPr>
        <a:xfrm>
          <a:off x="5149698" y="3006542"/>
          <a:ext cx="1872181" cy="187218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3FEB7-4E5F-4DD9-9081-D7731337E13C}">
      <dsp:nvSpPr>
        <dsp:cNvPr id="0" name=""/>
        <dsp:cNvSpPr/>
      </dsp:nvSpPr>
      <dsp:spPr>
        <a:xfrm>
          <a:off x="7021879" y="3001861"/>
          <a:ext cx="2808271" cy="1872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223162"/>
              </a:solidFill>
              <a:latin typeface="Arial Rounded MT Bold" panose="020F0704030504030204" pitchFamily="34" charset="0"/>
            </a:rPr>
            <a:t>Objective-C</a:t>
          </a:r>
        </a:p>
      </dsp:txBody>
      <dsp:txXfrm>
        <a:off x="7021879" y="3001861"/>
        <a:ext cx="2808271" cy="1872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B969E-8FBA-456A-A192-146E2C3F3E43}">
      <dsp:nvSpPr>
        <dsp:cNvPr id="0" name=""/>
        <dsp:cNvSpPr/>
      </dsp:nvSpPr>
      <dsp:spPr>
        <a:xfrm>
          <a:off x="3510741" y="2202725"/>
          <a:ext cx="2691909" cy="673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279"/>
              </a:lnTo>
              <a:lnTo>
                <a:pt x="2691909" y="385279"/>
              </a:lnTo>
              <a:lnTo>
                <a:pt x="2691909" y="6736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39E3F-F246-4CD0-918D-21F8908A61BE}">
      <dsp:nvSpPr>
        <dsp:cNvPr id="0" name=""/>
        <dsp:cNvSpPr/>
      </dsp:nvSpPr>
      <dsp:spPr>
        <a:xfrm>
          <a:off x="926057" y="2202725"/>
          <a:ext cx="2584684" cy="665137"/>
        </a:xfrm>
        <a:custGeom>
          <a:avLst/>
          <a:gdLst/>
          <a:ahLst/>
          <a:cxnLst/>
          <a:rect l="0" t="0" r="0" b="0"/>
          <a:pathLst>
            <a:path>
              <a:moveTo>
                <a:pt x="2584684" y="0"/>
              </a:moveTo>
              <a:lnTo>
                <a:pt x="2584684" y="376809"/>
              </a:lnTo>
              <a:lnTo>
                <a:pt x="0" y="376809"/>
              </a:lnTo>
              <a:lnTo>
                <a:pt x="0" y="6651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CB9B6F-CF74-4A6D-B81D-C9D8410633D4}">
      <dsp:nvSpPr>
        <dsp:cNvPr id="0" name=""/>
        <dsp:cNvSpPr/>
      </dsp:nvSpPr>
      <dsp:spPr>
        <a:xfrm>
          <a:off x="2588092" y="357426"/>
          <a:ext cx="1845298" cy="18452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6AED8-71D9-43CA-B1A2-FB68EC3B438F}">
      <dsp:nvSpPr>
        <dsp:cNvPr id="0" name=""/>
        <dsp:cNvSpPr/>
      </dsp:nvSpPr>
      <dsp:spPr>
        <a:xfrm>
          <a:off x="4507308" y="449562"/>
          <a:ext cx="3852900" cy="1845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rgbClr val="223162"/>
              </a:solidFill>
              <a:latin typeface="Arial Rounded MT Bold" panose="020F0704030504030204" pitchFamily="34" charset="0"/>
            </a:rPr>
            <a:t>IOS Apps</a:t>
          </a:r>
        </a:p>
      </dsp:txBody>
      <dsp:txXfrm>
        <a:off x="4507308" y="449562"/>
        <a:ext cx="3852900" cy="1845298"/>
      </dsp:txXfrm>
    </dsp:sp>
    <dsp:sp modelId="{06AB7BB4-98C7-4168-8488-343B7AC5EEAB}">
      <dsp:nvSpPr>
        <dsp:cNvPr id="0" name=""/>
        <dsp:cNvSpPr/>
      </dsp:nvSpPr>
      <dsp:spPr>
        <a:xfrm>
          <a:off x="3407" y="2867863"/>
          <a:ext cx="1845298" cy="1845298"/>
        </a:xfrm>
        <a:prstGeom prst="flowChartProcess">
          <a:avLst/>
        </a:prstGeom>
        <a:blipFill dpi="0" rotWithShape="1"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 l="-52266" t="-18880" r="-48910" b="-1404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816DA-97B3-49A6-BD8E-2E0CEAF86AE3}">
      <dsp:nvSpPr>
        <dsp:cNvPr id="0" name=""/>
        <dsp:cNvSpPr/>
      </dsp:nvSpPr>
      <dsp:spPr>
        <a:xfrm>
          <a:off x="1848706" y="2863249"/>
          <a:ext cx="2767947" cy="1845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rgbClr val="223162"/>
              </a:solidFill>
              <a:latin typeface="Arial Rounded MT Bold" panose="020F0704030504030204" pitchFamily="34" charset="0"/>
            </a:rPr>
            <a:t>Java</a:t>
          </a:r>
        </a:p>
      </dsp:txBody>
      <dsp:txXfrm>
        <a:off x="1848706" y="2863249"/>
        <a:ext cx="2767947" cy="1845298"/>
      </dsp:txXfrm>
    </dsp:sp>
    <dsp:sp modelId="{F3FD7140-4E8B-4C0A-9D0B-017E86997837}">
      <dsp:nvSpPr>
        <dsp:cNvPr id="0" name=""/>
        <dsp:cNvSpPr/>
      </dsp:nvSpPr>
      <dsp:spPr>
        <a:xfrm>
          <a:off x="5143283" y="2876333"/>
          <a:ext cx="2118734" cy="2118734"/>
        </a:xfrm>
        <a:prstGeom prst="rect">
          <a:avLst/>
        </a:prstGeom>
        <a:blipFill dpi="0" rotWithShape="1">
          <a:blip xmlns:r="http://schemas.openxmlformats.org/officeDocument/2006/relationships" r:embed="rId4"/>
          <a:srcRect/>
          <a:stretch>
            <a:fillRect l="17809" t="8126" r="14417" b="21388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3FEB7-4E5F-4DD9-9081-D7731337E13C}">
      <dsp:nvSpPr>
        <dsp:cNvPr id="0" name=""/>
        <dsp:cNvSpPr/>
      </dsp:nvSpPr>
      <dsp:spPr>
        <a:xfrm>
          <a:off x="7059995" y="2995354"/>
          <a:ext cx="2767947" cy="1845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223162"/>
              </a:solidFill>
              <a:latin typeface="Arial Rounded MT Bold" panose="020F0704030504030204" pitchFamily="34" charset="0"/>
            </a:rPr>
            <a:t>Kotlin</a:t>
          </a:r>
        </a:p>
      </dsp:txBody>
      <dsp:txXfrm>
        <a:off x="7059995" y="2995354"/>
        <a:ext cx="2767947" cy="1845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6F91-15AA-0AA1-EBE2-1FD64E8A5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BC443-4D9C-563E-16D6-FFA6E627F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4F367-0B65-8134-5C41-FB40D2D7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9DDF-AF00-4928-B1A7-7D90953BBF57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0309-132C-C85D-B81F-A33EA066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8A006-FBC3-7ED7-DAF7-CFC23D6D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7CC-AE7F-422E-A683-DFCAEAC9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6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9A1B-175C-8A88-90EE-4245CAEB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20EA7-497F-2B31-E918-3B946D138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4EC2A-092E-297E-CC4B-4543537C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9DDF-AF00-4928-B1A7-7D90953BBF57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02E85-8246-1A74-29B9-97BBD5E2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B06C3-CAB8-8452-5363-35980249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7CC-AE7F-422E-A683-DFCAEAC9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4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75CD54-BDDC-FE14-4345-20415F67B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F3D26-0A63-05DA-BDE6-9F9417785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83DA1-135A-892C-56ED-8516E404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9DDF-AF00-4928-B1A7-7D90953BBF57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2E100-BE77-F380-6177-B2DDF6FF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04665-28BF-9BA5-B6FE-D821CAB0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7CC-AE7F-422E-A683-DFCAEAC9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1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4CCD-A5B5-87F8-6A5E-58323A3D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4FD4C-03BF-8B23-B884-6031A54AB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0111A-64F1-9A72-E725-99D85BF3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9DDF-AF00-4928-B1A7-7D90953BBF57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1BAF-B231-64B9-86E6-79916F38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53F15-115E-19AF-FD2C-1BA719F3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7CC-AE7F-422E-A683-DFCAEAC9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0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8D0C-8FA6-A300-5299-36A88E9A5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0058A-C239-C945-7912-BCCB3C911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0CB1C-D911-4924-2507-20780BA0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9DDF-AF00-4928-B1A7-7D90953BBF57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93150-D4DE-D485-F0D3-27D3B3C8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384E5-6644-EF33-158F-BF37454B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7CC-AE7F-422E-A683-DFCAEAC9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1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0F66-5A79-A71B-63E6-94282675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61C4-A885-6F36-2C3A-165B0641A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8A92F-E576-EADB-839F-FE9ABC18A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036F8-A018-98E7-B4C4-A92F9D92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9DDF-AF00-4928-B1A7-7D90953BBF57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3FD24-46B7-E10A-1411-0585046B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59150-883C-A267-ACA5-6BDDBF56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7CC-AE7F-422E-A683-DFCAEAC9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BF2C-8ACB-B435-D9F5-4697861B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5D2E0-F1BF-6305-53F8-358E807FC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83D98-E268-43AA-5DD6-7483B1CDF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7BD50-DD6C-ADC8-4C96-8D0071406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E8D04-53BE-9F99-5192-073695CEB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BDB3C-CB95-95B2-5728-11C14355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9DDF-AF00-4928-B1A7-7D90953BBF57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52184-E37F-DB68-9CA4-12787A36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07B5B-308E-E681-A986-6A8F79A1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7CC-AE7F-422E-A683-DFCAEAC9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9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7796-C47C-94D8-8038-D0757AE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116B0-4270-E5DE-810B-A615C31E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9DDF-AF00-4928-B1A7-7D90953BBF57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53DCD-F778-1418-F92E-F004F975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FC0C8-04ED-AEAF-5876-BA11F9A7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7CC-AE7F-422E-A683-DFCAEAC9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6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59B87-FB14-A4FD-9A50-C0399B62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9DDF-AF00-4928-B1A7-7D90953BBF57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51505-EEDB-6CF5-80C2-F71E5689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0001C-FBF2-1DFB-0526-C219BFFB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7CC-AE7F-422E-A683-DFCAEAC9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255F-C0D0-ED62-458B-7147DB25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40012-76A9-5210-93FF-8326B4C22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AE735-D99E-111E-8B92-770BB2A31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3849C-CA48-BAC6-4620-8B7B9367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9DDF-AF00-4928-B1A7-7D90953BBF57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D5A63-0952-538C-91F7-54794E91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1C856-C342-A28C-2719-AD5425D8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7CC-AE7F-422E-A683-DFCAEAC9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4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AEEC-F52D-38DD-8372-4EE8F89B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7D317-46C0-DDC6-5280-677D99633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5F7CC-3229-4736-1955-813A5BC39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DDB9B-1CCA-6D37-6BA2-E7D898BC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9DDF-AF00-4928-B1A7-7D90953BBF57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8118B-4C29-DA06-E252-D05CED88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7A9FE-53AB-DAFB-D795-7DA49D80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7CC-AE7F-422E-A683-DFCAEAC9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0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15E92-913C-BDE7-0C05-D1F74ADF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3BF4A-D9A5-8EF6-CB3D-D565E4930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D87B-C45B-06BC-2DD6-69DEBEFCD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B9DDF-AF00-4928-B1A7-7D90953BBF57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22352-F00F-1E69-935A-C1AE5165B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940AA-1656-BF95-07F5-79BECD3B5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DE7CC-AE7F-422E-A683-DFCAEAC9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5.pn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F7D94B-5F08-9EF8-64CF-CCCF47E1B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772" y="451029"/>
            <a:ext cx="900616" cy="450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0C04E1-9A5D-4828-A1F1-D95D519E15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7" t="19050" r="20171" b="18700"/>
          <a:stretch/>
        </p:blipFill>
        <p:spPr>
          <a:xfrm>
            <a:off x="271873" y="311035"/>
            <a:ext cx="951672" cy="9894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2A70B9-B35C-D44A-2797-02F7DAC68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451" y="317206"/>
            <a:ext cx="916676" cy="7800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030664-4507-8834-E22B-1DE796534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44" y="1770767"/>
            <a:ext cx="5455712" cy="40949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DD0A54-8099-14BC-89DC-301C477F346C}"/>
              </a:ext>
            </a:extLst>
          </p:cNvPr>
          <p:cNvSpPr txBox="1"/>
          <p:nvPr/>
        </p:nvSpPr>
        <p:spPr>
          <a:xfrm>
            <a:off x="408544" y="2842791"/>
            <a:ext cx="666205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rgbClr val="0E47A1"/>
                </a:solidFill>
                <a:latin typeface="SachsenwaldW04-Light" panose="03020302030608030805" pitchFamily="66" charset="0"/>
              </a:rPr>
              <a:t>FLU</a:t>
            </a:r>
            <a:r>
              <a:rPr lang="en-US" sz="13800" b="1" dirty="0">
                <a:solidFill>
                  <a:srgbClr val="42A5F6"/>
                </a:solidFill>
                <a:latin typeface="SachsenwaldW04-Light" panose="03020302030608030805" pitchFamily="66" charset="0"/>
              </a:rPr>
              <a:t>TT</a:t>
            </a:r>
            <a:r>
              <a:rPr lang="en-US" sz="13800" b="1" dirty="0">
                <a:solidFill>
                  <a:srgbClr val="0E47A1"/>
                </a:solidFill>
                <a:latin typeface="SachsenwaldW04-Light" panose="03020302030608030805" pitchFamily="66" charset="0"/>
              </a:rPr>
              <a:t>ER</a:t>
            </a:r>
          </a:p>
        </p:txBody>
      </p:sp>
    </p:spTree>
    <p:extLst>
      <p:ext uri="{BB962C8B-B14F-4D97-AF65-F5344CB8AC3E}">
        <p14:creationId xmlns:p14="http://schemas.microsoft.com/office/powerpoint/2010/main" val="910219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F7D94B-5F08-9EF8-64CF-CCCF47E1B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772" y="451029"/>
            <a:ext cx="900616" cy="450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0C04E1-9A5D-4828-A1F1-D95D519E15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7" t="19050" r="20171" b="18700"/>
          <a:stretch/>
        </p:blipFill>
        <p:spPr>
          <a:xfrm>
            <a:off x="271873" y="311035"/>
            <a:ext cx="951672" cy="9894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2A70B9-B35C-D44A-2797-02F7DAC68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451" y="317206"/>
            <a:ext cx="916676" cy="780074"/>
          </a:xfrm>
          <a:prstGeom prst="rect">
            <a:avLst/>
          </a:prstGeom>
        </p:spPr>
      </p:pic>
      <p:pic>
        <p:nvPicPr>
          <p:cNvPr id="7" name="صورة 3" descr="صورة تحتوي على قصاصة فنية, توضيح, التصميم&#10;&#10;تم إنشاء الوصف تلقائياً">
            <a:extLst>
              <a:ext uri="{FF2B5EF4-FFF2-40B4-BE49-F238E27FC236}">
                <a16:creationId xmlns:a16="http://schemas.microsoft.com/office/drawing/2014/main" id="{187192F0-7494-4C4F-A28E-65E31CB48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833" y="1611800"/>
            <a:ext cx="2628795" cy="4345116"/>
          </a:xfrm>
          <a:prstGeom prst="rect">
            <a:avLst/>
          </a:prstGeom>
        </p:spPr>
      </p:pic>
      <p:pic>
        <p:nvPicPr>
          <p:cNvPr id="9" name="صورة 4" descr="صورة تحتوي على قصاصة فنية, التصميم, توضيح&#10;&#10;تم إنشاء الوصف تلقائياً">
            <a:extLst>
              <a:ext uri="{FF2B5EF4-FFF2-40B4-BE49-F238E27FC236}">
                <a16:creationId xmlns:a16="http://schemas.microsoft.com/office/drawing/2014/main" id="{7C8CC1A8-A60D-4A64-BFEC-0CAC1370D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30" y="1352116"/>
            <a:ext cx="2555664" cy="4604800"/>
          </a:xfrm>
          <a:prstGeom prst="rect">
            <a:avLst/>
          </a:prstGeom>
        </p:spPr>
      </p:pic>
      <p:pic>
        <p:nvPicPr>
          <p:cNvPr id="11" name="صورة 5" descr="صورة تحتوي على نص, لقطة شاشة, شعار, الرسومات&#10;&#10;تم إنشاء الوصف تلقائياً">
            <a:extLst>
              <a:ext uri="{FF2B5EF4-FFF2-40B4-BE49-F238E27FC236}">
                <a16:creationId xmlns:a16="http://schemas.microsoft.com/office/drawing/2014/main" id="{CECB0AD1-1D99-4F4D-8D98-8B54CD9DD0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8495" y="1352116"/>
            <a:ext cx="2663373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21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F7D94B-5F08-9EF8-64CF-CCCF47E1B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772" y="451029"/>
            <a:ext cx="900616" cy="450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0C04E1-9A5D-4828-A1F1-D95D519E15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7" t="19050" r="20171" b="18700"/>
          <a:stretch/>
        </p:blipFill>
        <p:spPr>
          <a:xfrm>
            <a:off x="271873" y="311035"/>
            <a:ext cx="951672" cy="9894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2A70B9-B35C-D44A-2797-02F7DAC68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451" y="317206"/>
            <a:ext cx="916676" cy="780074"/>
          </a:xfrm>
          <a:prstGeom prst="rect">
            <a:avLst/>
          </a:prstGeom>
        </p:spPr>
      </p:pic>
      <p:pic>
        <p:nvPicPr>
          <p:cNvPr id="12" name="صورة 3" descr="صورة تحتوي على قصاصة فنية, التصميم, توضيح&#10;&#10;تم إنشاء الوصف تلقائياً">
            <a:extLst>
              <a:ext uri="{FF2B5EF4-FFF2-40B4-BE49-F238E27FC236}">
                <a16:creationId xmlns:a16="http://schemas.microsoft.com/office/drawing/2014/main" id="{4B7BAB46-B196-4808-895B-E9F3C7B883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89" r="245"/>
          <a:stretch/>
        </p:blipFill>
        <p:spPr>
          <a:xfrm>
            <a:off x="1603899" y="1300505"/>
            <a:ext cx="8984201" cy="499047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29409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F7D94B-5F08-9EF8-64CF-CCCF47E1B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772" y="451029"/>
            <a:ext cx="900616" cy="450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0C04E1-9A5D-4828-A1F1-D95D519E15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7" t="19050" r="20171" b="18700"/>
          <a:stretch/>
        </p:blipFill>
        <p:spPr>
          <a:xfrm>
            <a:off x="271873" y="311035"/>
            <a:ext cx="951672" cy="9894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2A70B9-B35C-D44A-2797-02F7DAC68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451" y="317206"/>
            <a:ext cx="916676" cy="780074"/>
          </a:xfrm>
          <a:prstGeom prst="rect">
            <a:avLst/>
          </a:prstGeom>
        </p:spPr>
      </p:pic>
      <p:pic>
        <p:nvPicPr>
          <p:cNvPr id="2" name="صورة 3" descr="صورة تحتوي على الرسومات, لقطة شاشة, رسم بياني, التلون&#10;&#10;تم إنشاء الوصف تلقائياً">
            <a:extLst>
              <a:ext uri="{FF2B5EF4-FFF2-40B4-BE49-F238E27FC236}">
                <a16:creationId xmlns:a16="http://schemas.microsoft.com/office/drawing/2014/main" id="{46146933-1B0A-7A61-6FAB-92510A2BF59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0647" t="32367" r="31738" b="27054"/>
          <a:stretch/>
        </p:blipFill>
        <p:spPr>
          <a:xfrm>
            <a:off x="7881258" y="1936929"/>
            <a:ext cx="3339908" cy="33607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E30D49-9394-812E-1440-3D3126216F45}"/>
              </a:ext>
            </a:extLst>
          </p:cNvPr>
          <p:cNvSpPr txBox="1"/>
          <p:nvPr/>
        </p:nvSpPr>
        <p:spPr>
          <a:xfrm>
            <a:off x="1223545" y="2873829"/>
            <a:ext cx="56235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Flutter with </a:t>
            </a:r>
            <a:r>
              <a:rPr lang="en-US" sz="8000" dirty="0">
                <a:solidFill>
                  <a:srgbClr val="00CDAF"/>
                </a:solidFill>
                <a:latin typeface="Arial Rounded MT Bold" panose="020F0704030504030204" pitchFamily="34" charset="0"/>
              </a:rPr>
              <a:t>D</a:t>
            </a:r>
            <a:r>
              <a:rPr lang="en-US" sz="8000" dirty="0">
                <a:solidFill>
                  <a:srgbClr val="0273BF"/>
                </a:solidFill>
                <a:latin typeface="Arial Rounded MT Bold" panose="020F0704030504030204" pitchFamily="34" charset="0"/>
              </a:rPr>
              <a:t>A</a:t>
            </a:r>
            <a:r>
              <a:rPr lang="en-US" sz="8000" dirty="0">
                <a:solidFill>
                  <a:srgbClr val="00CDAF"/>
                </a:solidFill>
                <a:latin typeface="Arial Rounded MT Bold" panose="020F0704030504030204" pitchFamily="34" charset="0"/>
              </a:rPr>
              <a:t>R</a:t>
            </a:r>
            <a:r>
              <a:rPr lang="en-US" sz="8000" dirty="0">
                <a:solidFill>
                  <a:srgbClr val="0273BF"/>
                </a:solidFill>
                <a:latin typeface="Arial Rounded MT Bold" panose="020F0704030504030204" pitchFamily="34" charset="0"/>
              </a:rPr>
              <a:t>T</a:t>
            </a:r>
            <a:endParaRPr lang="en-US" sz="3600" dirty="0">
              <a:solidFill>
                <a:srgbClr val="0273BF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72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F7D94B-5F08-9EF8-64CF-CCCF47E1B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772" y="451029"/>
            <a:ext cx="900616" cy="450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0C04E1-9A5D-4828-A1F1-D95D519E15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7" t="19050" r="20171" b="18700"/>
          <a:stretch/>
        </p:blipFill>
        <p:spPr>
          <a:xfrm>
            <a:off x="271873" y="311035"/>
            <a:ext cx="951672" cy="9894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2A70B9-B35C-D44A-2797-02F7DAC68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451" y="317206"/>
            <a:ext cx="916676" cy="780074"/>
          </a:xfrm>
          <a:prstGeom prst="rect">
            <a:avLst/>
          </a:prstGeom>
        </p:spPr>
      </p:pic>
      <p:pic>
        <p:nvPicPr>
          <p:cNvPr id="3" name="صورة 4" descr="صورة تحتوي على نص, لقطة شاشة, الخط, نظام التشغيل&#10;&#10;تم إنشاء الوصف تلقائياً">
            <a:extLst>
              <a:ext uri="{FF2B5EF4-FFF2-40B4-BE49-F238E27FC236}">
                <a16:creationId xmlns:a16="http://schemas.microsoft.com/office/drawing/2014/main" id="{C448C713-F786-28E0-3ADB-061DA9B4DB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94" t="8696" r="702" b="6405"/>
          <a:stretch/>
        </p:blipFill>
        <p:spPr>
          <a:xfrm>
            <a:off x="7444557" y="1784710"/>
            <a:ext cx="3140120" cy="4873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2E4CAE-50B6-E570-4915-11D1E3C4C45B}"/>
              </a:ext>
            </a:extLst>
          </p:cNvPr>
          <p:cNvSpPr txBox="1"/>
          <p:nvPr/>
        </p:nvSpPr>
        <p:spPr>
          <a:xfrm>
            <a:off x="2592060" y="1430767"/>
            <a:ext cx="1830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Scaffold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38C15-FCB3-3F4E-3B6C-F883D56D469D}"/>
              </a:ext>
            </a:extLst>
          </p:cNvPr>
          <p:cNvSpPr txBox="1"/>
          <p:nvPr/>
        </p:nvSpPr>
        <p:spPr>
          <a:xfrm>
            <a:off x="2554514" y="4719347"/>
            <a:ext cx="1236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Body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80FC76-E802-F3DA-2291-65B502C68FC7}"/>
              </a:ext>
            </a:extLst>
          </p:cNvPr>
          <p:cNvSpPr txBox="1"/>
          <p:nvPr/>
        </p:nvSpPr>
        <p:spPr>
          <a:xfrm>
            <a:off x="2554514" y="3075057"/>
            <a:ext cx="17139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Appbar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F13A54D-4720-F488-236E-F9714BC11DC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268445" y="2138653"/>
            <a:ext cx="3032241" cy="129034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6A9ECAD-C87F-4647-D1AD-67A062A1888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90750" y="5073290"/>
            <a:ext cx="3509936" cy="80499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صورة 4" descr="صورة تحتوي على نص, لقطة شاشة, الخط, نظام التشغيل&#10;&#10;تم إنشاء الوصف تلقائياً">
            <a:extLst>
              <a:ext uri="{FF2B5EF4-FFF2-40B4-BE49-F238E27FC236}">
                <a16:creationId xmlns:a16="http://schemas.microsoft.com/office/drawing/2014/main" id="{8E76F2CB-9BCC-4EC5-8C51-B8CE81E37E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696" r="702" b="77562"/>
          <a:stretch/>
        </p:blipFill>
        <p:spPr>
          <a:xfrm>
            <a:off x="7387932" y="1734827"/>
            <a:ext cx="3196745" cy="795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صورة 4" descr="صورة تحتوي على نص, لقطة شاشة, الخط, نظام التشغيل&#10;&#10;تم إنشاء الوصف تلقائياً">
            <a:extLst>
              <a:ext uri="{FF2B5EF4-FFF2-40B4-BE49-F238E27FC236}">
                <a16:creationId xmlns:a16="http://schemas.microsoft.com/office/drawing/2014/main" id="{D043CAE5-93AE-4A81-9163-AA9429F873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668" r="702" b="4783"/>
          <a:stretch/>
        </p:blipFill>
        <p:spPr>
          <a:xfrm>
            <a:off x="7406931" y="2530136"/>
            <a:ext cx="3177746" cy="4127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2424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 descr="صورة تحتوي على نص, لقطة شاشة, رسم بياني, التصميم&#10;&#10;تم إنشاء الوصف تلقائياً">
            <a:extLst>
              <a:ext uri="{FF2B5EF4-FFF2-40B4-BE49-F238E27FC236}">
                <a16:creationId xmlns:a16="http://schemas.microsoft.com/office/drawing/2014/main" id="{FCCBEC7D-EA2A-0529-EE7A-609C1807E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336" r="28557" b="72482"/>
          <a:stretch/>
        </p:blipFill>
        <p:spPr>
          <a:xfrm>
            <a:off x="3726657" y="172944"/>
            <a:ext cx="4957904" cy="18222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صورة 4" descr="صورة تحتوي على نص, لقطة شاشة, رسم بياني, التصميم&#10;&#10;تم إنشاء الوصف تلقائياً">
            <a:extLst>
              <a:ext uri="{FF2B5EF4-FFF2-40B4-BE49-F238E27FC236}">
                <a16:creationId xmlns:a16="http://schemas.microsoft.com/office/drawing/2014/main" id="{895D2A90-80AC-7076-B295-194087E16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22" r="78906" b="372"/>
          <a:stretch/>
        </p:blipFill>
        <p:spPr>
          <a:xfrm>
            <a:off x="107156" y="2594555"/>
            <a:ext cx="2262190" cy="4088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صورة 5" descr="صورة تحتوي على نص, لقطة شاشة, رسم بياني, التصميم&#10;&#10;تم إنشاء الوصف تلقائياً">
            <a:extLst>
              <a:ext uri="{FF2B5EF4-FFF2-40B4-BE49-F238E27FC236}">
                <a16:creationId xmlns:a16="http://schemas.microsoft.com/office/drawing/2014/main" id="{949B6B9E-1AE0-4247-80F7-53BE08096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36" t="23488" r="59375" b="372"/>
          <a:stretch/>
        </p:blipFill>
        <p:spPr>
          <a:xfrm>
            <a:off x="2607469" y="2596721"/>
            <a:ext cx="2250284" cy="4086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صورة 6" descr="صورة تحتوي على نص, لقطة شاشة, رسم بياني, التصميم&#10;&#10;تم إنشاء الوصف تلقائياً">
            <a:extLst>
              <a:ext uri="{FF2B5EF4-FFF2-40B4-BE49-F238E27FC236}">
                <a16:creationId xmlns:a16="http://schemas.microsoft.com/office/drawing/2014/main" id="{0D2D1CB6-9F2A-8D07-8BDC-81ACA42B4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67" t="24145" r="40820" b="372"/>
          <a:stretch/>
        </p:blipFill>
        <p:spPr>
          <a:xfrm>
            <a:off x="5095875" y="2593966"/>
            <a:ext cx="2107413" cy="4088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صورة 7" descr="صورة تحتوي على نص, لقطة شاشة, رسم بياني, التصميم&#10;&#10;تم إنشاء الوصف تلقائياً">
            <a:extLst>
              <a:ext uri="{FF2B5EF4-FFF2-40B4-BE49-F238E27FC236}">
                <a16:creationId xmlns:a16="http://schemas.microsoft.com/office/drawing/2014/main" id="{51E64A7C-F520-F5A6-CD8E-2B07950C3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60" t="20446" r="204" b="372"/>
          <a:stretch/>
        </p:blipFill>
        <p:spPr>
          <a:xfrm>
            <a:off x="7441406" y="2594556"/>
            <a:ext cx="2271219" cy="4087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صورة 9" descr="صورة تحتوي على نص, لقطة شاشة, رسم بياني, التصميم&#10;&#10;تم إنشاء الوصف تلقائياً">
            <a:extLst>
              <a:ext uri="{FF2B5EF4-FFF2-40B4-BE49-F238E27FC236}">
                <a16:creationId xmlns:a16="http://schemas.microsoft.com/office/drawing/2014/main" id="{12BCE874-DFC5-3B87-57D8-6A59BC037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22" t="23474" r="20898" b="372"/>
          <a:stretch/>
        </p:blipFill>
        <p:spPr>
          <a:xfrm>
            <a:off x="9822657" y="2596291"/>
            <a:ext cx="2226478" cy="4086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751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F7D94B-5F08-9EF8-64CF-CCCF47E1B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772" y="451029"/>
            <a:ext cx="900616" cy="450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0C04E1-9A5D-4828-A1F1-D95D519E15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7" t="19050" r="20171" b="18700"/>
          <a:stretch/>
        </p:blipFill>
        <p:spPr>
          <a:xfrm>
            <a:off x="271873" y="311035"/>
            <a:ext cx="951672" cy="9894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2A70B9-B35C-D44A-2797-02F7DAC68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451" y="317206"/>
            <a:ext cx="916676" cy="780074"/>
          </a:xfrm>
          <a:prstGeom prst="rect">
            <a:avLst/>
          </a:prstGeom>
        </p:spPr>
      </p:pic>
      <p:pic>
        <p:nvPicPr>
          <p:cNvPr id="2" name="Picture 1" descr="Wood human figure">
            <a:extLst>
              <a:ext uri="{FF2B5EF4-FFF2-40B4-BE49-F238E27FC236}">
                <a16:creationId xmlns:a16="http://schemas.microsoft.com/office/drawing/2014/main" id="{94BB05EE-118D-92FC-A716-47094A9024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249" b="-2"/>
          <a:stretch/>
        </p:blipFill>
        <p:spPr>
          <a:xfrm>
            <a:off x="6488388" y="1750832"/>
            <a:ext cx="4656139" cy="4656139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sp>
        <p:nvSpPr>
          <p:cNvPr id="5" name="عنوان 1">
            <a:extLst>
              <a:ext uri="{FF2B5EF4-FFF2-40B4-BE49-F238E27FC236}">
                <a16:creationId xmlns:a16="http://schemas.microsoft.com/office/drawing/2014/main" id="{7A8CDB2D-A581-76B1-CA23-BD8575A48D91}"/>
              </a:ext>
            </a:extLst>
          </p:cNvPr>
          <p:cNvSpPr txBox="1">
            <a:spLocks/>
          </p:cNvSpPr>
          <p:nvPr/>
        </p:nvSpPr>
        <p:spPr>
          <a:xfrm>
            <a:off x="387988" y="2670181"/>
            <a:ext cx="6375670" cy="151763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b="1" dirty="0">
                <a:solidFill>
                  <a:srgbClr val="223162"/>
                </a:solidFill>
                <a:latin typeface="Arial Rounded MT Bold" panose="020F0704030504030204" pitchFamily="34" charset="0"/>
                <a:cs typeface="Courier New"/>
              </a:rPr>
              <a:t>How can I become flutter developer ? </a:t>
            </a:r>
          </a:p>
        </p:txBody>
      </p:sp>
    </p:spTree>
    <p:extLst>
      <p:ext uri="{BB962C8B-B14F-4D97-AF65-F5344CB8AC3E}">
        <p14:creationId xmlns:p14="http://schemas.microsoft.com/office/powerpoint/2010/main" val="4089138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2215D9D9-00BA-0D24-8A14-795C71043EE2}"/>
              </a:ext>
            </a:extLst>
          </p:cNvPr>
          <p:cNvSpPr txBox="1"/>
          <p:nvPr/>
        </p:nvSpPr>
        <p:spPr>
          <a:xfrm>
            <a:off x="6325394" y="1370806"/>
            <a:ext cx="5437187" cy="2986234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l" rtl="0">
              <a:spcBef>
                <a:spcPct val="0"/>
              </a:spcBef>
              <a:spcAft>
                <a:spcPts val="600"/>
              </a:spcAft>
            </a:pPr>
            <a:r>
              <a:rPr lang="en-US" sz="6400" b="1" i="1" kern="1200" dirty="0">
                <a:latin typeface="+mj-lt"/>
                <a:ea typeface="+mj-ea"/>
                <a:cs typeface="+mj-cs"/>
              </a:rPr>
              <a:t>Thank you</a:t>
            </a:r>
          </a:p>
          <a:p>
            <a:pPr algn="l" rtl="0">
              <a:spcBef>
                <a:spcPct val="0"/>
              </a:spcBef>
              <a:spcAft>
                <a:spcPts val="600"/>
              </a:spcAft>
            </a:pPr>
            <a:r>
              <a:rPr lang="en-US" sz="2800" b="1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Ziad salah</a:t>
            </a:r>
          </a:p>
          <a:p>
            <a:pPr algn="l" rtl="0">
              <a:spcBef>
                <a:spcPct val="0"/>
              </a:spcBef>
              <a:spcAft>
                <a:spcPts val="600"/>
              </a:spcAft>
            </a:pPr>
            <a:r>
              <a:rPr lang="en-US" sz="2800" b="1" i="1" u="sng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Flutter developer</a:t>
            </a:r>
          </a:p>
        </p:txBody>
      </p:sp>
      <p:pic>
        <p:nvPicPr>
          <p:cNvPr id="7" name="صورة 6" descr="صورة تحتوي على نص, رسم, ملصق, رسوم متحركة&#10;&#10;تم إنشاء الوصف تلقائياً">
            <a:extLst>
              <a:ext uri="{FF2B5EF4-FFF2-40B4-BE49-F238E27FC236}">
                <a16:creationId xmlns:a16="http://schemas.microsoft.com/office/drawing/2014/main" id="{762C594E-7C47-9FD5-A11A-F3E553DD83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29467" y="755650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20CEB1-BCBD-4C81-B38D-782C12EB26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7" t="19050" r="20171" b="18700"/>
          <a:stretch/>
        </p:blipFill>
        <p:spPr>
          <a:xfrm>
            <a:off x="271873" y="311035"/>
            <a:ext cx="951672" cy="9894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3CF0DF-2508-4E33-A5A9-93FD0AC79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451" y="317206"/>
            <a:ext cx="916676" cy="78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7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F7D94B-5F08-9EF8-64CF-CCCF47E1B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772" y="451029"/>
            <a:ext cx="900616" cy="450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0C04E1-9A5D-4828-A1F1-D95D519E15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7" t="19050" r="20171" b="18700"/>
          <a:stretch/>
        </p:blipFill>
        <p:spPr>
          <a:xfrm>
            <a:off x="271873" y="311035"/>
            <a:ext cx="951672" cy="9894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2A70B9-B35C-D44A-2797-02F7DAC68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451" y="317206"/>
            <a:ext cx="916676" cy="780074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BF70302B-0D55-0339-28E2-96375176BA04}"/>
              </a:ext>
            </a:extLst>
          </p:cNvPr>
          <p:cNvSpPr txBox="1">
            <a:spLocks/>
          </p:cNvSpPr>
          <p:nvPr/>
        </p:nvSpPr>
        <p:spPr>
          <a:xfrm>
            <a:off x="747709" y="2858338"/>
            <a:ext cx="5437187" cy="114132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223162"/>
                </a:solidFill>
                <a:latin typeface="Arial Rounded MT Bold" panose="020F0704030504030204" pitchFamily="34" charset="0"/>
              </a:rPr>
              <a:t>What about mobile application?</a:t>
            </a:r>
          </a:p>
        </p:txBody>
      </p:sp>
      <p:pic>
        <p:nvPicPr>
          <p:cNvPr id="5" name="عنصر نائب للمحتوى 6" descr="صورة تحتوي على رسوم متحركة, قصاصة فنية, رسم, توضيح&#10;&#10;تم إنشاء الوصف تلقائياً">
            <a:extLst>
              <a:ext uri="{FF2B5EF4-FFF2-40B4-BE49-F238E27FC236}">
                <a16:creationId xmlns:a16="http://schemas.microsoft.com/office/drawing/2014/main" id="{08FD3F3B-BB2F-72D6-C89C-6AFEF7A930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7465591" y="1946365"/>
            <a:ext cx="3978700" cy="3978700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3119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F7D94B-5F08-9EF8-64CF-CCCF47E1B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772" y="451029"/>
            <a:ext cx="900616" cy="450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0C04E1-9A5D-4828-A1F1-D95D519E15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7" t="19050" r="20171" b="18700"/>
          <a:stretch/>
        </p:blipFill>
        <p:spPr>
          <a:xfrm>
            <a:off x="271873" y="311035"/>
            <a:ext cx="951672" cy="9894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2A70B9-B35C-D44A-2797-02F7DAC68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451" y="317206"/>
            <a:ext cx="916676" cy="780074"/>
          </a:xfrm>
          <a:prstGeom prst="rect">
            <a:avLst/>
          </a:prstGeom>
        </p:spPr>
      </p:pic>
      <p:pic>
        <p:nvPicPr>
          <p:cNvPr id="2" name="رسم 12" descr="شاشة العرض مع تعبئة خالصة">
            <a:extLst>
              <a:ext uri="{FF2B5EF4-FFF2-40B4-BE49-F238E27FC236}">
                <a16:creationId xmlns:a16="http://schemas.microsoft.com/office/drawing/2014/main" id="{C442647E-1315-9BA9-A532-D53785497E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78192" y="1471047"/>
            <a:ext cx="5092062" cy="5092062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3" name="مربع نص 7">
            <a:extLst>
              <a:ext uri="{FF2B5EF4-FFF2-40B4-BE49-F238E27FC236}">
                <a16:creationId xmlns:a16="http://schemas.microsoft.com/office/drawing/2014/main" id="{EF2F532D-94C9-BEEF-71A1-BABDE1F01563}"/>
              </a:ext>
            </a:extLst>
          </p:cNvPr>
          <p:cNvSpPr txBox="1"/>
          <p:nvPr/>
        </p:nvSpPr>
        <p:spPr>
          <a:xfrm>
            <a:off x="4274505" y="3370747"/>
            <a:ext cx="31432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af-ZA" sz="3600" baseline="0" dirty="0">
                <a:solidFill>
                  <a:srgbClr val="223162"/>
                </a:solidFill>
                <a:latin typeface="Arial Rounded MT Bold" panose="020F0704030504030204" pitchFamily="34" charset="0"/>
                <a:cs typeface="Courier New"/>
              </a:rPr>
              <a:t>Applications</a:t>
            </a:r>
            <a:r>
              <a:rPr lang="af-ZA" sz="3600" dirty="0">
                <a:solidFill>
                  <a:srgbClr val="223162"/>
                </a:solidFill>
                <a:latin typeface="Courier New"/>
                <a:ea typeface="Courier New"/>
                <a:cs typeface="Courier New"/>
              </a:rPr>
              <a:t>​</a:t>
            </a:r>
            <a:endParaRPr lang="ar-SA" sz="3600" dirty="0">
              <a:solidFill>
                <a:srgbClr val="223162"/>
              </a:solidFill>
            </a:endParaRPr>
          </a:p>
        </p:txBody>
      </p:sp>
      <p:sp>
        <p:nvSpPr>
          <p:cNvPr id="7" name="سهم: لليمين 8">
            <a:extLst>
              <a:ext uri="{FF2B5EF4-FFF2-40B4-BE49-F238E27FC236}">
                <a16:creationId xmlns:a16="http://schemas.microsoft.com/office/drawing/2014/main" id="{4E1DCDF7-75E4-31E3-25E7-186ADA4A8CCF}"/>
              </a:ext>
            </a:extLst>
          </p:cNvPr>
          <p:cNvSpPr/>
          <p:nvPr/>
        </p:nvSpPr>
        <p:spPr>
          <a:xfrm>
            <a:off x="5643143" y="2445602"/>
            <a:ext cx="2524124" cy="69056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مربع نص 40">
            <a:extLst>
              <a:ext uri="{FF2B5EF4-FFF2-40B4-BE49-F238E27FC236}">
                <a16:creationId xmlns:a16="http://schemas.microsoft.com/office/drawing/2014/main" id="{CC8820FA-8ACD-91CD-9DA3-5DC99B30931F}"/>
              </a:ext>
            </a:extLst>
          </p:cNvPr>
          <p:cNvSpPr txBox="1"/>
          <p:nvPr/>
        </p:nvSpPr>
        <p:spPr>
          <a:xfrm>
            <a:off x="9073539" y="2467717"/>
            <a:ext cx="33233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ar-SA" sz="3600" baseline="0" dirty="0">
                <a:solidFill>
                  <a:srgbClr val="223162"/>
                </a:solidFill>
                <a:latin typeface="Arial Rounded MT Bold" panose="020F0704030504030204" pitchFamily="34" charset="0"/>
                <a:cs typeface="Consolas"/>
              </a:rPr>
              <a:t>Native </a:t>
            </a:r>
            <a:endParaRPr lang="ar-SA" sz="1100" dirty="0">
              <a:solidFill>
                <a:srgbClr val="22316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سهم: لليمين 41">
            <a:extLst>
              <a:ext uri="{FF2B5EF4-FFF2-40B4-BE49-F238E27FC236}">
                <a16:creationId xmlns:a16="http://schemas.microsoft.com/office/drawing/2014/main" id="{9FFF155B-C443-6339-EC3B-709DCD51FCBE}"/>
              </a:ext>
            </a:extLst>
          </p:cNvPr>
          <p:cNvSpPr/>
          <p:nvPr/>
        </p:nvSpPr>
        <p:spPr>
          <a:xfrm>
            <a:off x="5587191" y="4017078"/>
            <a:ext cx="2524124" cy="69056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42">
            <a:extLst>
              <a:ext uri="{FF2B5EF4-FFF2-40B4-BE49-F238E27FC236}">
                <a16:creationId xmlns:a16="http://schemas.microsoft.com/office/drawing/2014/main" id="{E51FE1D9-1A24-1679-8E1D-E341C7225547}"/>
              </a:ext>
            </a:extLst>
          </p:cNvPr>
          <p:cNvSpPr txBox="1"/>
          <p:nvPr/>
        </p:nvSpPr>
        <p:spPr>
          <a:xfrm>
            <a:off x="8370254" y="4039193"/>
            <a:ext cx="39305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ar-SA" sz="3600" dirty="0">
                <a:solidFill>
                  <a:srgbClr val="223162"/>
                </a:solidFill>
                <a:latin typeface="Arial Rounded MT Bold" panose="020F0704030504030204" pitchFamily="34" charset="0"/>
                <a:ea typeface="Calibri"/>
                <a:cs typeface="Calibri"/>
              </a:rPr>
              <a:t>Cross platform</a:t>
            </a:r>
            <a:endParaRPr lang="ar-SA" sz="3600" dirty="0">
              <a:solidFill>
                <a:srgbClr val="223162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94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1" grpId="0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F7D94B-5F08-9EF8-64CF-CCCF47E1B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772" y="451029"/>
            <a:ext cx="900616" cy="450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0C04E1-9A5D-4828-A1F1-D95D519E15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7" t="19050" r="20171" b="18700"/>
          <a:stretch/>
        </p:blipFill>
        <p:spPr>
          <a:xfrm>
            <a:off x="271873" y="311035"/>
            <a:ext cx="951672" cy="9894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2A70B9-B35C-D44A-2797-02F7DAC68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451" y="317206"/>
            <a:ext cx="916676" cy="78007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6D383EE-D944-474C-905F-2CB1035B1D63}"/>
              </a:ext>
            </a:extLst>
          </p:cNvPr>
          <p:cNvSpPr/>
          <p:nvPr/>
        </p:nvSpPr>
        <p:spPr>
          <a:xfrm>
            <a:off x="5131019" y="1648243"/>
            <a:ext cx="1547812" cy="1547812"/>
          </a:xfrm>
          <a:prstGeom prst="ellipse">
            <a:avLst/>
          </a:prstGeom>
          <a:blipFill rotWithShape="1">
            <a:blip r:embed="rId5"/>
            <a:srcRect/>
            <a:stretch>
              <a:fillRect t="-5000" b="-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1DDA15-C7B4-4415-806E-DF46174AAD62}"/>
              </a:ext>
            </a:extLst>
          </p:cNvPr>
          <p:cNvSpPr txBox="1"/>
          <p:nvPr/>
        </p:nvSpPr>
        <p:spPr>
          <a:xfrm>
            <a:off x="6386641" y="1806596"/>
            <a:ext cx="33912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3162"/>
                </a:solidFill>
                <a:latin typeface="Arial Rounded MT Bold" panose="020F0704030504030204" pitchFamily="34" charset="0"/>
              </a:rPr>
              <a:t>Native</a:t>
            </a:r>
          </a:p>
          <a:p>
            <a:r>
              <a:rPr lang="en-US" sz="2800" dirty="0">
                <a:solidFill>
                  <a:srgbClr val="223162"/>
                </a:solidFill>
                <a:latin typeface="Arial Rounded MT Bold" panose="020F0704030504030204" pitchFamily="34" charset="0"/>
              </a:rPr>
              <a:t> Apps</a:t>
            </a:r>
          </a:p>
          <a:p>
            <a:endParaRPr lang="en-US" dirty="0"/>
          </a:p>
        </p:txBody>
      </p:sp>
      <p:sp>
        <p:nvSpPr>
          <p:cNvPr id="9" name="Straight Connector 3">
            <a:extLst>
              <a:ext uri="{FF2B5EF4-FFF2-40B4-BE49-F238E27FC236}">
                <a16:creationId xmlns:a16="http://schemas.microsoft.com/office/drawing/2014/main" id="{96D09827-93CB-4257-9B4D-DC8B5C2222DF}"/>
              </a:ext>
            </a:extLst>
          </p:cNvPr>
          <p:cNvSpPr/>
          <p:nvPr/>
        </p:nvSpPr>
        <p:spPr>
          <a:xfrm>
            <a:off x="3776683" y="3196055"/>
            <a:ext cx="2128242" cy="48756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128242" y="0"/>
                </a:moveTo>
                <a:lnTo>
                  <a:pt x="2128242" y="245715"/>
                </a:lnTo>
                <a:lnTo>
                  <a:pt x="0" y="245715"/>
                </a:lnTo>
                <a:lnTo>
                  <a:pt x="0" y="48756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ar-EG"/>
          </a:p>
        </p:txBody>
      </p:sp>
      <p:sp>
        <p:nvSpPr>
          <p:cNvPr id="11" name="Straight Connector 3">
            <a:extLst>
              <a:ext uri="{FF2B5EF4-FFF2-40B4-BE49-F238E27FC236}">
                <a16:creationId xmlns:a16="http://schemas.microsoft.com/office/drawing/2014/main" id="{B595BFD6-7697-45F0-98E6-28654841C5F4}"/>
              </a:ext>
            </a:extLst>
          </p:cNvPr>
          <p:cNvSpPr/>
          <p:nvPr/>
        </p:nvSpPr>
        <p:spPr>
          <a:xfrm>
            <a:off x="5904925" y="3196055"/>
            <a:ext cx="2128242" cy="48756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5715"/>
                </a:lnTo>
                <a:lnTo>
                  <a:pt x="2128242" y="245715"/>
                </a:lnTo>
                <a:lnTo>
                  <a:pt x="2128242" y="48756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E160D865-B998-4114-9485-6636D49C80EF}"/>
              </a:ext>
            </a:extLst>
          </p:cNvPr>
          <p:cNvSpPr/>
          <p:nvPr/>
        </p:nvSpPr>
        <p:spPr>
          <a:xfrm>
            <a:off x="2610786" y="3968318"/>
            <a:ext cx="1547812" cy="1547812"/>
          </a:xfrm>
          <a:prstGeom prst="flowChartProcess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A49FE-6340-4987-BCE9-47F7DA8A4AD9}"/>
              </a:ext>
            </a:extLst>
          </p:cNvPr>
          <p:cNvSpPr txBox="1"/>
          <p:nvPr/>
        </p:nvSpPr>
        <p:spPr>
          <a:xfrm>
            <a:off x="4158598" y="4486593"/>
            <a:ext cx="1879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23162"/>
                </a:solidFill>
                <a:latin typeface="Arial Rounded MT Bold" panose="020F0704030504030204" pitchFamily="34" charset="0"/>
              </a:rPr>
              <a:t>IOS</a:t>
            </a:r>
            <a:endParaRPr lang="en-US" dirty="0">
              <a:solidFill>
                <a:srgbClr val="223162"/>
              </a:solidFill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BAAA08-ADC6-4178-A610-D30E4803D283}"/>
              </a:ext>
            </a:extLst>
          </p:cNvPr>
          <p:cNvSpPr/>
          <p:nvPr/>
        </p:nvSpPr>
        <p:spPr>
          <a:xfrm>
            <a:off x="7259261" y="3968318"/>
            <a:ext cx="1547812" cy="1547812"/>
          </a:xfrm>
          <a:prstGeom prst="ellipse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000" r="-40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D201F-69A8-44D8-B75B-748C2787191A}"/>
              </a:ext>
            </a:extLst>
          </p:cNvPr>
          <p:cNvSpPr txBox="1"/>
          <p:nvPr/>
        </p:nvSpPr>
        <p:spPr>
          <a:xfrm>
            <a:off x="9138743" y="4486593"/>
            <a:ext cx="24916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3162"/>
                </a:solidFill>
                <a:latin typeface="Arial Rounded MT Bold" panose="020F0704030504030204" pitchFamily="34" charset="0"/>
              </a:rPr>
              <a:t>Android</a:t>
            </a:r>
            <a:endParaRPr lang="en-US" dirty="0">
              <a:solidFill>
                <a:srgbClr val="223162"/>
              </a:solidFill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18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F7D94B-5F08-9EF8-64CF-CCCF47E1B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772" y="451029"/>
            <a:ext cx="900616" cy="450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0C04E1-9A5D-4828-A1F1-D95D519E15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7" t="19050" r="20171" b="18700"/>
          <a:stretch/>
        </p:blipFill>
        <p:spPr>
          <a:xfrm>
            <a:off x="271873" y="311035"/>
            <a:ext cx="951672" cy="9894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2A70B9-B35C-D44A-2797-02F7DAC68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451" y="317206"/>
            <a:ext cx="916676" cy="780074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99E9ABB-0FF0-105D-7023-36FF3393F5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0431652"/>
              </p:ext>
            </p:extLst>
          </p:nvPr>
        </p:nvGraphicFramePr>
        <p:xfrm>
          <a:off x="1851409" y="1118576"/>
          <a:ext cx="983135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36526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F7D94B-5F08-9EF8-64CF-CCCF47E1B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772" y="451029"/>
            <a:ext cx="900616" cy="450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0C04E1-9A5D-4828-A1F1-D95D519E15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7" t="19050" r="20171" b="18700"/>
          <a:stretch/>
        </p:blipFill>
        <p:spPr>
          <a:xfrm>
            <a:off x="271873" y="311035"/>
            <a:ext cx="951672" cy="9894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2A70B9-B35C-D44A-2797-02F7DAC68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451" y="317206"/>
            <a:ext cx="916676" cy="780074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99E9ABB-0FF0-105D-7023-36FF3393F5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3245464"/>
              </p:ext>
            </p:extLst>
          </p:nvPr>
        </p:nvGraphicFramePr>
        <p:xfrm>
          <a:off x="1611712" y="1097280"/>
          <a:ext cx="983135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273337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F7D94B-5F08-9EF8-64CF-CCCF47E1B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772" y="451029"/>
            <a:ext cx="900616" cy="450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0C04E1-9A5D-4828-A1F1-D95D519E15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7" t="19050" r="20171" b="18700"/>
          <a:stretch/>
        </p:blipFill>
        <p:spPr>
          <a:xfrm>
            <a:off x="271873" y="311035"/>
            <a:ext cx="951672" cy="9894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2A70B9-B35C-D44A-2797-02F7DAC68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451" y="317206"/>
            <a:ext cx="916676" cy="78007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FDCD357-EC9C-7E0A-B71F-75E2F426E6BF}"/>
              </a:ext>
            </a:extLst>
          </p:cNvPr>
          <p:cNvSpPr/>
          <p:nvPr/>
        </p:nvSpPr>
        <p:spPr>
          <a:xfrm>
            <a:off x="4228011" y="2670994"/>
            <a:ext cx="3735977" cy="3735977"/>
          </a:xfrm>
          <a:prstGeom prst="ellipse">
            <a:avLst/>
          </a:prstGeom>
          <a:solidFill>
            <a:srgbClr val="2323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6" descr="صورة تحتوي على الرسومات, نص, الخط, شعار&#10;&#10;تم إنشاء الوصف تلقائياً">
            <a:extLst>
              <a:ext uri="{FF2B5EF4-FFF2-40B4-BE49-F238E27FC236}">
                <a16:creationId xmlns:a16="http://schemas.microsoft.com/office/drawing/2014/main" id="{EF673412-9C79-F60B-EFE8-5396E97ED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276" y="3585394"/>
            <a:ext cx="2994090" cy="199140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7E60C60-6959-D0F2-6763-95F4DEE1FC80}"/>
              </a:ext>
            </a:extLst>
          </p:cNvPr>
          <p:cNvSpPr/>
          <p:nvPr/>
        </p:nvSpPr>
        <p:spPr>
          <a:xfrm>
            <a:off x="4228011" y="2670994"/>
            <a:ext cx="3735977" cy="3735977"/>
          </a:xfrm>
          <a:prstGeom prst="ellipse">
            <a:avLst/>
          </a:prstGeom>
          <a:solidFill>
            <a:srgbClr val="F6F6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صورة 5" descr="صورة تحتوي على نص, مستطيل, خط, الرسومات&#10;&#10;تم إنشاء الوصف تلقائياً">
            <a:extLst>
              <a:ext uri="{FF2B5EF4-FFF2-40B4-BE49-F238E27FC236}">
                <a16:creationId xmlns:a16="http://schemas.microsoft.com/office/drawing/2014/main" id="{EDFFF0EB-D65C-3DA9-C97B-5A93469238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3228" y="3339376"/>
            <a:ext cx="2445542" cy="24169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DA16F0-F178-1CA6-A50A-1651392EE4F4}"/>
              </a:ext>
            </a:extLst>
          </p:cNvPr>
          <p:cNvSpPr txBox="1"/>
          <p:nvPr/>
        </p:nvSpPr>
        <p:spPr>
          <a:xfrm>
            <a:off x="3989365" y="1629019"/>
            <a:ext cx="421326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Cross Platform apps</a:t>
            </a:r>
          </a:p>
          <a:p>
            <a:r>
              <a:rPr lang="en-US" dirty="0">
                <a:latin typeface="Bahnschrift Light" panose="020B0502040204020203" pitchFamily="34" charset="0"/>
              </a:rPr>
              <a:t> .write once run everywhere</a:t>
            </a:r>
          </a:p>
        </p:txBody>
      </p:sp>
    </p:spTree>
    <p:extLst>
      <p:ext uri="{BB962C8B-B14F-4D97-AF65-F5344CB8AC3E}">
        <p14:creationId xmlns:p14="http://schemas.microsoft.com/office/powerpoint/2010/main" val="1671648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25 -4.44444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F7D94B-5F08-9EF8-64CF-CCCF47E1B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772" y="451029"/>
            <a:ext cx="900616" cy="450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0C04E1-9A5D-4828-A1F1-D95D519E15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7" t="19050" r="20171" b="18700"/>
          <a:stretch/>
        </p:blipFill>
        <p:spPr>
          <a:xfrm>
            <a:off x="271873" y="311035"/>
            <a:ext cx="951672" cy="9894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2A70B9-B35C-D44A-2797-02F7DAC68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451" y="317206"/>
            <a:ext cx="916676" cy="7800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EFB330-00C4-6889-F56B-4112CC4DD5D9}"/>
              </a:ext>
            </a:extLst>
          </p:cNvPr>
          <p:cNvSpPr txBox="1"/>
          <p:nvPr/>
        </p:nvSpPr>
        <p:spPr>
          <a:xfrm>
            <a:off x="747709" y="1619794"/>
            <a:ext cx="4185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223162"/>
                </a:solidFill>
                <a:latin typeface="Arial Rounded MT Bold" panose="020F0704030504030204" pitchFamily="34" charset="0"/>
              </a:rPr>
              <a:t>What is Flutter ?</a:t>
            </a:r>
          </a:p>
        </p:txBody>
      </p:sp>
      <p:sp>
        <p:nvSpPr>
          <p:cNvPr id="11" name="مربع نص 6">
            <a:extLst>
              <a:ext uri="{FF2B5EF4-FFF2-40B4-BE49-F238E27FC236}">
                <a16:creationId xmlns:a16="http://schemas.microsoft.com/office/drawing/2014/main" id="{378ADDC1-FD81-D182-0812-8477534425D4}"/>
              </a:ext>
            </a:extLst>
          </p:cNvPr>
          <p:cNvSpPr txBox="1"/>
          <p:nvPr/>
        </p:nvSpPr>
        <p:spPr>
          <a:xfrm>
            <a:off x="747710" y="2521059"/>
            <a:ext cx="614948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ar-SA" sz="2800" b="1" dirty="0">
                <a:solidFill>
                  <a:schemeClr val="tx1">
                    <a:lumMod val="95000"/>
                  </a:schemeClr>
                </a:solidFill>
                <a:latin typeface="Consolas"/>
                <a:ea typeface="+mn-lt"/>
                <a:cs typeface="+mn-lt"/>
              </a:rPr>
              <a:t>Flutter is an open-source UI software development kit created by Google. It is used to develop cross platform applications from a single codebase for any web browser, Android, iOS, Linux, macOS, and Windows</a:t>
            </a:r>
            <a:endParaRPr lang="ar-SA" sz="2800" b="1" dirty="0">
              <a:solidFill>
                <a:schemeClr val="tx1">
                  <a:lumMod val="95000"/>
                </a:schemeClr>
              </a:solidFill>
              <a:latin typeface="Consolas"/>
              <a:ea typeface="Calibri"/>
              <a:cs typeface="Calibri"/>
            </a:endParaRPr>
          </a:p>
        </p:txBody>
      </p:sp>
      <p:pic>
        <p:nvPicPr>
          <p:cNvPr id="12" name="Picture 11" descr="صورة تحتوي على الرسومات, تصميم الجرافيك, لقطة شاشة, شعار&#10;&#10;تم إنشاء الوصف تلقائياً">
            <a:extLst>
              <a:ext uri="{FF2B5EF4-FFF2-40B4-BE49-F238E27FC236}">
                <a16:creationId xmlns:a16="http://schemas.microsoft.com/office/drawing/2014/main" id="{0F51F2B0-5FA8-960F-A2D3-EF0BFBF8EE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000" b="83083" l="10000" r="90000">
                        <a14:foregroundMark x1="49750" y1="31167" x2="45438" y2="35083"/>
                        <a14:foregroundMark x1="54313" y1="18000" x2="54000" y2="18000"/>
                        <a14:foregroundMark x1="54063" y1="55417" x2="55063" y2="62250"/>
                      </a14:backgroundRemoval>
                    </a14:imgEffect>
                  </a14:imgLayer>
                </a14:imgProps>
              </a:ext>
            </a:extLst>
          </a:blip>
          <a:srcRect l="37891" t="15634" r="41754" b="32794"/>
          <a:stretch/>
        </p:blipFill>
        <p:spPr>
          <a:xfrm>
            <a:off x="8210550" y="1589966"/>
            <a:ext cx="2352676" cy="4470523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78020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F7D94B-5F08-9EF8-64CF-CCCF47E1B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772" y="451029"/>
            <a:ext cx="900616" cy="450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0C04E1-9A5D-4828-A1F1-D95D519E15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7" t="19050" r="20171" b="18700"/>
          <a:stretch/>
        </p:blipFill>
        <p:spPr>
          <a:xfrm>
            <a:off x="271873" y="311035"/>
            <a:ext cx="951672" cy="9894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2A70B9-B35C-D44A-2797-02F7DAC68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451" y="317206"/>
            <a:ext cx="916676" cy="7800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EFB330-00C4-6889-F56B-4112CC4DD5D9}"/>
              </a:ext>
            </a:extLst>
          </p:cNvPr>
          <p:cNvSpPr txBox="1"/>
          <p:nvPr/>
        </p:nvSpPr>
        <p:spPr>
          <a:xfrm>
            <a:off x="601721" y="1451597"/>
            <a:ext cx="39228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i="1" dirty="0">
                <a:latin typeface="Courier New"/>
                <a:cs typeface="Courier New"/>
              </a:rPr>
              <a:t>Why Flutter</a:t>
            </a:r>
            <a:r>
              <a:rPr lang="en-US" sz="4000" b="1" dirty="0"/>
              <a:t>? </a:t>
            </a:r>
          </a:p>
        </p:txBody>
      </p:sp>
      <p:pic>
        <p:nvPicPr>
          <p:cNvPr id="11" name="صورة 5" descr="صورة تحتوي على قصاصة فنية, فن الطفل, الرسوم المتحركة, رسوم متحركة&#10;&#10;تم إنشاء الوصف تلقائياً">
            <a:extLst>
              <a:ext uri="{FF2B5EF4-FFF2-40B4-BE49-F238E27FC236}">
                <a16:creationId xmlns:a16="http://schemas.microsoft.com/office/drawing/2014/main" id="{92121452-7DBF-4426-92C9-7398750F2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006" y="2648436"/>
            <a:ext cx="4143375" cy="3100388"/>
          </a:xfrm>
          <a:prstGeom prst="rect">
            <a:avLst/>
          </a:prstGeom>
        </p:spPr>
      </p:pic>
      <p:pic>
        <p:nvPicPr>
          <p:cNvPr id="12" name="صورة 6" descr="صورة تحتوي على قصاصة فنية, فن الطفل, رسوم متحركة, توضيح&#10;&#10;تم إنشاء الوصف تلقائياً">
            <a:extLst>
              <a:ext uri="{FF2B5EF4-FFF2-40B4-BE49-F238E27FC236}">
                <a16:creationId xmlns:a16="http://schemas.microsoft.com/office/drawing/2014/main" id="{775C9FB6-1F95-4D29-86F0-BE56DF1365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4" r="6753" b="-296"/>
          <a:stretch/>
        </p:blipFill>
        <p:spPr>
          <a:xfrm>
            <a:off x="6972326" y="2551695"/>
            <a:ext cx="4489463" cy="310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0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98</Words>
  <Application>Microsoft Office PowerPoint</Application>
  <PresentationFormat>Widescreen</PresentationFormat>
  <Paragraphs>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Rounded MT Bold</vt:lpstr>
      <vt:lpstr>Bahnschrift Light</vt:lpstr>
      <vt:lpstr>Calibri</vt:lpstr>
      <vt:lpstr>Calibri Light</vt:lpstr>
      <vt:lpstr>Consolas</vt:lpstr>
      <vt:lpstr>Courier New</vt:lpstr>
      <vt:lpstr>SachsenwaldW04-Light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Ziyad elshazly</dc:creator>
  <cp:lastModifiedBy>Ziad Salah</cp:lastModifiedBy>
  <cp:revision>11</cp:revision>
  <dcterms:created xsi:type="dcterms:W3CDTF">2023-10-24T12:12:29Z</dcterms:created>
  <dcterms:modified xsi:type="dcterms:W3CDTF">2024-09-03T15:35:19Z</dcterms:modified>
</cp:coreProperties>
</file>