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9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1.wmf"/><Relationship Id="rId7" Type="http://schemas.openxmlformats.org/officeDocument/2006/relationships/image" Target="../media/image7.wmf"/><Relationship Id="rId2" Type="http://schemas.openxmlformats.org/officeDocument/2006/relationships/image" Target="../media/image5.wmf"/><Relationship Id="rId1" Type="http://schemas.openxmlformats.org/officeDocument/2006/relationships/image" Target="../media/image2.wmf"/><Relationship Id="rId6" Type="http://schemas.openxmlformats.org/officeDocument/2006/relationships/image" Target="../media/image6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4AD96-D424-45D1-A178-92D1B1CB7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35500E-C718-442A-B5D6-1F0031DB2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BECC08-BE4F-4188-930C-3368D8D9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83B-8FF2-4ACF-AA88-E6AC37BE8757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AE98ED-0A82-49F5-9A2D-0B4BA3BA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95A719-F667-4A17-A61C-D90AF9F4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E8DB-B8A7-408A-84F9-3F7CFBDAF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1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5966D-A1D8-450B-8353-26FBEA79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D7C18D-8709-4ED9-8362-C763F2871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F43EB-A74B-47D1-BD88-B794E012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83B-8FF2-4ACF-AA88-E6AC37BE8757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69235D-4B07-4134-9021-08334181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9C22C2-B1BB-425F-AD1F-3FBEC10E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E8DB-B8A7-408A-84F9-3F7CFBDAF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35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DD01F6-7BCD-4317-B35C-5C5F0E82A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75BC26-95A5-4BDE-B9DF-D052020E8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0306D6-AF02-4603-8EF2-500037E71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83B-8FF2-4ACF-AA88-E6AC37BE8757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28CB-7E10-4CD9-B130-F57D28B5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705755-BD6D-47EA-BA96-C8F3E4C0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E8DB-B8A7-408A-84F9-3F7CFBDAF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52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20A7D-14C6-4467-B3F6-0AA1C17A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4F1B8-AD13-47E0-8625-E6451DB91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6AD5A4-79F7-4BC5-89A1-DB49FF22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83B-8FF2-4ACF-AA88-E6AC37BE8757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6A0F0-FC88-4F8F-BF26-6E9C8921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2BB925-8861-4377-883A-C55813F1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E8DB-B8A7-408A-84F9-3F7CFBDAF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29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1FDB4-1B26-451E-A142-E39CD8EA9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3C7FEA-8991-47C0-9BF4-5B8347BB2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D929FE-6B15-4632-9D17-6D80C7C00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83B-8FF2-4ACF-AA88-E6AC37BE8757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6EE58F-62E5-4EB8-9E56-74ACD844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472EE9-853A-4E28-9A33-E7F5AF8A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E8DB-B8A7-408A-84F9-3F7CFBDAF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31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5FB35-16C3-4DB5-B0FE-57582067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077FCC-004E-4105-A0BE-807CAEF76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C6B123-14C5-4132-97B1-92B5B799B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F4A899-53FE-4769-B0AD-2236B722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83B-8FF2-4ACF-AA88-E6AC37BE8757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1FB782-07E8-4A83-91E9-1754E0C0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820ABF-C4B4-4EF9-A024-137FEF9E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E8DB-B8A7-408A-84F9-3F7CFBDAF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16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C6DB7-4D24-4A92-BCB4-CC75529E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0A9AB0-3BE3-4539-A67F-3246A8E41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DE6A25-8869-4124-9242-BA82630F1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86B64B-524F-4CFB-B1D4-5B5C594F0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0F66FF-E5D5-4A66-9ADC-A33991DAF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530467-7ACA-4E0F-AFB0-5E251482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83B-8FF2-4ACF-AA88-E6AC37BE8757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78B2FE-2F16-424F-93C3-2042B41A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9F20EB-17C7-45DB-AD51-5F525F9D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E8DB-B8A7-408A-84F9-3F7CFBDAF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96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5E35F-6B12-402B-B198-341C89DD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5F9678-D642-4235-8769-8DE9F301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83B-8FF2-4ACF-AA88-E6AC37BE8757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2F273A-6BB6-49A7-ADCC-21C71E04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5FD17A-C36E-4AD4-99FA-2D37D314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E8DB-B8A7-408A-84F9-3F7CFBDAF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06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7FC2FC-273C-4106-9377-8EEF0AC4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83B-8FF2-4ACF-AA88-E6AC37BE8757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61CC1B-143A-4F8F-856C-A4F698C7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3A242D-E12B-459E-95B5-F1071ABF5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E8DB-B8A7-408A-84F9-3F7CFBDAF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36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1675C-1A2A-4116-A7B9-C9003254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928716-01A0-492A-A0C4-740C654EA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DDA9C7-7246-4098-BCD1-CDA6FFD39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7CE8F8-9805-4DE0-A3C1-C9C1F347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83B-8FF2-4ACF-AA88-E6AC37BE8757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702772-E7DB-46DA-A72B-C6BFF3E9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111A31-915F-47CE-8CC6-21CCE7DA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E8DB-B8A7-408A-84F9-3F7CFBDAF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39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E1BC4-0710-4127-BC32-9D9EE6DC0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55C4D6-9E32-430A-8A0A-CE68AAE45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5AECE-9FDA-4BDA-812F-6E8D830F7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CAE63A-B850-4AAD-833E-0AC3F04E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83B-8FF2-4ACF-AA88-E6AC37BE8757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D40DAD-7F4D-40A1-8A6A-299D9B58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337264-B497-4F28-AE2E-6F2AAD04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E8DB-B8A7-408A-84F9-3F7CFBDAF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54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B11AA9-FDA2-4965-AF95-AC1AF44C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91B92C-3CBA-4D9E-BBBE-B07A95EE0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8E6A0-7795-448B-8736-3ACEBE066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E883B-8FF2-4ACF-AA88-E6AC37BE8757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5C6703-5D10-4FCB-A53A-22CDF5081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0CC10-10A5-4979-9C6F-3A15B46BC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8E8DB-B8A7-408A-84F9-3F7CFBDAF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25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7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36.png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35.wmf"/><Relationship Id="rId4" Type="http://schemas.openxmlformats.org/officeDocument/2006/relationships/image" Target="../media/image37.png"/><Relationship Id="rId9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45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4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5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image" Target="../media/image4.wmf"/><Relationship Id="rId18" Type="http://schemas.openxmlformats.org/officeDocument/2006/relationships/image" Target="../media/image7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.bin"/><Relationship Id="rId12" Type="http://schemas.openxmlformats.org/officeDocument/2006/relationships/oleObject" Target="../embeddings/oleObject4.bin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wmf"/><Relationship Id="rId20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image" Target="../media/image3.wmf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6.bin"/><Relationship Id="rId10" Type="http://schemas.openxmlformats.org/officeDocument/2006/relationships/oleObject" Target="../embeddings/oleObject3.bin"/><Relationship Id="rId19" Type="http://schemas.openxmlformats.org/officeDocument/2006/relationships/oleObject" Target="../embeddings/oleObject8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2.bin"/><Relationship Id="rId14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DFD10782-D3E5-4A0C-AA6E-4C1152979483}"/>
              </a:ext>
            </a:extLst>
          </p:cNvPr>
          <p:cNvSpPr/>
          <p:nvPr/>
        </p:nvSpPr>
        <p:spPr>
          <a:xfrm>
            <a:off x="7452045" y="1469822"/>
            <a:ext cx="3153398" cy="315339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59EFE4D6-B3C2-4BB6-BBD3-58E6507E86B3}"/>
              </a:ext>
            </a:extLst>
          </p:cNvPr>
          <p:cNvSpPr/>
          <p:nvPr/>
        </p:nvSpPr>
        <p:spPr>
          <a:xfrm>
            <a:off x="8930467" y="1371545"/>
            <a:ext cx="196554" cy="1965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80AB892A-77FF-4314-9CE3-13162A3E930C}"/>
              </a:ext>
            </a:extLst>
          </p:cNvPr>
          <p:cNvSpPr/>
          <p:nvPr/>
        </p:nvSpPr>
        <p:spPr>
          <a:xfrm>
            <a:off x="8930467" y="4514773"/>
            <a:ext cx="196554" cy="1965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CA74F647-0C9F-4FE2-9626-01E2B9050F2B}"/>
              </a:ext>
            </a:extLst>
          </p:cNvPr>
          <p:cNvSpPr/>
          <p:nvPr/>
        </p:nvSpPr>
        <p:spPr>
          <a:xfrm>
            <a:off x="10507166" y="2948244"/>
            <a:ext cx="196554" cy="1965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0C490DF5-3FFC-4A4B-BD5E-3CAFD6D089FD}"/>
              </a:ext>
            </a:extLst>
          </p:cNvPr>
          <p:cNvSpPr/>
          <p:nvPr/>
        </p:nvSpPr>
        <p:spPr>
          <a:xfrm>
            <a:off x="7353768" y="2948244"/>
            <a:ext cx="196554" cy="1965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E5D97341-4681-4646-B7AD-E082576E2F34}"/>
              </a:ext>
            </a:extLst>
          </p:cNvPr>
          <p:cNvSpPr/>
          <p:nvPr/>
        </p:nvSpPr>
        <p:spPr>
          <a:xfrm rot="2695395">
            <a:off x="10047398" y="1828944"/>
            <a:ext cx="196554" cy="1965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8FF39F9D-2CAE-4D31-8FF3-40366B780C3C}"/>
              </a:ext>
            </a:extLst>
          </p:cNvPr>
          <p:cNvSpPr/>
          <p:nvPr/>
        </p:nvSpPr>
        <p:spPr>
          <a:xfrm rot="2695395">
            <a:off x="7827780" y="4054518"/>
            <a:ext cx="196554" cy="1965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2E3A94E0-56F2-4AE5-ACFE-DA55611AEAB1}"/>
              </a:ext>
            </a:extLst>
          </p:cNvPr>
          <p:cNvSpPr/>
          <p:nvPr/>
        </p:nvSpPr>
        <p:spPr>
          <a:xfrm rot="2695395">
            <a:off x="10050385" y="4058732"/>
            <a:ext cx="196554" cy="1965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EBD7215F-3F03-4626-A16C-B6C6BD12E963}"/>
              </a:ext>
            </a:extLst>
          </p:cNvPr>
          <p:cNvSpPr/>
          <p:nvPr/>
        </p:nvSpPr>
        <p:spPr>
          <a:xfrm rot="2695395">
            <a:off x="7817611" y="1831931"/>
            <a:ext cx="196554" cy="1965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9952AC7C-5536-4002-B48A-0113D81574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391572"/>
              </p:ext>
            </p:extLst>
          </p:nvPr>
        </p:nvGraphicFramePr>
        <p:xfrm>
          <a:off x="10454151" y="1322406"/>
          <a:ext cx="445833" cy="850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" name="AxMath" r:id="rId3" imgW="914400" imgH="914400" progId="Equation.AxMath">
                  <p:embed/>
                </p:oleObj>
              </mc:Choice>
              <mc:Fallback>
                <p:oleObj name="AxMath" r:id="rId3" imgW="914400" imgH="914400" progId="Equation.AxMath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54151" y="1322406"/>
                        <a:ext cx="445833" cy="850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95E3D9F8-161F-4C62-BED0-CB965C5BDD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25739"/>
              </p:ext>
            </p:extLst>
          </p:nvPr>
        </p:nvGraphicFramePr>
        <p:xfrm>
          <a:off x="10775999" y="2823644"/>
          <a:ext cx="343475" cy="586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1" name="AxMath" r:id="rId5" imgW="914400" imgH="914400" progId="Equation.AxMath">
                  <p:embed/>
                </p:oleObj>
              </mc:Choice>
              <mc:Fallback>
                <p:oleObj name="AxMath" r:id="rId5" imgW="914400" imgH="914400" progId="Equation.AxMath">
                  <p:embed/>
                  <p:pic>
                    <p:nvPicPr>
                      <p:cNvPr id="31" name="对象 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75999" y="2823644"/>
                        <a:ext cx="343475" cy="586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5BF39C73-1715-40DB-8237-7CD47A639B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213302"/>
              </p:ext>
            </p:extLst>
          </p:nvPr>
        </p:nvGraphicFramePr>
        <p:xfrm>
          <a:off x="8857006" y="736091"/>
          <a:ext cx="343475" cy="586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2" name="AxMath" r:id="rId7" imgW="914400" imgH="914400" progId="Equation.AxMath">
                  <p:embed/>
                </p:oleObj>
              </mc:Choice>
              <mc:Fallback>
                <p:oleObj name="AxMath" r:id="rId7" imgW="914400" imgH="914400" progId="Equation.AxMath">
                  <p:embed/>
                  <p:pic>
                    <p:nvPicPr>
                      <p:cNvPr id="32" name="对象 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57006" y="736091"/>
                        <a:ext cx="343475" cy="586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021BEEA5-806C-451B-8FF7-C67F55811B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792471"/>
              </p:ext>
            </p:extLst>
          </p:nvPr>
        </p:nvGraphicFramePr>
        <p:xfrm>
          <a:off x="8808875" y="4812677"/>
          <a:ext cx="439736" cy="586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" name="AxMath" r:id="rId9" imgW="914400" imgH="914400" progId="Equation.AxMath">
                  <p:embed/>
                </p:oleObj>
              </mc:Choice>
              <mc:Fallback>
                <p:oleObj name="AxMath" r:id="rId9" imgW="914400" imgH="914400" progId="Equation.AxMath">
                  <p:embed/>
                  <p:pic>
                    <p:nvPicPr>
                      <p:cNvPr id="33" name="对象 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808875" y="4812677"/>
                        <a:ext cx="439736" cy="5863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E0474046-2DF1-4774-86D3-7F2B281B3E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979877"/>
              </p:ext>
            </p:extLst>
          </p:nvPr>
        </p:nvGraphicFramePr>
        <p:xfrm>
          <a:off x="6878969" y="2787360"/>
          <a:ext cx="439737" cy="586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" name="AxMath" r:id="rId11" imgW="914400" imgH="914400" progId="Equation.AxMath">
                  <p:embed/>
                </p:oleObj>
              </mc:Choice>
              <mc:Fallback>
                <p:oleObj name="AxMath" r:id="rId11" imgW="914400" imgH="914400" progId="Equation.AxMath">
                  <p:embed/>
                  <p:pic>
                    <p:nvPicPr>
                      <p:cNvPr id="34" name="对象 3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78969" y="2787360"/>
                        <a:ext cx="439737" cy="586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A8785556-BD91-41D1-ACCC-4F0ACCD6E1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246289"/>
              </p:ext>
            </p:extLst>
          </p:nvPr>
        </p:nvGraphicFramePr>
        <p:xfrm>
          <a:off x="7185368" y="4013810"/>
          <a:ext cx="5413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" name="AxMath" r:id="rId13" imgW="914400" imgH="914400" progId="Equation.AxMath">
                  <p:embed/>
                </p:oleObj>
              </mc:Choice>
              <mc:Fallback>
                <p:oleObj name="AxMath" r:id="rId13" imgW="914400" imgH="914400" progId="Equation.AxMath">
                  <p:embed/>
                  <p:pic>
                    <p:nvPicPr>
                      <p:cNvPr id="37" name="对象 3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85368" y="4013810"/>
                        <a:ext cx="541337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B3ADAB2-696A-42F6-8869-CAB3413FB0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768256"/>
              </p:ext>
            </p:extLst>
          </p:nvPr>
        </p:nvGraphicFramePr>
        <p:xfrm>
          <a:off x="7105545" y="1287034"/>
          <a:ext cx="5413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" name="AxMath" r:id="rId15" imgW="914400" imgH="914400" progId="Equation.AxMath">
                  <p:embed/>
                </p:oleObj>
              </mc:Choice>
              <mc:Fallback>
                <p:oleObj name="AxMath" r:id="rId15" imgW="914400" imgH="914400" progId="Equation.AxMath">
                  <p:embed/>
                  <p:pic>
                    <p:nvPicPr>
                      <p:cNvPr id="40" name="对象 3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05545" y="1287034"/>
                        <a:ext cx="541337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F2F50340-5173-4DE6-BA32-99F7FA6694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624746"/>
              </p:ext>
            </p:extLst>
          </p:nvPr>
        </p:nvGraphicFramePr>
        <p:xfrm>
          <a:off x="10406400" y="4050669"/>
          <a:ext cx="5413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" name="AxMath" r:id="rId17" imgW="914400" imgH="914400" progId="Equation.AxMath">
                  <p:embed/>
                </p:oleObj>
              </mc:Choice>
              <mc:Fallback>
                <p:oleObj name="AxMath" r:id="rId17" imgW="914400" imgH="914400" progId="Equation.AxMath">
                  <p:embed/>
                  <p:pic>
                    <p:nvPicPr>
                      <p:cNvPr id="42" name="对象 4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406400" y="4050669"/>
                        <a:ext cx="541337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C59BDFF-F563-402A-8CA1-393E982FE0F7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>
            <a:off x="9028744" y="1568099"/>
            <a:ext cx="0" cy="294667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994432F-0587-4C45-B7B9-5645FE7C8832}"/>
              </a:ext>
            </a:extLst>
          </p:cNvPr>
          <p:cNvCxnSpPr>
            <a:cxnSpLocks/>
            <a:stCxn id="29" idx="6"/>
            <a:endCxn id="28" idx="2"/>
          </p:cNvCxnSpPr>
          <p:nvPr/>
        </p:nvCxnSpPr>
        <p:spPr>
          <a:xfrm>
            <a:off x="7985473" y="1999607"/>
            <a:ext cx="2093604" cy="208800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8426B9B-6258-4A9B-8EB1-9474EB88D26E}"/>
              </a:ext>
            </a:extLst>
          </p:cNvPr>
          <p:cNvCxnSpPr>
            <a:cxnSpLocks/>
            <a:stCxn id="25" idx="6"/>
            <a:endCxn id="24" idx="2"/>
          </p:cNvCxnSpPr>
          <p:nvPr/>
        </p:nvCxnSpPr>
        <p:spPr>
          <a:xfrm>
            <a:off x="7550322" y="3046521"/>
            <a:ext cx="295684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4285638-A2A5-4B9E-B5E0-B0D1F190D406}"/>
              </a:ext>
            </a:extLst>
          </p:cNvPr>
          <p:cNvCxnSpPr>
            <a:cxnSpLocks/>
            <a:stCxn id="27" idx="0"/>
            <a:endCxn id="26" idx="4"/>
          </p:cNvCxnSpPr>
          <p:nvPr/>
        </p:nvCxnSpPr>
        <p:spPr>
          <a:xfrm flipV="1">
            <a:off x="7995456" y="1996806"/>
            <a:ext cx="2080820" cy="208640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流程图: 接点 67">
            <a:extLst>
              <a:ext uri="{FF2B5EF4-FFF2-40B4-BE49-F238E27FC236}">
                <a16:creationId xmlns:a16="http://schemas.microsoft.com/office/drawing/2014/main" id="{AB062CDB-8178-4851-A67C-8B2207502A51}"/>
              </a:ext>
            </a:extLst>
          </p:cNvPr>
          <p:cNvSpPr/>
          <p:nvPr/>
        </p:nvSpPr>
        <p:spPr>
          <a:xfrm>
            <a:off x="1910794" y="1434450"/>
            <a:ext cx="3153398" cy="315339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流程图: 接点 68">
            <a:extLst>
              <a:ext uri="{FF2B5EF4-FFF2-40B4-BE49-F238E27FC236}">
                <a16:creationId xmlns:a16="http://schemas.microsoft.com/office/drawing/2014/main" id="{E7E9D531-8671-452A-ACAE-0A98389465A7}"/>
              </a:ext>
            </a:extLst>
          </p:cNvPr>
          <p:cNvSpPr/>
          <p:nvPr/>
        </p:nvSpPr>
        <p:spPr>
          <a:xfrm>
            <a:off x="3389216" y="1336173"/>
            <a:ext cx="196554" cy="1965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流程图: 接点 69">
            <a:extLst>
              <a:ext uri="{FF2B5EF4-FFF2-40B4-BE49-F238E27FC236}">
                <a16:creationId xmlns:a16="http://schemas.microsoft.com/office/drawing/2014/main" id="{27ABB202-3575-40A6-BAF7-089436D32A91}"/>
              </a:ext>
            </a:extLst>
          </p:cNvPr>
          <p:cNvSpPr/>
          <p:nvPr/>
        </p:nvSpPr>
        <p:spPr>
          <a:xfrm>
            <a:off x="3389216" y="4479401"/>
            <a:ext cx="196554" cy="1965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流程图: 接点 70">
            <a:extLst>
              <a:ext uri="{FF2B5EF4-FFF2-40B4-BE49-F238E27FC236}">
                <a16:creationId xmlns:a16="http://schemas.microsoft.com/office/drawing/2014/main" id="{0452A2F8-D283-4B43-9BD3-F074A2F39C0A}"/>
              </a:ext>
            </a:extLst>
          </p:cNvPr>
          <p:cNvSpPr/>
          <p:nvPr/>
        </p:nvSpPr>
        <p:spPr>
          <a:xfrm>
            <a:off x="4965915" y="2912872"/>
            <a:ext cx="196554" cy="1965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流程图: 接点 71">
            <a:extLst>
              <a:ext uri="{FF2B5EF4-FFF2-40B4-BE49-F238E27FC236}">
                <a16:creationId xmlns:a16="http://schemas.microsoft.com/office/drawing/2014/main" id="{17114F82-85DF-4998-B67A-273C8ED23E12}"/>
              </a:ext>
            </a:extLst>
          </p:cNvPr>
          <p:cNvSpPr/>
          <p:nvPr/>
        </p:nvSpPr>
        <p:spPr>
          <a:xfrm>
            <a:off x="1812517" y="2912872"/>
            <a:ext cx="196554" cy="1965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id="{B230786C-DF9A-4693-ABC5-B93565878976}"/>
              </a:ext>
            </a:extLst>
          </p:cNvPr>
          <p:cNvSpPr/>
          <p:nvPr/>
        </p:nvSpPr>
        <p:spPr>
          <a:xfrm rot="2695395">
            <a:off x="4506147" y="1793572"/>
            <a:ext cx="196554" cy="1965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0E4FE390-0AA0-49BB-8921-849FE876DF00}"/>
              </a:ext>
            </a:extLst>
          </p:cNvPr>
          <p:cNvSpPr/>
          <p:nvPr/>
        </p:nvSpPr>
        <p:spPr>
          <a:xfrm rot="2695395">
            <a:off x="2286529" y="4019146"/>
            <a:ext cx="196554" cy="1965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A8976965-67D1-4F18-B3A9-D07FC6CFF9F1}"/>
              </a:ext>
            </a:extLst>
          </p:cNvPr>
          <p:cNvSpPr/>
          <p:nvPr/>
        </p:nvSpPr>
        <p:spPr>
          <a:xfrm rot="2695395">
            <a:off x="4509134" y="4023360"/>
            <a:ext cx="196554" cy="1965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E608ED39-C057-415D-A583-70669F8F24A9}"/>
              </a:ext>
            </a:extLst>
          </p:cNvPr>
          <p:cNvSpPr/>
          <p:nvPr/>
        </p:nvSpPr>
        <p:spPr>
          <a:xfrm rot="2695395">
            <a:off x="2276360" y="1796559"/>
            <a:ext cx="196554" cy="1965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7" name="对象 76">
            <a:extLst>
              <a:ext uri="{FF2B5EF4-FFF2-40B4-BE49-F238E27FC236}">
                <a16:creationId xmlns:a16="http://schemas.microsoft.com/office/drawing/2014/main" id="{F06E8CC1-B7AE-4DDE-9D16-3531BEF922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561866"/>
              </p:ext>
            </p:extLst>
          </p:nvPr>
        </p:nvGraphicFramePr>
        <p:xfrm>
          <a:off x="4912900" y="1287034"/>
          <a:ext cx="445833" cy="850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8" name="AxMath" r:id="rId3" imgW="914400" imgH="914400" progId="Equation.AxMath">
                  <p:embed/>
                </p:oleObj>
              </mc:Choice>
              <mc:Fallback>
                <p:oleObj name="AxMath" r:id="rId3" imgW="914400" imgH="914400" progId="Equation.AxMath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9952AC7C-5536-4002-B48A-0113D81574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12900" y="1287034"/>
                        <a:ext cx="445833" cy="850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>
            <a:extLst>
              <a:ext uri="{FF2B5EF4-FFF2-40B4-BE49-F238E27FC236}">
                <a16:creationId xmlns:a16="http://schemas.microsoft.com/office/drawing/2014/main" id="{6CD7B3C9-D57F-4B57-987F-CE3BE9A3E3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600411"/>
              </p:ext>
            </p:extLst>
          </p:nvPr>
        </p:nvGraphicFramePr>
        <p:xfrm>
          <a:off x="5234748" y="2788272"/>
          <a:ext cx="343475" cy="586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9" name="AxMath" r:id="rId5" imgW="914400" imgH="914400" progId="Equation.AxMath">
                  <p:embed/>
                </p:oleObj>
              </mc:Choice>
              <mc:Fallback>
                <p:oleObj name="AxMath" r:id="rId5" imgW="914400" imgH="91440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95E3D9F8-161F-4C62-BED0-CB965C5BDD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34748" y="2788272"/>
                        <a:ext cx="343475" cy="586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78">
            <a:extLst>
              <a:ext uri="{FF2B5EF4-FFF2-40B4-BE49-F238E27FC236}">
                <a16:creationId xmlns:a16="http://schemas.microsoft.com/office/drawing/2014/main" id="{6AE15314-1E56-4327-A5B7-635895934C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303340"/>
              </p:ext>
            </p:extLst>
          </p:nvPr>
        </p:nvGraphicFramePr>
        <p:xfrm>
          <a:off x="3315755" y="700719"/>
          <a:ext cx="343475" cy="586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" name="AxMath" r:id="rId7" imgW="914400" imgH="914400" progId="Equation.AxMath">
                  <p:embed/>
                </p:oleObj>
              </mc:Choice>
              <mc:Fallback>
                <p:oleObj name="AxMath" r:id="rId7" imgW="914400" imgH="914400" progId="Equation.AxMath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5BF39C73-1715-40DB-8237-7CD47A639B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15755" y="700719"/>
                        <a:ext cx="343475" cy="586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>
            <a:extLst>
              <a:ext uri="{FF2B5EF4-FFF2-40B4-BE49-F238E27FC236}">
                <a16:creationId xmlns:a16="http://schemas.microsoft.com/office/drawing/2014/main" id="{C2108E3A-6A3C-42A1-8041-2DE06408A6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652755"/>
              </p:ext>
            </p:extLst>
          </p:nvPr>
        </p:nvGraphicFramePr>
        <p:xfrm>
          <a:off x="3267624" y="4777305"/>
          <a:ext cx="439736" cy="586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" name="AxMath" r:id="rId9" imgW="914400" imgH="914400" progId="Equation.AxMath">
                  <p:embed/>
                </p:oleObj>
              </mc:Choice>
              <mc:Fallback>
                <p:oleObj name="AxMath" r:id="rId9" imgW="914400" imgH="914400" progId="Equation.AxMath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021BEEA5-806C-451B-8FF7-C67F55811B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67624" y="4777305"/>
                        <a:ext cx="439736" cy="5863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>
            <a:extLst>
              <a:ext uri="{FF2B5EF4-FFF2-40B4-BE49-F238E27FC236}">
                <a16:creationId xmlns:a16="http://schemas.microsoft.com/office/drawing/2014/main" id="{F68515E9-7E0F-46DA-BCED-466CD12262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096123"/>
              </p:ext>
            </p:extLst>
          </p:nvPr>
        </p:nvGraphicFramePr>
        <p:xfrm>
          <a:off x="1337718" y="2751988"/>
          <a:ext cx="439737" cy="586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2" name="AxMath" r:id="rId11" imgW="914400" imgH="914400" progId="Equation.AxMath">
                  <p:embed/>
                </p:oleObj>
              </mc:Choice>
              <mc:Fallback>
                <p:oleObj name="AxMath" r:id="rId11" imgW="914400" imgH="914400" progId="Equation.AxMath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E0474046-2DF1-4774-86D3-7F2B281B3E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37718" y="2751988"/>
                        <a:ext cx="439737" cy="586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>
            <a:extLst>
              <a:ext uri="{FF2B5EF4-FFF2-40B4-BE49-F238E27FC236}">
                <a16:creationId xmlns:a16="http://schemas.microsoft.com/office/drawing/2014/main" id="{36F73C77-D496-4E78-B16D-FE9AD1F9FF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08857"/>
              </p:ext>
            </p:extLst>
          </p:nvPr>
        </p:nvGraphicFramePr>
        <p:xfrm>
          <a:off x="1644117" y="3978438"/>
          <a:ext cx="5413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" name="AxMath" r:id="rId13" imgW="914400" imgH="914400" progId="Equation.AxMath">
                  <p:embed/>
                </p:oleObj>
              </mc:Choice>
              <mc:Fallback>
                <p:oleObj name="AxMath" r:id="rId13" imgW="914400" imgH="914400" progId="Equation.AxMath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A8785556-BD91-41D1-ACCC-4F0ACCD6E1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44117" y="3978438"/>
                        <a:ext cx="541337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>
            <a:extLst>
              <a:ext uri="{FF2B5EF4-FFF2-40B4-BE49-F238E27FC236}">
                <a16:creationId xmlns:a16="http://schemas.microsoft.com/office/drawing/2014/main" id="{1DC6114D-4604-41EA-A0AE-FFDBAECDFB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397012"/>
              </p:ext>
            </p:extLst>
          </p:nvPr>
        </p:nvGraphicFramePr>
        <p:xfrm>
          <a:off x="1530849" y="1213440"/>
          <a:ext cx="54133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" name="AxMath" r:id="rId19" imgW="914400" imgH="914400" progId="Equation.AxMath">
                  <p:embed/>
                </p:oleObj>
              </mc:Choice>
              <mc:Fallback>
                <p:oleObj name="AxMath" r:id="rId19" imgW="914400" imgH="914400" progId="Equation.AxMath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7B3ADAB2-696A-42F6-8869-CAB3413FB0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30849" y="1213440"/>
                        <a:ext cx="541338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>
            <a:extLst>
              <a:ext uri="{FF2B5EF4-FFF2-40B4-BE49-F238E27FC236}">
                <a16:creationId xmlns:a16="http://schemas.microsoft.com/office/drawing/2014/main" id="{9BB0D658-C270-43AF-9560-556FB22AE9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616494"/>
              </p:ext>
            </p:extLst>
          </p:nvPr>
        </p:nvGraphicFramePr>
        <p:xfrm>
          <a:off x="4865149" y="4015297"/>
          <a:ext cx="5413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" name="AxMath" r:id="rId17" imgW="914400" imgH="914400" progId="Equation.AxMath">
                  <p:embed/>
                </p:oleObj>
              </mc:Choice>
              <mc:Fallback>
                <p:oleObj name="AxMath" r:id="rId17" imgW="914400" imgH="914400" progId="Equation.AxMath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F2F50340-5173-4DE6-BA32-99F7FA6694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65149" y="4015297"/>
                        <a:ext cx="541337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6312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AA0FC6A-25E4-4CF7-8B68-51748315F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37" y="311819"/>
            <a:ext cx="6916934" cy="252970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3364196-89AF-43A1-BFEF-156A7742A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37" y="2974758"/>
            <a:ext cx="6915977" cy="220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46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AC42ED4-5111-4572-93AF-998320FC2E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908226"/>
              </p:ext>
            </p:extLst>
          </p:nvPr>
        </p:nvGraphicFramePr>
        <p:xfrm>
          <a:off x="2831480" y="2643392"/>
          <a:ext cx="7200815" cy="1037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AxMath" r:id="rId3" imgW="914400" imgH="914400" progId="Equation.AxMath">
                  <p:embed/>
                </p:oleObj>
              </mc:Choice>
              <mc:Fallback>
                <p:oleObj name="AxMath" r:id="rId3" imgW="914400" imgH="914400" progId="Equation.AxMath">
                  <p:embed/>
                  <p:pic>
                    <p:nvPicPr>
                      <p:cNvPr id="24" name="对象 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1480" y="2643392"/>
                        <a:ext cx="7200815" cy="10376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标注 24">
            <a:extLst>
              <a:ext uri="{FF2B5EF4-FFF2-40B4-BE49-F238E27FC236}">
                <a16:creationId xmlns:a16="http://schemas.microsoft.com/office/drawing/2014/main" id="{9C8BBF81-F385-441D-BB7E-F67D59061E25}"/>
              </a:ext>
            </a:extLst>
          </p:cNvPr>
          <p:cNvSpPr/>
          <p:nvPr/>
        </p:nvSpPr>
        <p:spPr>
          <a:xfrm>
            <a:off x="2104103" y="3768488"/>
            <a:ext cx="4372680" cy="453576"/>
          </a:xfrm>
          <a:prstGeom prst="wedgeRectCallout">
            <a:avLst>
              <a:gd name="adj1" fmla="val -19221"/>
              <a:gd name="adj2" fmla="val -100791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Case 1: Eve gets correct bits and Bob too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矩形标注 25">
            <a:extLst>
              <a:ext uri="{FF2B5EF4-FFF2-40B4-BE49-F238E27FC236}">
                <a16:creationId xmlns:a16="http://schemas.microsoft.com/office/drawing/2014/main" id="{8A3DF85B-5B5C-4E01-B1B9-C0699E33A243}"/>
              </a:ext>
            </a:extLst>
          </p:cNvPr>
          <p:cNvSpPr/>
          <p:nvPr/>
        </p:nvSpPr>
        <p:spPr>
          <a:xfrm>
            <a:off x="2104103" y="1943917"/>
            <a:ext cx="3234812" cy="453576"/>
          </a:xfrm>
          <a:prstGeom prst="wedgeRectCallout">
            <a:avLst>
              <a:gd name="adj1" fmla="val 22887"/>
              <a:gd name="adj2" fmla="val 9901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Case 2: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Eve gets incorrect bits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标注 26">
            <a:extLst>
              <a:ext uri="{FF2B5EF4-FFF2-40B4-BE49-F238E27FC236}">
                <a16:creationId xmlns:a16="http://schemas.microsoft.com/office/drawing/2014/main" id="{4F8B9248-CCAC-48E7-8701-E3B5E0A964A9}"/>
              </a:ext>
            </a:extLst>
          </p:cNvPr>
          <p:cNvSpPr/>
          <p:nvPr/>
        </p:nvSpPr>
        <p:spPr>
          <a:xfrm>
            <a:off x="5417574" y="1943917"/>
            <a:ext cx="5250425" cy="453576"/>
          </a:xfrm>
          <a:prstGeom prst="wedgeRectCallout">
            <a:avLst>
              <a:gd name="adj1" fmla="val -37237"/>
              <a:gd name="adj2" fmla="val 1054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Bob uses the same base as Eve (definitely wrong)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标注 27">
            <a:extLst>
              <a:ext uri="{FF2B5EF4-FFF2-40B4-BE49-F238E27FC236}">
                <a16:creationId xmlns:a16="http://schemas.microsoft.com/office/drawing/2014/main" id="{3E296FA3-6FBB-4561-AC00-5EF9901C96EC}"/>
              </a:ext>
            </a:extLst>
          </p:cNvPr>
          <p:cNvSpPr/>
          <p:nvPr/>
        </p:nvSpPr>
        <p:spPr>
          <a:xfrm>
            <a:off x="6617109" y="3768489"/>
            <a:ext cx="3342967" cy="453576"/>
          </a:xfrm>
          <a:prstGeom prst="wedgeRectCallout">
            <a:avLst>
              <a:gd name="adj1" fmla="val -36264"/>
              <a:gd name="adj2" fmla="val -9380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Bob uses different base as Eve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295A1D-4995-49A6-8068-842CAA78F4C1}"/>
              </a:ext>
            </a:extLst>
          </p:cNvPr>
          <p:cNvSpPr/>
          <p:nvPr/>
        </p:nvSpPr>
        <p:spPr>
          <a:xfrm>
            <a:off x="2831308" y="2643480"/>
            <a:ext cx="1102660" cy="89992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1F70E9-DD3F-4448-A5F0-1D98DD39756E}"/>
              </a:ext>
            </a:extLst>
          </p:cNvPr>
          <p:cNvSpPr/>
          <p:nvPr/>
        </p:nvSpPr>
        <p:spPr>
          <a:xfrm>
            <a:off x="4314752" y="2622660"/>
            <a:ext cx="270461" cy="899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A5E5F0-8B75-47E7-87BC-FA90759489CB}"/>
              </a:ext>
            </a:extLst>
          </p:cNvPr>
          <p:cNvSpPr/>
          <p:nvPr/>
        </p:nvSpPr>
        <p:spPr>
          <a:xfrm>
            <a:off x="5131144" y="2643479"/>
            <a:ext cx="964855" cy="899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75AEFC-8D42-4425-822F-AB6F1B689A97}"/>
              </a:ext>
            </a:extLst>
          </p:cNvPr>
          <p:cNvSpPr/>
          <p:nvPr/>
        </p:nvSpPr>
        <p:spPr>
          <a:xfrm>
            <a:off x="6476783" y="2649516"/>
            <a:ext cx="946571" cy="899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435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039AD33-84A1-4D64-B072-5B5CB9012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47" y="257600"/>
            <a:ext cx="6632072" cy="274480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D407598-2AEC-4D03-A0A3-824F5D7C0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47" y="3185940"/>
            <a:ext cx="6632072" cy="313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05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11DDBAC-2B2A-4F79-B2E9-C04DF0372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33" y="129254"/>
            <a:ext cx="10790855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92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834DBAA-AB45-47EA-9ED1-10C5A00DE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28" y="991161"/>
            <a:ext cx="10897544" cy="40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45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D9D4DDF-CA96-49A9-B7B0-7A00F957B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03" y="1603852"/>
            <a:ext cx="10767993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06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246820B-8B2C-4A38-9AF8-32791632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27" y="1470490"/>
            <a:ext cx="10455546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85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3226904-F50F-4C18-B718-C9471B63307F}"/>
              </a:ext>
            </a:extLst>
          </p:cNvPr>
          <p:cNvSpPr/>
          <p:nvPr/>
        </p:nvSpPr>
        <p:spPr>
          <a:xfrm>
            <a:off x="2649944" y="2018851"/>
            <a:ext cx="1968253" cy="196825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03A9873-B7F7-42D8-AF7B-2C18C176F025}"/>
              </a:ext>
            </a:extLst>
          </p:cNvPr>
          <p:cNvGrpSpPr/>
          <p:nvPr/>
        </p:nvGrpSpPr>
        <p:grpSpPr>
          <a:xfrm rot="2625468">
            <a:off x="6359578" y="2018851"/>
            <a:ext cx="1968253" cy="1968253"/>
            <a:chOff x="6359578" y="2018851"/>
            <a:chExt cx="1968253" cy="196825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BCEEA00D-B414-488B-9584-B6A517016EC5}"/>
                </a:ext>
              </a:extLst>
            </p:cNvPr>
            <p:cNvSpPr/>
            <p:nvPr/>
          </p:nvSpPr>
          <p:spPr>
            <a:xfrm>
              <a:off x="6359578" y="2018851"/>
              <a:ext cx="1968253" cy="1968253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862BC89B-B6A1-4697-AD28-A1FD2D3695E4}"/>
                </a:ext>
              </a:extLst>
            </p:cNvPr>
            <p:cNvCxnSpPr>
              <a:cxnSpLocks/>
              <a:endCxn id="4" idx="6"/>
            </p:cNvCxnSpPr>
            <p:nvPr/>
          </p:nvCxnSpPr>
          <p:spPr>
            <a:xfrm>
              <a:off x="7343704" y="3002977"/>
              <a:ext cx="984127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0DB29A52-7794-4DB9-B2D9-C3654FF16259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 flipV="1">
              <a:off x="7343705" y="2018851"/>
              <a:ext cx="12006" cy="10007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椭圆 6">
            <a:extLst>
              <a:ext uri="{FF2B5EF4-FFF2-40B4-BE49-F238E27FC236}">
                <a16:creationId xmlns:a16="http://schemas.microsoft.com/office/drawing/2014/main" id="{06AB5473-9E69-4F3B-8A1D-88F1A97F78CB}"/>
              </a:ext>
            </a:extLst>
          </p:cNvPr>
          <p:cNvSpPr/>
          <p:nvPr/>
        </p:nvSpPr>
        <p:spPr>
          <a:xfrm>
            <a:off x="2649944" y="2018851"/>
            <a:ext cx="1968253" cy="196825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361BC74-F74D-4410-AEA8-D28394ECBCDE}"/>
              </a:ext>
            </a:extLst>
          </p:cNvPr>
          <p:cNvCxnSpPr>
            <a:cxnSpLocks/>
            <a:endCxn id="7" idx="6"/>
          </p:cNvCxnSpPr>
          <p:nvPr/>
        </p:nvCxnSpPr>
        <p:spPr>
          <a:xfrm>
            <a:off x="3634070" y="3002977"/>
            <a:ext cx="9841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AE1B11D-8669-4BFF-A5EB-DFCF99E926F2}"/>
              </a:ext>
            </a:extLst>
          </p:cNvPr>
          <p:cNvCxnSpPr>
            <a:cxnSpLocks/>
            <a:endCxn id="7" idx="0"/>
          </p:cNvCxnSpPr>
          <p:nvPr/>
        </p:nvCxnSpPr>
        <p:spPr>
          <a:xfrm flipH="1" flipV="1">
            <a:off x="3634071" y="2018851"/>
            <a:ext cx="12006" cy="1000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15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7DB5DD23-25FC-4667-B69F-D1591B570FE7}"/>
              </a:ext>
            </a:extLst>
          </p:cNvPr>
          <p:cNvGrpSpPr/>
          <p:nvPr/>
        </p:nvGrpSpPr>
        <p:grpSpPr>
          <a:xfrm>
            <a:off x="920832" y="658581"/>
            <a:ext cx="2785929" cy="1124650"/>
            <a:chOff x="3310071" y="1681136"/>
            <a:chExt cx="2785929" cy="1124650"/>
          </a:xfrm>
        </p:grpSpPr>
        <p:cxnSp>
          <p:nvCxnSpPr>
            <p:cNvPr id="2" name="直接箭头连接符 1">
              <a:extLst>
                <a:ext uri="{FF2B5EF4-FFF2-40B4-BE49-F238E27FC236}">
                  <a16:creationId xmlns:a16="http://schemas.microsoft.com/office/drawing/2014/main" id="{E0D21731-D35E-45BC-A523-2FA2945E57AD}"/>
                </a:ext>
              </a:extLst>
            </p:cNvPr>
            <p:cNvCxnSpPr/>
            <p:nvPr/>
          </p:nvCxnSpPr>
          <p:spPr>
            <a:xfrm>
              <a:off x="4515411" y="1970060"/>
              <a:ext cx="1580589" cy="687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" name="对象 2">
              <a:extLst>
                <a:ext uri="{FF2B5EF4-FFF2-40B4-BE49-F238E27FC236}">
                  <a16:creationId xmlns:a16="http://schemas.microsoft.com/office/drawing/2014/main" id="{CACE11C0-F832-48A9-8707-5CCE789B33A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285294"/>
                </p:ext>
              </p:extLst>
            </p:nvPr>
          </p:nvGraphicFramePr>
          <p:xfrm>
            <a:off x="3314153" y="2332990"/>
            <a:ext cx="293687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2" name="AxMath" r:id="rId3" imgW="914400" imgH="914400" progId="Equation.AxMath">
                    <p:embed/>
                  </p:oleObj>
                </mc:Choice>
                <mc:Fallback>
                  <p:oleObj name="AxMath" r:id="rId3" imgW="914400" imgH="914400" progId="Equation.AxMath">
                    <p:embed/>
                    <p:pic>
                      <p:nvPicPr>
                        <p:cNvPr id="12" name="对象 1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314153" y="2332990"/>
                          <a:ext cx="293687" cy="288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A6C5210A-85B3-4D7B-BB70-F1D558CE4DF6}"/>
                </a:ext>
              </a:extLst>
            </p:cNvPr>
            <p:cNvCxnSpPr>
              <a:endCxn id="5" idx="2"/>
            </p:cNvCxnSpPr>
            <p:nvPr/>
          </p:nvCxnSpPr>
          <p:spPr>
            <a:xfrm>
              <a:off x="3310071" y="2691785"/>
              <a:ext cx="17159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流程图: 或者 4">
              <a:extLst>
                <a:ext uri="{FF2B5EF4-FFF2-40B4-BE49-F238E27FC236}">
                  <a16:creationId xmlns:a16="http://schemas.microsoft.com/office/drawing/2014/main" id="{2B300608-9F0A-4676-9106-F69B622C8FBC}"/>
                </a:ext>
              </a:extLst>
            </p:cNvPr>
            <p:cNvSpPr/>
            <p:nvPr/>
          </p:nvSpPr>
          <p:spPr>
            <a:xfrm>
              <a:off x="5025989" y="2577783"/>
              <a:ext cx="228003" cy="228003"/>
            </a:xfrm>
            <a:prstGeom prst="flowChartOr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流程图: 接点 5">
              <a:extLst>
                <a:ext uri="{FF2B5EF4-FFF2-40B4-BE49-F238E27FC236}">
                  <a16:creationId xmlns:a16="http://schemas.microsoft.com/office/drawing/2014/main" id="{F90A8268-3626-43A0-9D6C-9FBEEBC07C1A}"/>
                </a:ext>
              </a:extLst>
            </p:cNvPr>
            <p:cNvSpPr/>
            <p:nvPr/>
          </p:nvSpPr>
          <p:spPr>
            <a:xfrm>
              <a:off x="5094598" y="1928619"/>
              <a:ext cx="90784" cy="9043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F04DE3F-2A29-4693-A9D4-165988EEAAA4}"/>
                </a:ext>
              </a:extLst>
            </p:cNvPr>
            <p:cNvCxnSpPr>
              <a:stCxn id="6" idx="4"/>
              <a:endCxn id="5" idx="4"/>
            </p:cNvCxnSpPr>
            <p:nvPr/>
          </p:nvCxnSpPr>
          <p:spPr>
            <a:xfrm>
              <a:off x="5139990" y="2019058"/>
              <a:ext cx="1" cy="7867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6DD14AD0-91EE-45AD-B572-7BFC0D62A0CA}"/>
                </a:ext>
              </a:extLst>
            </p:cNvPr>
            <p:cNvCxnSpPr>
              <a:stCxn id="5" idx="6"/>
            </p:cNvCxnSpPr>
            <p:nvPr/>
          </p:nvCxnSpPr>
          <p:spPr>
            <a:xfrm>
              <a:off x="5253992" y="2691785"/>
              <a:ext cx="8420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9554A12A-8D8C-47F9-8376-213F16E4932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896982"/>
                </p:ext>
              </p:extLst>
            </p:nvPr>
          </p:nvGraphicFramePr>
          <p:xfrm>
            <a:off x="3312565" y="1681136"/>
            <a:ext cx="298450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3" name="AxMath" r:id="rId5" imgW="914400" imgH="914400" progId="Equation.AxMath">
                    <p:embed/>
                  </p:oleObj>
                </mc:Choice>
                <mc:Fallback>
                  <p:oleObj name="AxMath" r:id="rId5" imgW="914400" imgH="914400" progId="Equation.AxMath">
                    <p:embed/>
                    <p:pic>
                      <p:nvPicPr>
                        <p:cNvPr id="21" name="对象 2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312565" y="1681136"/>
                          <a:ext cx="298450" cy="288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679AA19-582B-4B91-8412-29F6FE33D3B4}"/>
                </a:ext>
              </a:extLst>
            </p:cNvPr>
            <p:cNvSpPr/>
            <p:nvPr/>
          </p:nvSpPr>
          <p:spPr>
            <a:xfrm>
              <a:off x="4191090" y="1807900"/>
              <a:ext cx="324321" cy="32432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H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8D9B93CA-9303-4694-B0CC-C29AD8DF890A}"/>
                </a:ext>
              </a:extLst>
            </p:cNvPr>
            <p:cNvCxnSpPr>
              <a:endCxn id="10" idx="1"/>
            </p:cNvCxnSpPr>
            <p:nvPr/>
          </p:nvCxnSpPr>
          <p:spPr>
            <a:xfrm>
              <a:off x="3310071" y="1970060"/>
              <a:ext cx="88101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9426ED90-DDAB-4490-B645-D0BCA0E0D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2668" y="256860"/>
            <a:ext cx="7140559" cy="58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70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3438436-8085-4F5F-9DFF-13A3A22FC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63" y="1188526"/>
            <a:ext cx="9838273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52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DFD10782-D3E5-4A0C-AA6E-4C1152979483}"/>
              </a:ext>
            </a:extLst>
          </p:cNvPr>
          <p:cNvSpPr/>
          <p:nvPr/>
        </p:nvSpPr>
        <p:spPr>
          <a:xfrm>
            <a:off x="7452045" y="1469822"/>
            <a:ext cx="3153398" cy="315339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59EFE4D6-B3C2-4BB6-BBD3-58E6507E86B3}"/>
              </a:ext>
            </a:extLst>
          </p:cNvPr>
          <p:cNvSpPr/>
          <p:nvPr/>
        </p:nvSpPr>
        <p:spPr>
          <a:xfrm rot="20551437">
            <a:off x="8930467" y="1371545"/>
            <a:ext cx="196554" cy="1965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80AB892A-77FF-4314-9CE3-13162A3E930C}"/>
              </a:ext>
            </a:extLst>
          </p:cNvPr>
          <p:cNvSpPr/>
          <p:nvPr/>
        </p:nvSpPr>
        <p:spPr>
          <a:xfrm>
            <a:off x="8930467" y="4514773"/>
            <a:ext cx="196554" cy="1965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CA74F647-0C9F-4FE2-9626-01E2B9050F2B}"/>
              </a:ext>
            </a:extLst>
          </p:cNvPr>
          <p:cNvSpPr/>
          <p:nvPr/>
        </p:nvSpPr>
        <p:spPr>
          <a:xfrm rot="1314523">
            <a:off x="10507166" y="2948244"/>
            <a:ext cx="196554" cy="1965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0C490DF5-3FFC-4A4B-BD5E-3CAFD6D089FD}"/>
              </a:ext>
            </a:extLst>
          </p:cNvPr>
          <p:cNvSpPr/>
          <p:nvPr/>
        </p:nvSpPr>
        <p:spPr>
          <a:xfrm rot="1368028">
            <a:off x="7353768" y="2948244"/>
            <a:ext cx="196554" cy="1965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E5D97341-4681-4646-B7AD-E082576E2F34}"/>
              </a:ext>
            </a:extLst>
          </p:cNvPr>
          <p:cNvSpPr/>
          <p:nvPr/>
        </p:nvSpPr>
        <p:spPr>
          <a:xfrm rot="2192215">
            <a:off x="10047398" y="1828944"/>
            <a:ext cx="196554" cy="1965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8FF39F9D-2CAE-4D31-8FF3-40366B780C3C}"/>
              </a:ext>
            </a:extLst>
          </p:cNvPr>
          <p:cNvSpPr/>
          <p:nvPr/>
        </p:nvSpPr>
        <p:spPr>
          <a:xfrm rot="1234761">
            <a:off x="7827780" y="4054518"/>
            <a:ext cx="196554" cy="1965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2E3A94E0-56F2-4AE5-ACFE-DA55611AEAB1}"/>
              </a:ext>
            </a:extLst>
          </p:cNvPr>
          <p:cNvSpPr/>
          <p:nvPr/>
        </p:nvSpPr>
        <p:spPr>
          <a:xfrm rot="3971614">
            <a:off x="10050385" y="4058732"/>
            <a:ext cx="196554" cy="1965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EBD7215F-3F03-4626-A16C-B6C6BD12E963}"/>
              </a:ext>
            </a:extLst>
          </p:cNvPr>
          <p:cNvSpPr/>
          <p:nvPr/>
        </p:nvSpPr>
        <p:spPr>
          <a:xfrm rot="1709080">
            <a:off x="7817611" y="1831931"/>
            <a:ext cx="196554" cy="1965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9952AC7C-5536-4002-B48A-0113D81574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54151" y="1322406"/>
          <a:ext cx="445833" cy="850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4" name="AxMath" r:id="rId3" imgW="914400" imgH="914400" progId="Equation.AxMath">
                  <p:embed/>
                </p:oleObj>
              </mc:Choice>
              <mc:Fallback>
                <p:oleObj name="AxMath" r:id="rId3" imgW="914400" imgH="914400" progId="Equation.AxMath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9952AC7C-5536-4002-B48A-0113D81574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54151" y="1322406"/>
                        <a:ext cx="445833" cy="850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95E3D9F8-161F-4C62-BED0-CB965C5BDD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75999" y="2823644"/>
          <a:ext cx="343475" cy="586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5" name="AxMath" r:id="rId5" imgW="914400" imgH="914400" progId="Equation.AxMath">
                  <p:embed/>
                </p:oleObj>
              </mc:Choice>
              <mc:Fallback>
                <p:oleObj name="AxMath" r:id="rId5" imgW="914400" imgH="91440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95E3D9F8-161F-4C62-BED0-CB965C5BDD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75999" y="2823644"/>
                        <a:ext cx="343475" cy="586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5BF39C73-1715-40DB-8237-7CD47A639B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57006" y="736091"/>
          <a:ext cx="343475" cy="586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6" name="AxMath" r:id="rId7" imgW="914400" imgH="914400" progId="Equation.AxMath">
                  <p:embed/>
                </p:oleObj>
              </mc:Choice>
              <mc:Fallback>
                <p:oleObj name="AxMath" r:id="rId7" imgW="914400" imgH="914400" progId="Equation.AxMath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5BF39C73-1715-40DB-8237-7CD47A639B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57006" y="736091"/>
                        <a:ext cx="343475" cy="586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021BEEA5-806C-451B-8FF7-C67F55811B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08875" y="4812677"/>
          <a:ext cx="439736" cy="586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" name="AxMath" r:id="rId9" imgW="914400" imgH="914400" progId="Equation.AxMath">
                  <p:embed/>
                </p:oleObj>
              </mc:Choice>
              <mc:Fallback>
                <p:oleObj name="AxMath" r:id="rId9" imgW="914400" imgH="914400" progId="Equation.AxMath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021BEEA5-806C-451B-8FF7-C67F55811B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808875" y="4812677"/>
                        <a:ext cx="439736" cy="5863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E0474046-2DF1-4774-86D3-7F2B281B3E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8969" y="2787360"/>
          <a:ext cx="439737" cy="586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" name="AxMath" r:id="rId11" imgW="914400" imgH="914400" progId="Equation.AxMath">
                  <p:embed/>
                </p:oleObj>
              </mc:Choice>
              <mc:Fallback>
                <p:oleObj name="AxMath" r:id="rId11" imgW="914400" imgH="914400" progId="Equation.AxMath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E0474046-2DF1-4774-86D3-7F2B281B3E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78969" y="2787360"/>
                        <a:ext cx="439737" cy="586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A8785556-BD91-41D1-ACCC-4F0ACCD6E1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85368" y="4013810"/>
          <a:ext cx="5413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" name="AxMath" r:id="rId13" imgW="914400" imgH="914400" progId="Equation.AxMath">
                  <p:embed/>
                </p:oleObj>
              </mc:Choice>
              <mc:Fallback>
                <p:oleObj name="AxMath" r:id="rId13" imgW="914400" imgH="914400" progId="Equation.AxMath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A8785556-BD91-41D1-ACCC-4F0ACCD6E1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85368" y="4013810"/>
                        <a:ext cx="541337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B3ADAB2-696A-42F6-8869-CAB3413FB0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85368" y="1175131"/>
          <a:ext cx="5413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" name="AxMath" r:id="rId15" imgW="914400" imgH="914400" progId="Equation.AxMath">
                  <p:embed/>
                </p:oleObj>
              </mc:Choice>
              <mc:Fallback>
                <p:oleObj name="AxMath" r:id="rId15" imgW="914400" imgH="914400" progId="Equation.AxMath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7B3ADAB2-696A-42F6-8869-CAB3413FB0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85368" y="1175131"/>
                        <a:ext cx="541337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F2F50340-5173-4DE6-BA32-99F7FA6694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06400" y="4050669"/>
          <a:ext cx="5413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1" name="AxMath" r:id="rId17" imgW="914400" imgH="914400" progId="Equation.AxMath">
                  <p:embed/>
                </p:oleObj>
              </mc:Choice>
              <mc:Fallback>
                <p:oleObj name="AxMath" r:id="rId17" imgW="914400" imgH="914400" progId="Equation.AxMath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F2F50340-5173-4DE6-BA32-99F7FA6694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406400" y="4050669"/>
                        <a:ext cx="541337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流程图: 接点 55">
            <a:extLst>
              <a:ext uri="{FF2B5EF4-FFF2-40B4-BE49-F238E27FC236}">
                <a16:creationId xmlns:a16="http://schemas.microsoft.com/office/drawing/2014/main" id="{7BD6AD7F-1943-4B2A-A190-2457263E00BE}"/>
              </a:ext>
            </a:extLst>
          </p:cNvPr>
          <p:cNvSpPr/>
          <p:nvPr/>
        </p:nvSpPr>
        <p:spPr>
          <a:xfrm>
            <a:off x="1678398" y="1469822"/>
            <a:ext cx="3153398" cy="315339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5E750382-B978-464D-A4E0-D43D402260D7}"/>
              </a:ext>
            </a:extLst>
          </p:cNvPr>
          <p:cNvSpPr/>
          <p:nvPr/>
        </p:nvSpPr>
        <p:spPr>
          <a:xfrm>
            <a:off x="3156820" y="1371545"/>
            <a:ext cx="196554" cy="1965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F4588072-C1E4-4FBF-A9B2-B304D0DF5F0E}"/>
              </a:ext>
            </a:extLst>
          </p:cNvPr>
          <p:cNvSpPr/>
          <p:nvPr/>
        </p:nvSpPr>
        <p:spPr>
          <a:xfrm>
            <a:off x="3156820" y="4514773"/>
            <a:ext cx="196554" cy="1965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流程图: 接点 60">
            <a:extLst>
              <a:ext uri="{FF2B5EF4-FFF2-40B4-BE49-F238E27FC236}">
                <a16:creationId xmlns:a16="http://schemas.microsoft.com/office/drawing/2014/main" id="{679C9FF2-B67A-4C69-8027-9E3F25327BE2}"/>
              </a:ext>
            </a:extLst>
          </p:cNvPr>
          <p:cNvSpPr/>
          <p:nvPr/>
        </p:nvSpPr>
        <p:spPr>
          <a:xfrm>
            <a:off x="4733519" y="2948244"/>
            <a:ext cx="196554" cy="1965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id="{B1928CE6-6A52-4335-9C9B-F17366281B8F}"/>
              </a:ext>
            </a:extLst>
          </p:cNvPr>
          <p:cNvSpPr/>
          <p:nvPr/>
        </p:nvSpPr>
        <p:spPr>
          <a:xfrm>
            <a:off x="1580121" y="2948244"/>
            <a:ext cx="196554" cy="1965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接点 63">
            <a:extLst>
              <a:ext uri="{FF2B5EF4-FFF2-40B4-BE49-F238E27FC236}">
                <a16:creationId xmlns:a16="http://schemas.microsoft.com/office/drawing/2014/main" id="{6F4DB043-CFD9-46DF-B2CC-96FAF8AFBE08}"/>
              </a:ext>
            </a:extLst>
          </p:cNvPr>
          <p:cNvSpPr/>
          <p:nvPr/>
        </p:nvSpPr>
        <p:spPr>
          <a:xfrm rot="2695395">
            <a:off x="4273751" y="1828944"/>
            <a:ext cx="196554" cy="1965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接点 65">
            <a:extLst>
              <a:ext uri="{FF2B5EF4-FFF2-40B4-BE49-F238E27FC236}">
                <a16:creationId xmlns:a16="http://schemas.microsoft.com/office/drawing/2014/main" id="{AF1901A5-1EEF-4D85-8AF3-7879D758A84D}"/>
              </a:ext>
            </a:extLst>
          </p:cNvPr>
          <p:cNvSpPr/>
          <p:nvPr/>
        </p:nvSpPr>
        <p:spPr>
          <a:xfrm rot="2695395">
            <a:off x="2054133" y="4054518"/>
            <a:ext cx="196554" cy="1965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流程图: 接点 66">
            <a:extLst>
              <a:ext uri="{FF2B5EF4-FFF2-40B4-BE49-F238E27FC236}">
                <a16:creationId xmlns:a16="http://schemas.microsoft.com/office/drawing/2014/main" id="{77595B30-CDE7-436F-A796-E2401D24C74B}"/>
              </a:ext>
            </a:extLst>
          </p:cNvPr>
          <p:cNvSpPr/>
          <p:nvPr/>
        </p:nvSpPr>
        <p:spPr>
          <a:xfrm rot="2695395">
            <a:off x="4276738" y="4058732"/>
            <a:ext cx="196554" cy="1965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接点 67">
            <a:extLst>
              <a:ext uri="{FF2B5EF4-FFF2-40B4-BE49-F238E27FC236}">
                <a16:creationId xmlns:a16="http://schemas.microsoft.com/office/drawing/2014/main" id="{5133A3DF-1C4A-4BDD-9E68-2F520CB5831B}"/>
              </a:ext>
            </a:extLst>
          </p:cNvPr>
          <p:cNvSpPr/>
          <p:nvPr/>
        </p:nvSpPr>
        <p:spPr>
          <a:xfrm rot="2695395">
            <a:off x="2043964" y="1831931"/>
            <a:ext cx="196554" cy="1965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9" name="对象 68">
            <a:extLst>
              <a:ext uri="{FF2B5EF4-FFF2-40B4-BE49-F238E27FC236}">
                <a16:creationId xmlns:a16="http://schemas.microsoft.com/office/drawing/2014/main" id="{6724073C-F313-496B-948A-753546985F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533534"/>
              </p:ext>
            </p:extLst>
          </p:nvPr>
        </p:nvGraphicFramePr>
        <p:xfrm>
          <a:off x="4648136" y="1322406"/>
          <a:ext cx="445833" cy="850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2" name="AxMath" r:id="rId3" imgW="914400" imgH="914400" progId="Equation.AxMath">
                  <p:embed/>
                </p:oleObj>
              </mc:Choice>
              <mc:Fallback>
                <p:oleObj name="AxMath" r:id="rId3" imgW="914400" imgH="914400" progId="Equation.AxMath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9952AC7C-5536-4002-B48A-0113D81574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8136" y="1322406"/>
                        <a:ext cx="445833" cy="850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>
            <a:extLst>
              <a:ext uri="{FF2B5EF4-FFF2-40B4-BE49-F238E27FC236}">
                <a16:creationId xmlns:a16="http://schemas.microsoft.com/office/drawing/2014/main" id="{6A3C45FB-EE53-4695-971D-938F7A1195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170079"/>
              </p:ext>
            </p:extLst>
          </p:nvPr>
        </p:nvGraphicFramePr>
        <p:xfrm>
          <a:off x="5002352" y="2823644"/>
          <a:ext cx="343475" cy="586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3" name="AxMath" r:id="rId5" imgW="914400" imgH="914400" progId="Equation.AxMath">
                  <p:embed/>
                </p:oleObj>
              </mc:Choice>
              <mc:Fallback>
                <p:oleObj name="AxMath" r:id="rId5" imgW="914400" imgH="91440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95E3D9F8-161F-4C62-BED0-CB965C5BDD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02352" y="2823644"/>
                        <a:ext cx="343475" cy="586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>
            <a:extLst>
              <a:ext uri="{FF2B5EF4-FFF2-40B4-BE49-F238E27FC236}">
                <a16:creationId xmlns:a16="http://schemas.microsoft.com/office/drawing/2014/main" id="{16DADBEE-6EE6-46D1-A76B-9CAE8D9559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533010"/>
              </p:ext>
            </p:extLst>
          </p:nvPr>
        </p:nvGraphicFramePr>
        <p:xfrm>
          <a:off x="3083359" y="736091"/>
          <a:ext cx="343475" cy="586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4" name="AxMath" r:id="rId7" imgW="914400" imgH="914400" progId="Equation.AxMath">
                  <p:embed/>
                </p:oleObj>
              </mc:Choice>
              <mc:Fallback>
                <p:oleObj name="AxMath" r:id="rId7" imgW="914400" imgH="914400" progId="Equation.AxMath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5BF39C73-1715-40DB-8237-7CD47A639B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83359" y="736091"/>
                        <a:ext cx="343475" cy="586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extLst>
              <a:ext uri="{FF2B5EF4-FFF2-40B4-BE49-F238E27FC236}">
                <a16:creationId xmlns:a16="http://schemas.microsoft.com/office/drawing/2014/main" id="{81284764-DFED-44DF-8F29-2240E96FCE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895665"/>
              </p:ext>
            </p:extLst>
          </p:nvPr>
        </p:nvGraphicFramePr>
        <p:xfrm>
          <a:off x="3035228" y="4812677"/>
          <a:ext cx="439736" cy="586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5" name="AxMath" r:id="rId9" imgW="914400" imgH="914400" progId="Equation.AxMath">
                  <p:embed/>
                </p:oleObj>
              </mc:Choice>
              <mc:Fallback>
                <p:oleObj name="AxMath" r:id="rId9" imgW="914400" imgH="914400" progId="Equation.AxMath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021BEEA5-806C-451B-8FF7-C67F55811B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35228" y="4812677"/>
                        <a:ext cx="439736" cy="5863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>
            <a:extLst>
              <a:ext uri="{FF2B5EF4-FFF2-40B4-BE49-F238E27FC236}">
                <a16:creationId xmlns:a16="http://schemas.microsoft.com/office/drawing/2014/main" id="{3343D8AA-A467-4AAA-83A1-A9303BC9BF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61250"/>
              </p:ext>
            </p:extLst>
          </p:nvPr>
        </p:nvGraphicFramePr>
        <p:xfrm>
          <a:off x="1105322" y="2787360"/>
          <a:ext cx="439737" cy="586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6" name="AxMath" r:id="rId11" imgW="914400" imgH="914400" progId="Equation.AxMath">
                  <p:embed/>
                </p:oleObj>
              </mc:Choice>
              <mc:Fallback>
                <p:oleObj name="AxMath" r:id="rId11" imgW="914400" imgH="914400" progId="Equation.AxMath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E0474046-2DF1-4774-86D3-7F2B281B3E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05322" y="2787360"/>
                        <a:ext cx="439737" cy="586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>
            <a:extLst>
              <a:ext uri="{FF2B5EF4-FFF2-40B4-BE49-F238E27FC236}">
                <a16:creationId xmlns:a16="http://schemas.microsoft.com/office/drawing/2014/main" id="{C3604315-D06C-4D71-A5D8-BED814CE96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277402"/>
              </p:ext>
            </p:extLst>
          </p:nvPr>
        </p:nvGraphicFramePr>
        <p:xfrm>
          <a:off x="1363169" y="4013810"/>
          <a:ext cx="5413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" name="AxMath" r:id="rId13" imgW="914400" imgH="914400" progId="Equation.AxMath">
                  <p:embed/>
                </p:oleObj>
              </mc:Choice>
              <mc:Fallback>
                <p:oleObj name="AxMath" r:id="rId13" imgW="914400" imgH="914400" progId="Equation.AxMath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A8785556-BD91-41D1-ACCC-4F0ACCD6E1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63169" y="4013810"/>
                        <a:ext cx="541337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74">
            <a:extLst>
              <a:ext uri="{FF2B5EF4-FFF2-40B4-BE49-F238E27FC236}">
                <a16:creationId xmlns:a16="http://schemas.microsoft.com/office/drawing/2014/main" id="{BF6B6378-21F4-4C8B-A7BB-CEE6252C81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964341"/>
              </p:ext>
            </p:extLst>
          </p:nvPr>
        </p:nvGraphicFramePr>
        <p:xfrm>
          <a:off x="1411721" y="1175131"/>
          <a:ext cx="5413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" name="AxMath" r:id="rId15" imgW="914400" imgH="914400" progId="Equation.AxMath">
                  <p:embed/>
                </p:oleObj>
              </mc:Choice>
              <mc:Fallback>
                <p:oleObj name="AxMath" r:id="rId15" imgW="914400" imgH="914400" progId="Equation.AxMath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7B3ADAB2-696A-42F6-8869-CAB3413FB0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11721" y="1175131"/>
                        <a:ext cx="541337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>
            <a:extLst>
              <a:ext uri="{FF2B5EF4-FFF2-40B4-BE49-F238E27FC236}">
                <a16:creationId xmlns:a16="http://schemas.microsoft.com/office/drawing/2014/main" id="{153D5DF0-6809-4D60-AEA1-B6DCBAAAE7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353472"/>
              </p:ext>
            </p:extLst>
          </p:nvPr>
        </p:nvGraphicFramePr>
        <p:xfrm>
          <a:off x="4632753" y="4050669"/>
          <a:ext cx="5413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" name="AxMath" r:id="rId17" imgW="914400" imgH="914400" progId="Equation.AxMath">
                  <p:embed/>
                </p:oleObj>
              </mc:Choice>
              <mc:Fallback>
                <p:oleObj name="AxMath" r:id="rId17" imgW="914400" imgH="914400" progId="Equation.AxMath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F2F50340-5173-4DE6-BA32-99F7FA6694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632753" y="4050669"/>
                        <a:ext cx="541337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5C78E810-7D0F-4FD6-B4E3-F2502BB9ABEE}"/>
              </a:ext>
            </a:extLst>
          </p:cNvPr>
          <p:cNvCxnSpPr>
            <a:cxnSpLocks/>
            <a:stCxn id="63" idx="5"/>
            <a:endCxn id="60" idx="1"/>
          </p:cNvCxnSpPr>
          <p:nvPr/>
        </p:nvCxnSpPr>
        <p:spPr>
          <a:xfrm>
            <a:off x="1747890" y="3116013"/>
            <a:ext cx="1437715" cy="1427545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B0CDF56-82B0-451B-B3C0-415A98E4F766}"/>
              </a:ext>
            </a:extLst>
          </p:cNvPr>
          <p:cNvCxnSpPr>
            <a:cxnSpLocks/>
            <a:stCxn id="68" idx="6"/>
            <a:endCxn id="67" idx="2"/>
          </p:cNvCxnSpPr>
          <p:nvPr/>
        </p:nvCxnSpPr>
        <p:spPr>
          <a:xfrm>
            <a:off x="2211826" y="1999607"/>
            <a:ext cx="2093604" cy="2088003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94A2D7AB-0502-46AB-B92C-1157F0178FC4}"/>
              </a:ext>
            </a:extLst>
          </p:cNvPr>
          <p:cNvCxnSpPr>
            <a:cxnSpLocks/>
            <a:stCxn id="59" idx="5"/>
            <a:endCxn id="61" idx="1"/>
          </p:cNvCxnSpPr>
          <p:nvPr/>
        </p:nvCxnSpPr>
        <p:spPr>
          <a:xfrm>
            <a:off x="3324589" y="1539314"/>
            <a:ext cx="1437715" cy="1437715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AB60F8BB-88C9-4C2C-96F2-14E87C999EF5}"/>
              </a:ext>
            </a:extLst>
          </p:cNvPr>
          <p:cNvGrpSpPr/>
          <p:nvPr/>
        </p:nvGrpSpPr>
        <p:grpSpPr>
          <a:xfrm rot="10800000">
            <a:off x="1900651" y="4165448"/>
            <a:ext cx="252265" cy="264175"/>
            <a:chOff x="3957378" y="2999233"/>
            <a:chExt cx="252265" cy="264175"/>
          </a:xfrm>
        </p:grpSpPr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119B597F-2C9A-44BF-9182-C645747018E6}"/>
                </a:ext>
              </a:extLst>
            </p:cNvPr>
            <p:cNvCxnSpPr/>
            <p:nvPr/>
          </p:nvCxnSpPr>
          <p:spPr>
            <a:xfrm>
              <a:off x="3957378" y="2999233"/>
              <a:ext cx="0" cy="19159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455B2BB0-D138-4A16-8980-5A15962DA9CE}"/>
                </a:ext>
              </a:extLst>
            </p:cNvPr>
            <p:cNvCxnSpPr/>
            <p:nvPr/>
          </p:nvCxnSpPr>
          <p:spPr>
            <a:xfrm flipH="1" flipV="1">
              <a:off x="4056682" y="3260289"/>
              <a:ext cx="152961" cy="311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277B0F4B-73AB-4009-95DB-445AE2EBBC01}"/>
                </a:ext>
              </a:extLst>
            </p:cNvPr>
            <p:cNvCxnSpPr/>
            <p:nvPr/>
          </p:nvCxnSpPr>
          <p:spPr>
            <a:xfrm>
              <a:off x="3957378" y="2999233"/>
              <a:ext cx="252265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61CAB229-0D67-4C97-B124-DAB8D64CAC19}"/>
                </a:ext>
              </a:extLst>
            </p:cNvPr>
            <p:cNvCxnSpPr/>
            <p:nvPr/>
          </p:nvCxnSpPr>
          <p:spPr>
            <a:xfrm flipH="1">
              <a:off x="4209519" y="2999233"/>
              <a:ext cx="124" cy="26261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D7DBE003-B3FB-4F37-A60C-83070F1E3808}"/>
              </a:ext>
            </a:extLst>
          </p:cNvPr>
          <p:cNvGrpSpPr/>
          <p:nvPr/>
        </p:nvGrpSpPr>
        <p:grpSpPr>
          <a:xfrm>
            <a:off x="4365117" y="1648056"/>
            <a:ext cx="252265" cy="264175"/>
            <a:chOff x="3957378" y="2999233"/>
            <a:chExt cx="252265" cy="264175"/>
          </a:xfrm>
        </p:grpSpPr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E787A712-150A-4D04-BF3A-2DDC90D93E36}"/>
                </a:ext>
              </a:extLst>
            </p:cNvPr>
            <p:cNvCxnSpPr/>
            <p:nvPr/>
          </p:nvCxnSpPr>
          <p:spPr>
            <a:xfrm>
              <a:off x="3957378" y="2999233"/>
              <a:ext cx="0" cy="19159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3B5DA27B-AFEE-453E-AC08-1CB44CF351B5}"/>
                </a:ext>
              </a:extLst>
            </p:cNvPr>
            <p:cNvCxnSpPr/>
            <p:nvPr/>
          </p:nvCxnSpPr>
          <p:spPr>
            <a:xfrm flipH="1" flipV="1">
              <a:off x="4056682" y="3260289"/>
              <a:ext cx="152961" cy="311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2A568A26-F265-4895-9DB1-9964F27A5923}"/>
                </a:ext>
              </a:extLst>
            </p:cNvPr>
            <p:cNvCxnSpPr/>
            <p:nvPr/>
          </p:nvCxnSpPr>
          <p:spPr>
            <a:xfrm>
              <a:off x="3957378" y="2999233"/>
              <a:ext cx="252265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DD5FD9E5-5A78-46D8-A824-B8033A9A32E7}"/>
                </a:ext>
              </a:extLst>
            </p:cNvPr>
            <p:cNvCxnSpPr/>
            <p:nvPr/>
          </p:nvCxnSpPr>
          <p:spPr>
            <a:xfrm flipH="1">
              <a:off x="4209519" y="2999233"/>
              <a:ext cx="124" cy="26261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58D47DF9-1151-4409-98D3-575F53E75848}"/>
              </a:ext>
            </a:extLst>
          </p:cNvPr>
          <p:cNvCxnSpPr>
            <a:cxnSpLocks/>
            <a:stCxn id="22" idx="4"/>
            <a:endCxn id="28" idx="2"/>
          </p:cNvCxnSpPr>
          <p:nvPr/>
        </p:nvCxnSpPr>
        <p:spPr>
          <a:xfrm>
            <a:off x="9058257" y="1563563"/>
            <a:ext cx="1050736" cy="2503531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256485F-FAAF-45ED-AFAB-4359301A9F28}"/>
              </a:ext>
            </a:extLst>
          </p:cNvPr>
          <p:cNvCxnSpPr>
            <a:cxnSpLocks/>
            <a:stCxn id="29" idx="5"/>
            <a:endCxn id="23" idx="1"/>
          </p:cNvCxnSpPr>
          <p:nvPr/>
        </p:nvCxnSpPr>
        <p:spPr>
          <a:xfrm>
            <a:off x="7943825" y="2024430"/>
            <a:ext cx="1015427" cy="2519128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21352B63-9789-48AE-BAD6-3D810C624628}"/>
              </a:ext>
            </a:extLst>
          </p:cNvPr>
          <p:cNvCxnSpPr>
            <a:cxnSpLocks/>
            <a:stCxn id="25" idx="5"/>
            <a:endCxn id="27" idx="1"/>
          </p:cNvCxnSpPr>
          <p:nvPr/>
        </p:nvCxnSpPr>
        <p:spPr>
          <a:xfrm>
            <a:off x="7489177" y="3137513"/>
            <a:ext cx="396249" cy="925798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2F654B7-B1EF-4BEC-B4CD-E87AF694BE00}"/>
              </a:ext>
            </a:extLst>
          </p:cNvPr>
          <p:cNvCxnSpPr>
            <a:cxnSpLocks/>
            <a:stCxn id="26" idx="5"/>
            <a:endCxn id="24" idx="1"/>
          </p:cNvCxnSpPr>
          <p:nvPr/>
        </p:nvCxnSpPr>
        <p:spPr>
          <a:xfrm>
            <a:off x="10160139" y="2024427"/>
            <a:ext cx="406760" cy="931691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893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7CE86E6-B0ED-4507-A6F1-5817E285F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631" y="521718"/>
            <a:ext cx="5730737" cy="58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24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3C0F401-26F3-47AA-A9E7-439BC95A3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86" y="1607662"/>
            <a:ext cx="10707028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8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95795A5-A8DB-4714-B427-87DF4664C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871" y="1228708"/>
            <a:ext cx="4329030" cy="440058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469C574-E317-49AC-AF11-BC2461391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095" y="2710016"/>
            <a:ext cx="2967085" cy="13486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CEEDCAF-30B8-44C4-97DB-D8FF15739FF7}"/>
              </a:ext>
            </a:extLst>
          </p:cNvPr>
          <p:cNvSpPr/>
          <p:nvPr/>
        </p:nvSpPr>
        <p:spPr>
          <a:xfrm>
            <a:off x="3127346" y="2703709"/>
            <a:ext cx="333286" cy="16920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F20064-2392-44A0-B7EF-61B2AB20822F}"/>
              </a:ext>
            </a:extLst>
          </p:cNvPr>
          <p:cNvSpPr/>
          <p:nvPr/>
        </p:nvSpPr>
        <p:spPr>
          <a:xfrm>
            <a:off x="3719699" y="2472972"/>
            <a:ext cx="333286" cy="16920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38F8C14-BCC6-486A-8923-CFC3D26115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292105"/>
              </p:ext>
            </p:extLst>
          </p:nvPr>
        </p:nvGraphicFramePr>
        <p:xfrm>
          <a:off x="3719699" y="2536442"/>
          <a:ext cx="347947" cy="273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AxMath" r:id="rId5" imgW="914400" imgH="914400" progId="Equation.AxMath">
                  <p:embed/>
                </p:oleObj>
              </mc:Choice>
              <mc:Fallback>
                <p:oleObj name="AxMath" r:id="rId5" imgW="914400" imgH="914400" progId="Equation.AxMath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19699" y="2536442"/>
                        <a:ext cx="347947" cy="273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807C8EC-6029-4CD5-9FAB-C136477FE2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381447"/>
              </p:ext>
            </p:extLst>
          </p:nvPr>
        </p:nvGraphicFramePr>
        <p:xfrm>
          <a:off x="3123265" y="4126513"/>
          <a:ext cx="344487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AxMath" r:id="rId7" imgW="914400" imgH="914400" progId="Equation.AxMath">
                  <p:embed/>
                </p:oleObj>
              </mc:Choice>
              <mc:Fallback>
                <p:oleObj name="AxMath" r:id="rId7" imgW="914400" imgH="914400" progId="Equation.AxMath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23265" y="4126513"/>
                        <a:ext cx="344487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9FF1E8FD-D54C-49EA-9A9C-F95792F40B54}"/>
              </a:ext>
            </a:extLst>
          </p:cNvPr>
          <p:cNvSpPr/>
          <p:nvPr/>
        </p:nvSpPr>
        <p:spPr>
          <a:xfrm>
            <a:off x="5626171" y="3605659"/>
            <a:ext cx="410198" cy="239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肘形连接符 16">
            <a:extLst>
              <a:ext uri="{FF2B5EF4-FFF2-40B4-BE49-F238E27FC236}">
                <a16:creationId xmlns:a16="http://schemas.microsoft.com/office/drawing/2014/main" id="{4F1C6EE3-0373-40B0-8473-54B05A4889D7}"/>
              </a:ext>
            </a:extLst>
          </p:cNvPr>
          <p:cNvCxnSpPr>
            <a:stCxn id="5" idx="2"/>
          </p:cNvCxnSpPr>
          <p:nvPr/>
        </p:nvCxnSpPr>
        <p:spPr>
          <a:xfrm rot="5400000" flipH="1" flipV="1">
            <a:off x="4126795" y="2901040"/>
            <a:ext cx="661930" cy="2327543"/>
          </a:xfrm>
          <a:prstGeom prst="bentConnector4">
            <a:avLst>
              <a:gd name="adj1" fmla="val -34535"/>
              <a:gd name="adj2" fmla="val 4122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20">
            <a:extLst>
              <a:ext uri="{FF2B5EF4-FFF2-40B4-BE49-F238E27FC236}">
                <a16:creationId xmlns:a16="http://schemas.microsoft.com/office/drawing/2014/main" id="{D720DC2E-80C6-4A50-80CA-2DD9D708B35C}"/>
              </a:ext>
            </a:extLst>
          </p:cNvPr>
          <p:cNvCxnSpPr>
            <a:stCxn id="6" idx="0"/>
            <a:endCxn id="12" idx="1"/>
          </p:cNvCxnSpPr>
          <p:nvPr/>
        </p:nvCxnSpPr>
        <p:spPr>
          <a:xfrm rot="16200000" flipH="1">
            <a:off x="4527388" y="1831926"/>
            <a:ext cx="456766" cy="1738859"/>
          </a:xfrm>
          <a:prstGeom prst="bentConnector4">
            <a:avLst>
              <a:gd name="adj1" fmla="val -50048"/>
              <a:gd name="adj2" fmla="val 2402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2539A4E-D5BD-4193-849D-F1FD5481B604}"/>
              </a:ext>
            </a:extLst>
          </p:cNvPr>
          <p:cNvSpPr/>
          <p:nvPr/>
        </p:nvSpPr>
        <p:spPr>
          <a:xfrm>
            <a:off x="5625201" y="2810097"/>
            <a:ext cx="410198" cy="239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E8380CF-7AD0-4EB6-B955-F6F888F1F7D6}"/>
              </a:ext>
            </a:extLst>
          </p:cNvPr>
          <p:cNvCxnSpPr/>
          <p:nvPr/>
        </p:nvCxnSpPr>
        <p:spPr>
          <a:xfrm>
            <a:off x="5096332" y="1782567"/>
            <a:ext cx="0" cy="377153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00452C44-7F32-42E0-ADBD-EE0FB31E55A9}"/>
              </a:ext>
            </a:extLst>
          </p:cNvPr>
          <p:cNvSpPr/>
          <p:nvPr/>
        </p:nvSpPr>
        <p:spPr>
          <a:xfrm>
            <a:off x="2624994" y="3049379"/>
            <a:ext cx="333286" cy="16920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ACEBEC9B-A3E2-40D5-BD31-B7380A7B31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361823"/>
              </p:ext>
            </p:extLst>
          </p:nvPr>
        </p:nvGraphicFramePr>
        <p:xfrm>
          <a:off x="2624773" y="4483116"/>
          <a:ext cx="3429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AxMath" r:id="rId9" imgW="914400" imgH="914400" progId="Equation.AxMath">
                  <p:embed/>
                </p:oleObj>
              </mc:Choice>
              <mc:Fallback>
                <p:oleObj name="AxMath" r:id="rId9" imgW="914400" imgH="914400" progId="Equation.AxMath">
                  <p:embed/>
                  <p:pic>
                    <p:nvPicPr>
                      <p:cNvPr id="29" name="对象 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24773" y="4483116"/>
                        <a:ext cx="3429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肘形连接符 29">
            <a:extLst>
              <a:ext uri="{FF2B5EF4-FFF2-40B4-BE49-F238E27FC236}">
                <a16:creationId xmlns:a16="http://schemas.microsoft.com/office/drawing/2014/main" id="{F9BD6E12-E126-4C4E-AE12-4297F502EC1D}"/>
              </a:ext>
            </a:extLst>
          </p:cNvPr>
          <p:cNvCxnSpPr>
            <a:stCxn id="14" idx="2"/>
            <a:endCxn id="17" idx="2"/>
          </p:cNvCxnSpPr>
          <p:nvPr/>
        </p:nvCxnSpPr>
        <p:spPr>
          <a:xfrm rot="5400000" flipH="1" flipV="1">
            <a:off x="5264363" y="2172552"/>
            <a:ext cx="96168" cy="5041621"/>
          </a:xfrm>
          <a:prstGeom prst="bentConnector3">
            <a:avLst>
              <a:gd name="adj1" fmla="val -13107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EA214975-BB66-4ECF-8E5E-C8271BEF571B}"/>
              </a:ext>
            </a:extLst>
          </p:cNvPr>
          <p:cNvSpPr/>
          <p:nvPr/>
        </p:nvSpPr>
        <p:spPr>
          <a:xfrm>
            <a:off x="7402511" y="4421415"/>
            <a:ext cx="861494" cy="223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680CAF8-1D47-42AC-B4CC-6EB82C951502}"/>
              </a:ext>
            </a:extLst>
          </p:cNvPr>
          <p:cNvSpPr txBox="1"/>
          <p:nvPr/>
        </p:nvSpPr>
        <p:spPr>
          <a:xfrm>
            <a:off x="2967673" y="4888337"/>
            <a:ext cx="31577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Prepare two entangled qubits A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and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B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CB3B804-E4E9-4981-8A91-39F2CD35259D}"/>
              </a:ext>
            </a:extLst>
          </p:cNvPr>
          <p:cNvSpPr txBox="1"/>
          <p:nvPr/>
        </p:nvSpPr>
        <p:spPr>
          <a:xfrm>
            <a:off x="4271634" y="3771902"/>
            <a:ext cx="122751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altLang="zh-CN" sz="1400" dirty="0">
                <a:solidFill>
                  <a:srgbClr val="FF0000"/>
                </a:solidFill>
              </a:rPr>
              <a:t>Alice controls A with target quantum bits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FF85422-9047-4FFF-83A8-62AC8126C35E}"/>
              </a:ext>
            </a:extLst>
          </p:cNvPr>
          <p:cNvSpPr txBox="1"/>
          <p:nvPr/>
        </p:nvSpPr>
        <p:spPr>
          <a:xfrm>
            <a:off x="4339616" y="1519431"/>
            <a:ext cx="1166092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altLang="zh-CN" sz="1400" dirty="0">
                <a:solidFill>
                  <a:srgbClr val="FF0000"/>
                </a:solidFill>
              </a:rPr>
              <a:t>Alice conducts observation on her two quantum bits</a:t>
            </a:r>
          </a:p>
        </p:txBody>
      </p:sp>
      <p:sp>
        <p:nvSpPr>
          <p:cNvPr id="21" name="弧形 20">
            <a:extLst>
              <a:ext uri="{FF2B5EF4-FFF2-40B4-BE49-F238E27FC236}">
                <a16:creationId xmlns:a16="http://schemas.microsoft.com/office/drawing/2014/main" id="{7A412F4B-E33A-42C6-80FF-4D74A5F4CFD6}"/>
              </a:ext>
            </a:extLst>
          </p:cNvPr>
          <p:cNvSpPr/>
          <p:nvPr/>
        </p:nvSpPr>
        <p:spPr>
          <a:xfrm rot="10800000" flipV="1">
            <a:off x="5892170" y="1529088"/>
            <a:ext cx="3020682" cy="961343"/>
          </a:xfrm>
          <a:prstGeom prst="arc">
            <a:avLst>
              <a:gd name="adj1" fmla="val 10804769"/>
              <a:gd name="adj2" fmla="val 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1847289-E68D-4206-8F9F-D797E07731F9}"/>
              </a:ext>
            </a:extLst>
          </p:cNvPr>
          <p:cNvSpPr txBox="1"/>
          <p:nvPr/>
        </p:nvSpPr>
        <p:spPr>
          <a:xfrm>
            <a:off x="5947302" y="974184"/>
            <a:ext cx="281361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altLang="zh-CN" sz="1400" dirty="0">
                <a:solidFill>
                  <a:srgbClr val="FF0000"/>
                </a:solidFill>
              </a:rPr>
              <a:t>Bob transforms his quantum bits accordingly to Alice's observations</a:t>
            </a:r>
          </a:p>
        </p:txBody>
      </p:sp>
    </p:spTree>
    <p:extLst>
      <p:ext uri="{BB962C8B-B14F-4D97-AF65-F5344CB8AC3E}">
        <p14:creationId xmlns:p14="http://schemas.microsoft.com/office/powerpoint/2010/main" val="61179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5737E78-BCEA-43D2-BB19-A9E3A06437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223282"/>
              </p:ext>
            </p:extLst>
          </p:nvPr>
        </p:nvGraphicFramePr>
        <p:xfrm>
          <a:off x="6540500" y="1822450"/>
          <a:ext cx="2386013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AxMath" r:id="rId3" imgW="1624680" imgH="450000" progId="Equation.AxMath">
                  <p:embed/>
                </p:oleObj>
              </mc:Choice>
              <mc:Fallback>
                <p:oleObj name="AxMath" r:id="rId3" imgW="1624680" imgH="450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0500" y="1822450"/>
                        <a:ext cx="2386013" cy="658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66C5B4C-567F-4B76-9947-3EC82D9290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954438"/>
              </p:ext>
            </p:extLst>
          </p:nvPr>
        </p:nvGraphicFramePr>
        <p:xfrm>
          <a:off x="1920933" y="2095231"/>
          <a:ext cx="855605" cy="342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AxMath" r:id="rId5" imgW="611280" imgH="244440" progId="Equation.AxMath">
                  <p:embed/>
                </p:oleObj>
              </mc:Choice>
              <mc:Fallback>
                <p:oleObj name="AxMath" r:id="rId5" imgW="611280" imgH="244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20933" y="2095231"/>
                        <a:ext cx="855605" cy="3422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F768330-BE42-498A-A338-92D7361C2C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360991"/>
              </p:ext>
            </p:extLst>
          </p:nvPr>
        </p:nvGraphicFramePr>
        <p:xfrm>
          <a:off x="4571925" y="1254736"/>
          <a:ext cx="747529" cy="341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6" name="AxMath" r:id="rId7" imgW="533520" imgH="243720" progId="Equation.AxMath">
                  <p:embed/>
                </p:oleObj>
              </mc:Choice>
              <mc:Fallback>
                <p:oleObj name="AxMath" r:id="rId7" imgW="533520" imgH="24372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666C5B4C-567F-4B76-9947-3EC82D9290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1925" y="1254736"/>
                        <a:ext cx="747529" cy="341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E6B3BEB-95D9-4F8E-9E4B-984B5DBFE1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984524"/>
              </p:ext>
            </p:extLst>
          </p:nvPr>
        </p:nvGraphicFramePr>
        <p:xfrm>
          <a:off x="4574912" y="2798793"/>
          <a:ext cx="747529" cy="341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AxMath" r:id="rId9" imgW="533520" imgH="243720" progId="Equation.AxMath">
                  <p:embed/>
                </p:oleObj>
              </mc:Choice>
              <mc:Fallback>
                <p:oleObj name="AxMath" r:id="rId9" imgW="533520" imgH="24372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8F768330-BE42-498A-A338-92D7361C2C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74912" y="2798793"/>
                        <a:ext cx="747529" cy="341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D62B9D6E-F074-45D3-AFC8-0D4CA457A8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48117"/>
              </p:ext>
            </p:extLst>
          </p:nvPr>
        </p:nvGraphicFramePr>
        <p:xfrm>
          <a:off x="2824163" y="1425575"/>
          <a:ext cx="16351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" name="AxGlyph" r:id="rId11" imgW="163440" imgH="84600" progId="AxGlyph.Document">
                  <p:embed/>
                </p:oleObj>
              </mc:Choice>
              <mc:Fallback>
                <p:oleObj name="AxGlyph" r:id="rId11" imgW="163440" imgH="84600" progId="AxGlyph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24163" y="1425575"/>
                        <a:ext cx="1635125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F9CFC528-94AC-466E-B8AA-F3BF1E5FE8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995527"/>
              </p:ext>
            </p:extLst>
          </p:nvPr>
        </p:nvGraphicFramePr>
        <p:xfrm>
          <a:off x="2823786" y="2266353"/>
          <a:ext cx="16827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name="AxGlyph" r:id="rId13" imgW="168840" imgH="72000" progId="AxGlyph.Document">
                  <p:embed/>
                </p:oleObj>
              </mc:Choice>
              <mc:Fallback>
                <p:oleObj name="AxGlyph" r:id="rId13" imgW="168840" imgH="72000" progId="AxGlyph.Document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D62B9D6E-F074-45D3-AFC8-0D4CA457A8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23786" y="2266353"/>
                        <a:ext cx="1682750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2294BEC-8CE8-4796-8E45-2EC3CD0203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340964"/>
              </p:ext>
            </p:extLst>
          </p:nvPr>
        </p:nvGraphicFramePr>
        <p:xfrm>
          <a:off x="3312891" y="1358100"/>
          <a:ext cx="509398" cy="3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AxMath" r:id="rId15" imgW="321480" imgH="245880" progId="Equation.AxMath">
                  <p:embed/>
                </p:oleObj>
              </mc:Choice>
              <mc:Fallback>
                <p:oleObj name="AxMath" r:id="rId15" imgW="321480" imgH="245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12891" y="1358100"/>
                        <a:ext cx="509398" cy="3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7888E1A-E0AA-43AD-A418-B87EE65CEA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235266"/>
              </p:ext>
            </p:extLst>
          </p:nvPr>
        </p:nvGraphicFramePr>
        <p:xfrm>
          <a:off x="3327947" y="2798793"/>
          <a:ext cx="494342" cy="388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AxMath" r:id="rId17" imgW="312120" imgH="245880" progId="Equation.AxMath">
                  <p:embed/>
                </p:oleObj>
              </mc:Choice>
              <mc:Fallback>
                <p:oleObj name="AxMath" r:id="rId17" imgW="312120" imgH="2458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2294BEC-8CE8-4796-8E45-2EC3CD0203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327947" y="2798793"/>
                        <a:ext cx="494342" cy="3889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8A35E09-4367-45AD-8099-F1673A8F5B91}"/>
              </a:ext>
            </a:extLst>
          </p:cNvPr>
          <p:cNvCxnSpPr/>
          <p:nvPr/>
        </p:nvCxnSpPr>
        <p:spPr>
          <a:xfrm>
            <a:off x="5866727" y="1254736"/>
            <a:ext cx="0" cy="193300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152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D5D081A-EA49-4242-B205-80D5C3B1A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534915"/>
              </p:ext>
            </p:extLst>
          </p:nvPr>
        </p:nvGraphicFramePr>
        <p:xfrm>
          <a:off x="2867025" y="138638"/>
          <a:ext cx="8905875" cy="6227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648347083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766924194"/>
                    </a:ext>
                  </a:extLst>
                </a:gridCol>
                <a:gridCol w="3257550">
                  <a:extLst>
                    <a:ext uri="{9D8B030D-6E8A-4147-A177-3AD203B41FA5}">
                      <a16:colId xmlns:a16="http://schemas.microsoft.com/office/drawing/2014/main" val="2782382577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2397112341"/>
                    </a:ext>
                  </a:extLst>
                </a:gridCol>
              </a:tblGrid>
              <a:tr h="53844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(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)bit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 (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)bits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Eight (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)bits / (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)byte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479582"/>
                  </a:ext>
                </a:extLst>
              </a:tr>
              <a:tr h="24471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Classic bit(s)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46069"/>
                  </a:ext>
                </a:extLst>
              </a:tr>
              <a:tr h="32414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Quantum bit(s)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618050"/>
                  </a:ext>
                </a:extLst>
              </a:tr>
            </a:tbl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6D7BFAA-531E-49ED-A1F9-0CC28186C9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297580"/>
              </p:ext>
            </p:extLst>
          </p:nvPr>
        </p:nvGraphicFramePr>
        <p:xfrm>
          <a:off x="3893144" y="847725"/>
          <a:ext cx="6619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AxMath" r:id="rId3" imgW="662040" imgH="448200" progId="Equation.AxMath">
                  <p:embed/>
                </p:oleObj>
              </mc:Choice>
              <mc:Fallback>
                <p:oleObj name="AxMath" r:id="rId3" imgW="662040" imgH="44820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3CFE7988-7CBC-42AB-BFD2-21993C6EB3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93144" y="847725"/>
                        <a:ext cx="661988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053DC25-48DB-4D21-82BB-59FC7A594C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541946"/>
              </p:ext>
            </p:extLst>
          </p:nvPr>
        </p:nvGraphicFramePr>
        <p:xfrm>
          <a:off x="3893144" y="1539878"/>
          <a:ext cx="6477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AxMath" r:id="rId5" imgW="647280" imgH="448200" progId="Equation.AxMath">
                  <p:embed/>
                </p:oleObj>
              </mc:Choice>
              <mc:Fallback>
                <p:oleObj name="AxMath" r:id="rId5" imgW="647280" imgH="44820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C14F9816-BBA3-438B-9F16-50EC8F966A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93144" y="1539878"/>
                        <a:ext cx="64770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FA237CF-C0EC-40D7-963E-5CDF10D92A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812718"/>
              </p:ext>
            </p:extLst>
          </p:nvPr>
        </p:nvGraphicFramePr>
        <p:xfrm>
          <a:off x="9063039" y="3251199"/>
          <a:ext cx="2538412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AxMath" r:id="rId7" imgW="2539080" imgH="2988360" progId="Equation.AxMath">
                  <p:embed/>
                </p:oleObj>
              </mc:Choice>
              <mc:Fallback>
                <p:oleObj name="AxMath" r:id="rId7" imgW="2539080" imgH="298836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2FA83BF-DA02-46AE-A063-BC8341C095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63039" y="3251199"/>
                        <a:ext cx="2538412" cy="298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BF1C471-B642-4619-B8EF-A85BF49786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617971"/>
              </p:ext>
            </p:extLst>
          </p:nvPr>
        </p:nvGraphicFramePr>
        <p:xfrm>
          <a:off x="9063039" y="847728"/>
          <a:ext cx="1258888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AxMath" r:id="rId9" imgW="1258560" imgH="2199960" progId="Equation.AxMath">
                  <p:embed/>
                </p:oleObj>
              </mc:Choice>
              <mc:Fallback>
                <p:oleObj name="AxMath" r:id="rId9" imgW="1258560" imgH="219996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9DF2AD9E-6AB6-4216-9AC1-567AB39E00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63039" y="847728"/>
                        <a:ext cx="1258888" cy="220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C33782A-581D-4E74-A47E-554978635E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576616"/>
              </p:ext>
            </p:extLst>
          </p:nvPr>
        </p:nvGraphicFramePr>
        <p:xfrm>
          <a:off x="3893144" y="3251199"/>
          <a:ext cx="1311275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AxMath" r:id="rId11" imgW="1311480" imgH="1496880" progId="Equation.AxMath">
                  <p:embed/>
                </p:oleObj>
              </mc:Choice>
              <mc:Fallback>
                <p:oleObj name="AxMath" r:id="rId11" imgW="1311480" imgH="149688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E3A403F-232B-4694-AD63-48E1D3C1D4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93144" y="3251199"/>
                        <a:ext cx="1311275" cy="149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2CA7AD9-7A76-40D0-8D0C-89CC7A905D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907764"/>
              </p:ext>
            </p:extLst>
          </p:nvPr>
        </p:nvGraphicFramePr>
        <p:xfrm>
          <a:off x="5916612" y="3251199"/>
          <a:ext cx="2806700" cy="192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AxMath" r:id="rId13" imgW="2807280" imgH="1924920" progId="Equation.AxMath">
                  <p:embed/>
                </p:oleObj>
              </mc:Choice>
              <mc:Fallback>
                <p:oleObj name="AxMath" r:id="rId13" imgW="2807280" imgH="1924920" progId="Equation.AxMath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D0DCD645-8788-44AD-94CC-FD8940212D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16612" y="3251199"/>
                        <a:ext cx="2806700" cy="1925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9CD037F-164F-4E26-91D1-85BF090179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193537"/>
              </p:ext>
            </p:extLst>
          </p:nvPr>
        </p:nvGraphicFramePr>
        <p:xfrm>
          <a:off x="5916612" y="847728"/>
          <a:ext cx="73977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AxMath" r:id="rId15" imgW="740520" imgH="1139400" progId="Equation.AxMath">
                  <p:embed/>
                </p:oleObj>
              </mc:Choice>
              <mc:Fallback>
                <p:oleObj name="AxMath" r:id="rId15" imgW="740520" imgH="113940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05AF798B-6E76-46DE-BEED-94A91F500D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16612" y="847728"/>
                        <a:ext cx="739775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6087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5F57409-8577-4944-8EBC-3B2DE631C6AA}"/>
              </a:ext>
            </a:extLst>
          </p:cNvPr>
          <p:cNvGrpSpPr/>
          <p:nvPr/>
        </p:nvGrpSpPr>
        <p:grpSpPr>
          <a:xfrm>
            <a:off x="4646533" y="425168"/>
            <a:ext cx="2050150" cy="585745"/>
            <a:chOff x="4488285" y="1410445"/>
            <a:chExt cx="2050150" cy="585745"/>
          </a:xfrm>
        </p:grpSpPr>
        <p:graphicFrame>
          <p:nvGraphicFramePr>
            <p:cNvPr id="2" name="对象 1">
              <a:extLst>
                <a:ext uri="{FF2B5EF4-FFF2-40B4-BE49-F238E27FC236}">
                  <a16:creationId xmlns:a16="http://schemas.microsoft.com/office/drawing/2014/main" id="{9872038B-32DF-469E-9582-7FCABE4F564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900294"/>
                </p:ext>
              </p:extLst>
            </p:nvPr>
          </p:nvGraphicFramePr>
          <p:xfrm>
            <a:off x="4488285" y="1410445"/>
            <a:ext cx="1905000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9" name="AxMath" r:id="rId3" imgW="1904400" imgH="237960" progId="Equation.AxMath">
                    <p:embed/>
                  </p:oleObj>
                </mc:Choice>
                <mc:Fallback>
                  <p:oleObj name="AxMath" r:id="rId3" imgW="1904400" imgH="23796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88285" y="1410445"/>
                          <a:ext cx="1905000" cy="238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右大括号 2">
              <a:extLst>
                <a:ext uri="{FF2B5EF4-FFF2-40B4-BE49-F238E27FC236}">
                  <a16:creationId xmlns:a16="http://schemas.microsoft.com/office/drawing/2014/main" id="{367B15F7-3ED4-4D5A-902F-FE2ADC64B089}"/>
                </a:ext>
              </a:extLst>
            </p:cNvPr>
            <p:cNvSpPr/>
            <p:nvPr/>
          </p:nvSpPr>
          <p:spPr>
            <a:xfrm rot="5400000">
              <a:off x="4745685" y="1391170"/>
              <a:ext cx="70621" cy="585421"/>
            </a:xfrm>
            <a:prstGeom prst="rightBrace">
              <a:avLst>
                <a:gd name="adj1" fmla="val 89285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右大括号 3">
              <a:extLst>
                <a:ext uri="{FF2B5EF4-FFF2-40B4-BE49-F238E27FC236}">
                  <a16:creationId xmlns:a16="http://schemas.microsoft.com/office/drawing/2014/main" id="{4DADECF1-E920-453B-8AA9-0D8A9886F69E}"/>
                </a:ext>
              </a:extLst>
            </p:cNvPr>
            <p:cNvSpPr/>
            <p:nvPr/>
          </p:nvSpPr>
          <p:spPr>
            <a:xfrm rot="5400000">
              <a:off x="5405475" y="1454699"/>
              <a:ext cx="70619" cy="458366"/>
            </a:xfrm>
            <a:prstGeom prst="rightBrace">
              <a:avLst>
                <a:gd name="adj1" fmla="val 89285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右大括号 4">
              <a:extLst>
                <a:ext uri="{FF2B5EF4-FFF2-40B4-BE49-F238E27FC236}">
                  <a16:creationId xmlns:a16="http://schemas.microsoft.com/office/drawing/2014/main" id="{03FA00F8-1CF5-4015-94FC-A70EBABED8D8}"/>
                </a:ext>
              </a:extLst>
            </p:cNvPr>
            <p:cNvSpPr/>
            <p:nvPr/>
          </p:nvSpPr>
          <p:spPr>
            <a:xfrm rot="5400000">
              <a:off x="6093656" y="1454699"/>
              <a:ext cx="70619" cy="458366"/>
            </a:xfrm>
            <a:prstGeom prst="rightBrace">
              <a:avLst>
                <a:gd name="adj1" fmla="val 89285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BDCC7A4-2B67-42F3-900C-BD9723337C59}"/>
                </a:ext>
              </a:extLst>
            </p:cNvPr>
            <p:cNvSpPr txBox="1"/>
            <p:nvPr/>
          </p:nvSpPr>
          <p:spPr>
            <a:xfrm>
              <a:off x="4488285" y="1719191"/>
              <a:ext cx="585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gate</a:t>
              </a:r>
              <a:endPara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43BFC21-9A09-403F-AC5E-57878A7641C1}"/>
                </a:ext>
              </a:extLst>
            </p:cNvPr>
            <p:cNvSpPr txBox="1"/>
            <p:nvPr/>
          </p:nvSpPr>
          <p:spPr>
            <a:xfrm>
              <a:off x="5107781" y="1719191"/>
              <a:ext cx="673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8C462B9-AE73-49D0-8626-76F425AE1433}"/>
                </a:ext>
              </a:extLst>
            </p:cNvPr>
            <p:cNvSpPr txBox="1"/>
            <p:nvPr/>
          </p:nvSpPr>
          <p:spPr>
            <a:xfrm>
              <a:off x="5719495" y="1719191"/>
              <a:ext cx="818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DA252FB6-DCF5-45F4-9AA2-266AC924C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513" y="1714419"/>
            <a:ext cx="4838095" cy="10095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3097E16-F4BA-43DA-831A-CD40C68D45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6337" y="1142990"/>
            <a:ext cx="3314286" cy="2152381"/>
          </a:xfrm>
          <a:prstGeom prst="rect">
            <a:avLst/>
          </a:prstGeom>
        </p:spPr>
      </p:pic>
      <p:grpSp>
        <p:nvGrpSpPr>
          <p:cNvPr id="49" name="组合 48">
            <a:extLst>
              <a:ext uri="{FF2B5EF4-FFF2-40B4-BE49-F238E27FC236}">
                <a16:creationId xmlns:a16="http://schemas.microsoft.com/office/drawing/2014/main" id="{EF242225-9856-417A-9D89-D35F343E0334}"/>
              </a:ext>
            </a:extLst>
          </p:cNvPr>
          <p:cNvGrpSpPr/>
          <p:nvPr/>
        </p:nvGrpSpPr>
        <p:grpSpPr>
          <a:xfrm>
            <a:off x="1236015" y="4355068"/>
            <a:ext cx="4454457" cy="636032"/>
            <a:chOff x="1236015" y="4355068"/>
            <a:chExt cx="4454457" cy="63603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4617561-1F74-4895-9D40-DEB1CF0C06F5}"/>
                </a:ext>
              </a:extLst>
            </p:cNvPr>
            <p:cNvSpPr/>
            <p:nvPr/>
          </p:nvSpPr>
          <p:spPr>
            <a:xfrm>
              <a:off x="2020875" y="4381500"/>
              <a:ext cx="1143000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50ABFA2-550E-4845-9FEB-E763D3CAE0CA}"/>
                </a:ext>
              </a:extLst>
            </p:cNvPr>
            <p:cNvSpPr/>
            <p:nvPr/>
          </p:nvSpPr>
          <p:spPr>
            <a:xfrm>
              <a:off x="3872443" y="4381500"/>
              <a:ext cx="1143000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0287F4B-D878-46A0-985D-57308632C6C6}"/>
                </a:ext>
              </a:extLst>
            </p:cNvPr>
            <p:cNvCxnSpPr>
              <a:endCxn id="12" idx="1"/>
            </p:cNvCxnSpPr>
            <p:nvPr/>
          </p:nvCxnSpPr>
          <p:spPr>
            <a:xfrm>
              <a:off x="1236015" y="4686300"/>
              <a:ext cx="7848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AEB38F7-8DF0-4ED9-B4C9-66629746B6E6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>
            <a:xfrm>
              <a:off x="3163875" y="4686300"/>
              <a:ext cx="70856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380B2AB-9259-40ED-AE67-D2E1BD2C1479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5015443" y="4686300"/>
              <a:ext cx="65978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6864856-21F0-437C-9D70-34F6AD95F124}"/>
                </a:ext>
              </a:extLst>
            </p:cNvPr>
            <p:cNvSpPr txBox="1"/>
            <p:nvPr/>
          </p:nvSpPr>
          <p:spPr>
            <a:xfrm>
              <a:off x="1557631" y="4355068"/>
              <a:ext cx="449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74265CE-7C7B-44A7-9508-E17B02509B22}"/>
                </a:ext>
              </a:extLst>
            </p:cNvPr>
            <p:cNvSpPr txBox="1"/>
            <p:nvPr/>
          </p:nvSpPr>
          <p:spPr>
            <a:xfrm>
              <a:off x="3374084" y="4355068"/>
              <a:ext cx="449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13F1B3A-6F8A-4D14-A0D5-D0D12DB4C0C5}"/>
                </a:ext>
              </a:extLst>
            </p:cNvPr>
            <p:cNvSpPr txBox="1"/>
            <p:nvPr/>
          </p:nvSpPr>
          <p:spPr>
            <a:xfrm>
              <a:off x="5240892" y="4355068"/>
              <a:ext cx="449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1316897-4BF0-40D2-9FCE-8ED4404F80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6807" y="4501634"/>
              <a:ext cx="201271" cy="33706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A317A58-8795-439D-A8E6-9499C4C0EC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9973" y="4501634"/>
              <a:ext cx="201271" cy="33706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D082C17D-2DD8-400B-92CB-479B26F11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5393" y="4527174"/>
              <a:ext cx="201271" cy="33706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180870F-945F-424E-98D7-27B2393F9D8F}"/>
              </a:ext>
            </a:extLst>
          </p:cNvPr>
          <p:cNvGrpSpPr/>
          <p:nvPr/>
        </p:nvGrpSpPr>
        <p:grpSpPr>
          <a:xfrm>
            <a:off x="7179615" y="3898762"/>
            <a:ext cx="2636428" cy="1679496"/>
            <a:chOff x="7179615" y="3898762"/>
            <a:chExt cx="2636428" cy="1679496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7DF7856-FDAC-4427-BB3F-B39F1B3D15D2}"/>
                </a:ext>
              </a:extLst>
            </p:cNvPr>
            <p:cNvSpPr/>
            <p:nvPr/>
          </p:nvSpPr>
          <p:spPr>
            <a:xfrm>
              <a:off x="7964475" y="3917574"/>
              <a:ext cx="1143000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9C65B88A-20F0-489F-92F9-434E5A9AFA72}"/>
                </a:ext>
              </a:extLst>
            </p:cNvPr>
            <p:cNvCxnSpPr>
              <a:endCxn id="31" idx="1"/>
            </p:cNvCxnSpPr>
            <p:nvPr/>
          </p:nvCxnSpPr>
          <p:spPr>
            <a:xfrm>
              <a:off x="7179615" y="4222374"/>
              <a:ext cx="7848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2979A7EF-F267-418F-AC69-A0CBB6047975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9107475" y="4222374"/>
              <a:ext cx="70856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FF81979-15E3-49C3-A34F-9C6BB93D46FE}"/>
                </a:ext>
              </a:extLst>
            </p:cNvPr>
            <p:cNvSpPr txBox="1"/>
            <p:nvPr/>
          </p:nvSpPr>
          <p:spPr>
            <a:xfrm>
              <a:off x="7524091" y="3898762"/>
              <a:ext cx="449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146C8BB-5E73-4404-B843-E7538EFFB700}"/>
                </a:ext>
              </a:extLst>
            </p:cNvPr>
            <p:cNvSpPr txBox="1"/>
            <p:nvPr/>
          </p:nvSpPr>
          <p:spPr>
            <a:xfrm>
              <a:off x="9340544" y="3898762"/>
              <a:ext cx="449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6A2FA789-C126-48EF-A4D1-0AF68DFF43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50407" y="4037708"/>
              <a:ext cx="201271" cy="33706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D9C74DC-19C2-4F62-A1D7-B0D98CE2AC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53573" y="4037708"/>
              <a:ext cx="201271" cy="33706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72493FF-5200-4863-9F5E-625DABF6D953}"/>
                </a:ext>
              </a:extLst>
            </p:cNvPr>
            <p:cNvSpPr/>
            <p:nvPr/>
          </p:nvSpPr>
          <p:spPr>
            <a:xfrm>
              <a:off x="7964475" y="4968658"/>
              <a:ext cx="1143000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01C9E019-D898-43A3-9D51-BBB8B1F65BE0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>
              <a:off x="7255907" y="5273458"/>
              <a:ext cx="70856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287666EF-E48F-4402-9DEA-70E73173611F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>
              <a:off x="9107475" y="5273458"/>
              <a:ext cx="65978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9C8ACAF-8770-4391-9F06-79572DC2EC13}"/>
                </a:ext>
              </a:extLst>
            </p:cNvPr>
            <p:cNvSpPr txBox="1"/>
            <p:nvPr/>
          </p:nvSpPr>
          <p:spPr>
            <a:xfrm>
              <a:off x="7536580" y="4949846"/>
              <a:ext cx="449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’</a:t>
              </a:r>
              <a:endParaRPr lang="zh-CN" altLang="en-US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2422C08-C494-4B3F-B2A7-8509D2446595}"/>
                </a:ext>
              </a:extLst>
            </p:cNvPr>
            <p:cNvSpPr txBox="1"/>
            <p:nvPr/>
          </p:nvSpPr>
          <p:spPr>
            <a:xfrm>
              <a:off x="9355784" y="4949846"/>
              <a:ext cx="449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n’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04B11925-2537-488A-A3A7-2AA91E37E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2005" y="5088792"/>
              <a:ext cx="201271" cy="33706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CE43C8E1-F7C6-491B-B96C-376D495CEA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57425" y="5114332"/>
              <a:ext cx="201271" cy="33706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7135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2666F9E-F414-4664-8C4F-5BFA346F1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99" y="841311"/>
            <a:ext cx="4786501" cy="131628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6FEBC9A-5FCF-4315-B545-672E9383F752}"/>
              </a:ext>
            </a:extLst>
          </p:cNvPr>
          <p:cNvSpPr/>
          <p:nvPr/>
        </p:nvSpPr>
        <p:spPr>
          <a:xfrm>
            <a:off x="2020875" y="4381500"/>
            <a:ext cx="1143000" cy="1470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11B45B-1FEA-4E3D-8989-42C59A997F65}"/>
              </a:ext>
            </a:extLst>
          </p:cNvPr>
          <p:cNvSpPr/>
          <p:nvPr/>
        </p:nvSpPr>
        <p:spPr>
          <a:xfrm>
            <a:off x="3872443" y="4381500"/>
            <a:ext cx="1143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0D7CA1E-7D4E-4A92-9DF4-AE8E221AA38F}"/>
              </a:ext>
            </a:extLst>
          </p:cNvPr>
          <p:cNvCxnSpPr>
            <a:cxnSpLocks/>
          </p:cNvCxnSpPr>
          <p:nvPr/>
        </p:nvCxnSpPr>
        <p:spPr>
          <a:xfrm>
            <a:off x="1236015" y="5135880"/>
            <a:ext cx="78486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4A71699-AC0D-4EAD-8F63-651F42192EC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163875" y="4686300"/>
            <a:ext cx="70856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B4B2398-D527-4BE9-B374-7457E8273D7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015443" y="4686300"/>
            <a:ext cx="65978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08421C9-9718-4069-BF0F-BBF3A21138D0}"/>
              </a:ext>
            </a:extLst>
          </p:cNvPr>
          <p:cNvSpPr txBox="1"/>
          <p:nvPr/>
        </p:nvSpPr>
        <p:spPr>
          <a:xfrm>
            <a:off x="1557631" y="4804648"/>
            <a:ext cx="44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EABD63-BF64-4398-A73E-699770894BB3}"/>
              </a:ext>
            </a:extLst>
          </p:cNvPr>
          <p:cNvSpPr txBox="1"/>
          <p:nvPr/>
        </p:nvSpPr>
        <p:spPr>
          <a:xfrm>
            <a:off x="3374084" y="4355068"/>
            <a:ext cx="44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2F69CBF-E717-4BA2-ADEF-362997BF993B}"/>
              </a:ext>
            </a:extLst>
          </p:cNvPr>
          <p:cNvSpPr txBox="1"/>
          <p:nvPr/>
        </p:nvSpPr>
        <p:spPr>
          <a:xfrm>
            <a:off x="5240892" y="4355068"/>
            <a:ext cx="44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182C934-7CD9-4693-A597-384FDF39B1C6}"/>
              </a:ext>
            </a:extLst>
          </p:cNvPr>
          <p:cNvCxnSpPr>
            <a:cxnSpLocks/>
          </p:cNvCxnSpPr>
          <p:nvPr/>
        </p:nvCxnSpPr>
        <p:spPr>
          <a:xfrm flipH="1">
            <a:off x="1406807" y="4951214"/>
            <a:ext cx="201271" cy="3370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A2CB6E6-ADAF-45B6-9BA4-562F6C6AC011}"/>
              </a:ext>
            </a:extLst>
          </p:cNvPr>
          <p:cNvCxnSpPr>
            <a:cxnSpLocks/>
          </p:cNvCxnSpPr>
          <p:nvPr/>
        </p:nvCxnSpPr>
        <p:spPr>
          <a:xfrm flipH="1">
            <a:off x="3309973" y="4501634"/>
            <a:ext cx="201271" cy="3370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DE5FB49-7520-4516-A6A1-A8CD6EB532DA}"/>
              </a:ext>
            </a:extLst>
          </p:cNvPr>
          <p:cNvCxnSpPr>
            <a:cxnSpLocks/>
          </p:cNvCxnSpPr>
          <p:nvPr/>
        </p:nvCxnSpPr>
        <p:spPr>
          <a:xfrm flipH="1">
            <a:off x="5165393" y="4527174"/>
            <a:ext cx="201271" cy="3370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5C13E06-A096-4136-9B26-E1BD329B6169}"/>
              </a:ext>
            </a:extLst>
          </p:cNvPr>
          <p:cNvCxnSpPr>
            <a:cxnSpLocks/>
          </p:cNvCxnSpPr>
          <p:nvPr/>
        </p:nvCxnSpPr>
        <p:spPr>
          <a:xfrm>
            <a:off x="3163875" y="5417820"/>
            <a:ext cx="251135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2E5FDF7-A234-4EEE-B2A3-DF36F73208FB}"/>
              </a:ext>
            </a:extLst>
          </p:cNvPr>
          <p:cNvCxnSpPr>
            <a:cxnSpLocks/>
          </p:cNvCxnSpPr>
          <p:nvPr/>
        </p:nvCxnSpPr>
        <p:spPr>
          <a:xfrm flipH="1">
            <a:off x="3622393" y="5249287"/>
            <a:ext cx="201271" cy="3370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D956A92-E78D-4F6A-9C3C-2911B460A224}"/>
              </a:ext>
            </a:extLst>
          </p:cNvPr>
          <p:cNvSpPr txBox="1"/>
          <p:nvPr/>
        </p:nvSpPr>
        <p:spPr>
          <a:xfrm>
            <a:off x="3771056" y="5072241"/>
            <a:ext cx="57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m-p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489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188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1844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459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700C4B5C-AB8E-41BB-89FA-06C6E81C26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489705"/>
              </p:ext>
            </p:extLst>
          </p:nvPr>
        </p:nvGraphicFramePr>
        <p:xfrm>
          <a:off x="680626" y="2761540"/>
          <a:ext cx="343475" cy="586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AxMath" r:id="rId3" imgW="914400" imgH="914400" progId="Equation.AxMath">
                  <p:embed/>
                </p:oleObj>
              </mc:Choice>
              <mc:Fallback>
                <p:oleObj name="AxMath" r:id="rId3" imgW="914400" imgH="914400" progId="Equation.AxMath">
                  <p:embed/>
                  <p:pic>
                    <p:nvPicPr>
                      <p:cNvPr id="65" name="对象 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0626" y="2761540"/>
                        <a:ext cx="343475" cy="586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D6987C6B-576A-4ED0-934F-073362158E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356099"/>
              </p:ext>
            </p:extLst>
          </p:nvPr>
        </p:nvGraphicFramePr>
        <p:xfrm>
          <a:off x="3902244" y="2761540"/>
          <a:ext cx="439737" cy="586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AxMath" r:id="rId5" imgW="914400" imgH="914400" progId="Equation.AxMath">
                  <p:embed/>
                </p:oleObj>
              </mc:Choice>
              <mc:Fallback>
                <p:oleObj name="AxMath" r:id="rId5" imgW="914400" imgH="914400" progId="Equation.AxMath">
                  <p:embed/>
                  <p:pic>
                    <p:nvPicPr>
                      <p:cNvPr id="66" name="对象 6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02244" y="2761540"/>
                        <a:ext cx="439737" cy="586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矩形 34">
            <a:extLst>
              <a:ext uri="{FF2B5EF4-FFF2-40B4-BE49-F238E27FC236}">
                <a16:creationId xmlns:a16="http://schemas.microsoft.com/office/drawing/2014/main" id="{11D7077B-550C-4D83-B6C5-1EA54ACFED2A}"/>
              </a:ext>
            </a:extLst>
          </p:cNvPr>
          <p:cNvSpPr/>
          <p:nvPr/>
        </p:nvSpPr>
        <p:spPr>
          <a:xfrm>
            <a:off x="1265844" y="2892537"/>
            <a:ext cx="324321" cy="324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8377BAF-7424-4F9F-831A-76AB7BCCAA78}"/>
              </a:ext>
            </a:extLst>
          </p:cNvPr>
          <p:cNvSpPr/>
          <p:nvPr/>
        </p:nvSpPr>
        <p:spPr>
          <a:xfrm>
            <a:off x="2242768" y="2892537"/>
            <a:ext cx="324321" cy="324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9712C25-E866-4E2E-B4E7-E6D788159B9C}"/>
              </a:ext>
            </a:extLst>
          </p:cNvPr>
          <p:cNvSpPr/>
          <p:nvPr/>
        </p:nvSpPr>
        <p:spPr>
          <a:xfrm>
            <a:off x="3219690" y="2892537"/>
            <a:ext cx="324321" cy="324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215BD84-F1EE-4CB3-B6A2-2141984398CB}"/>
              </a:ext>
            </a:extLst>
          </p:cNvPr>
          <p:cNvSpPr/>
          <p:nvPr/>
        </p:nvSpPr>
        <p:spPr>
          <a:xfrm>
            <a:off x="2731230" y="2892537"/>
            <a:ext cx="324321" cy="3243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H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9068D06-19FC-41E3-B86A-83DE59DD5D4B}"/>
              </a:ext>
            </a:extLst>
          </p:cNvPr>
          <p:cNvSpPr/>
          <p:nvPr/>
        </p:nvSpPr>
        <p:spPr>
          <a:xfrm>
            <a:off x="1754306" y="2892537"/>
            <a:ext cx="324321" cy="3243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H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6866D3A-E9AA-4412-AF33-749074474FD2}"/>
              </a:ext>
            </a:extLst>
          </p:cNvPr>
          <p:cNvCxnSpPr>
            <a:stCxn id="33" idx="3"/>
            <a:endCxn id="35" idx="1"/>
          </p:cNvCxnSpPr>
          <p:nvPr/>
        </p:nvCxnSpPr>
        <p:spPr>
          <a:xfrm>
            <a:off x="1024101" y="3054697"/>
            <a:ext cx="241743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B400AE3-5710-4096-B4DC-49E7103AA0E2}"/>
              </a:ext>
            </a:extLst>
          </p:cNvPr>
          <p:cNvCxnSpPr>
            <a:stCxn id="35" idx="3"/>
            <a:endCxn id="39" idx="1"/>
          </p:cNvCxnSpPr>
          <p:nvPr/>
        </p:nvCxnSpPr>
        <p:spPr>
          <a:xfrm>
            <a:off x="1590165" y="3054698"/>
            <a:ext cx="164141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4A5B827-F1AE-4F73-A241-8DC226F5DDF8}"/>
              </a:ext>
            </a:extLst>
          </p:cNvPr>
          <p:cNvCxnSpPr>
            <a:stCxn id="39" idx="3"/>
            <a:endCxn id="36" idx="1"/>
          </p:cNvCxnSpPr>
          <p:nvPr/>
        </p:nvCxnSpPr>
        <p:spPr>
          <a:xfrm>
            <a:off x="2078627" y="3054698"/>
            <a:ext cx="164141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8AC73A6-1BCE-4B16-BA3F-2D31A376A707}"/>
              </a:ext>
            </a:extLst>
          </p:cNvPr>
          <p:cNvCxnSpPr>
            <a:stCxn id="36" idx="3"/>
            <a:endCxn id="38" idx="1"/>
          </p:cNvCxnSpPr>
          <p:nvPr/>
        </p:nvCxnSpPr>
        <p:spPr>
          <a:xfrm>
            <a:off x="2567089" y="3054698"/>
            <a:ext cx="164141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975E7CAA-4D76-4237-ADFD-7DA09FB22E9E}"/>
              </a:ext>
            </a:extLst>
          </p:cNvPr>
          <p:cNvCxnSpPr>
            <a:stCxn id="38" idx="3"/>
            <a:endCxn id="37" idx="1"/>
          </p:cNvCxnSpPr>
          <p:nvPr/>
        </p:nvCxnSpPr>
        <p:spPr>
          <a:xfrm>
            <a:off x="3055551" y="3054698"/>
            <a:ext cx="16413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BD15D33-14EA-4326-B92E-E2663F86F34A}"/>
              </a:ext>
            </a:extLst>
          </p:cNvPr>
          <p:cNvCxnSpPr>
            <a:stCxn id="37" idx="3"/>
            <a:endCxn id="34" idx="1"/>
          </p:cNvCxnSpPr>
          <p:nvPr/>
        </p:nvCxnSpPr>
        <p:spPr>
          <a:xfrm flipV="1">
            <a:off x="3544011" y="3054697"/>
            <a:ext cx="358233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53701935-65FC-43A5-A328-32A6BAC7537A}"/>
              </a:ext>
            </a:extLst>
          </p:cNvPr>
          <p:cNvSpPr/>
          <p:nvPr/>
        </p:nvSpPr>
        <p:spPr>
          <a:xfrm>
            <a:off x="564553" y="2630733"/>
            <a:ext cx="3948157" cy="798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71480F85-DB09-4A5A-B68A-C1532D698A07}"/>
              </a:ext>
            </a:extLst>
          </p:cNvPr>
          <p:cNvSpPr/>
          <p:nvPr/>
        </p:nvSpPr>
        <p:spPr>
          <a:xfrm>
            <a:off x="6281803" y="1477998"/>
            <a:ext cx="3153398" cy="315339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接点 47">
            <a:extLst>
              <a:ext uri="{FF2B5EF4-FFF2-40B4-BE49-F238E27FC236}">
                <a16:creationId xmlns:a16="http://schemas.microsoft.com/office/drawing/2014/main" id="{B2B2DDCC-9D30-46F1-B2D0-D82AB540ED81}"/>
              </a:ext>
            </a:extLst>
          </p:cNvPr>
          <p:cNvSpPr/>
          <p:nvPr/>
        </p:nvSpPr>
        <p:spPr>
          <a:xfrm rot="20877755">
            <a:off x="7760225" y="1379721"/>
            <a:ext cx="196554" cy="1965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41DCDC98-5D78-40C2-80B6-7CE90258571F}"/>
              </a:ext>
            </a:extLst>
          </p:cNvPr>
          <p:cNvSpPr/>
          <p:nvPr/>
        </p:nvSpPr>
        <p:spPr>
          <a:xfrm rot="20737347">
            <a:off x="7760225" y="4522949"/>
            <a:ext cx="196554" cy="1965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9EBA96C2-4635-4B10-B9E6-8B87319E8B8E}"/>
              </a:ext>
            </a:extLst>
          </p:cNvPr>
          <p:cNvSpPr/>
          <p:nvPr/>
        </p:nvSpPr>
        <p:spPr>
          <a:xfrm>
            <a:off x="9336924" y="2956420"/>
            <a:ext cx="196554" cy="1965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FF1E9BAA-88A6-4670-B4D3-A4E6E7F72249}"/>
              </a:ext>
            </a:extLst>
          </p:cNvPr>
          <p:cNvSpPr/>
          <p:nvPr/>
        </p:nvSpPr>
        <p:spPr>
          <a:xfrm>
            <a:off x="6183526" y="2956420"/>
            <a:ext cx="196554" cy="1965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F5CD7A89-62C6-4D6B-AD3F-A62D9D39A924}"/>
              </a:ext>
            </a:extLst>
          </p:cNvPr>
          <p:cNvSpPr/>
          <p:nvPr/>
        </p:nvSpPr>
        <p:spPr>
          <a:xfrm rot="2695395">
            <a:off x="8877156" y="1837120"/>
            <a:ext cx="196554" cy="1965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A1C16BB6-62EE-4C7F-98AC-2761323FDB73}"/>
              </a:ext>
            </a:extLst>
          </p:cNvPr>
          <p:cNvSpPr/>
          <p:nvPr/>
        </p:nvSpPr>
        <p:spPr>
          <a:xfrm rot="2695395">
            <a:off x="6657538" y="4062694"/>
            <a:ext cx="196554" cy="1965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流程图: 接点 53">
            <a:extLst>
              <a:ext uri="{FF2B5EF4-FFF2-40B4-BE49-F238E27FC236}">
                <a16:creationId xmlns:a16="http://schemas.microsoft.com/office/drawing/2014/main" id="{55A293C2-7CB4-4696-AE6A-1332635EC9A1}"/>
              </a:ext>
            </a:extLst>
          </p:cNvPr>
          <p:cNvSpPr/>
          <p:nvPr/>
        </p:nvSpPr>
        <p:spPr>
          <a:xfrm rot="1830181">
            <a:off x="8880143" y="4066908"/>
            <a:ext cx="196554" cy="1965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接点 54">
            <a:extLst>
              <a:ext uri="{FF2B5EF4-FFF2-40B4-BE49-F238E27FC236}">
                <a16:creationId xmlns:a16="http://schemas.microsoft.com/office/drawing/2014/main" id="{4624C597-0E6E-491B-ADB4-DF4FB210D658}"/>
              </a:ext>
            </a:extLst>
          </p:cNvPr>
          <p:cNvSpPr/>
          <p:nvPr/>
        </p:nvSpPr>
        <p:spPr>
          <a:xfrm rot="1327790">
            <a:off x="6647369" y="1840107"/>
            <a:ext cx="196554" cy="1965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6" name="对象 55">
            <a:extLst>
              <a:ext uri="{FF2B5EF4-FFF2-40B4-BE49-F238E27FC236}">
                <a16:creationId xmlns:a16="http://schemas.microsoft.com/office/drawing/2014/main" id="{814E8C99-874A-465B-97BB-CABF3AF090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217619"/>
              </p:ext>
            </p:extLst>
          </p:nvPr>
        </p:nvGraphicFramePr>
        <p:xfrm>
          <a:off x="9283909" y="1330582"/>
          <a:ext cx="445833" cy="850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AxMath" r:id="rId7" imgW="914400" imgH="914400" progId="Equation.AxMath">
                  <p:embed/>
                </p:oleObj>
              </mc:Choice>
              <mc:Fallback>
                <p:oleObj name="AxMath" r:id="rId7" imgW="914400" imgH="914400" progId="Equation.AxMath">
                  <p:embed/>
                  <p:pic>
                    <p:nvPicPr>
                      <p:cNvPr id="77" name="对象 76">
                        <a:extLst>
                          <a:ext uri="{FF2B5EF4-FFF2-40B4-BE49-F238E27FC236}">
                            <a16:creationId xmlns:a16="http://schemas.microsoft.com/office/drawing/2014/main" id="{F06E8CC1-B7AE-4DDE-9D16-3531BEF922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83909" y="1330582"/>
                        <a:ext cx="445833" cy="850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202680D1-2E4E-4BD9-ACED-C961458150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21750"/>
              </p:ext>
            </p:extLst>
          </p:nvPr>
        </p:nvGraphicFramePr>
        <p:xfrm>
          <a:off x="9605757" y="2831820"/>
          <a:ext cx="343475" cy="586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AxMath" r:id="rId9" imgW="914400" imgH="914400" progId="Equation.AxMath">
                  <p:embed/>
                </p:oleObj>
              </mc:Choice>
              <mc:Fallback>
                <p:oleObj name="AxMath" r:id="rId9" imgW="914400" imgH="914400" progId="Equation.AxMath">
                  <p:embed/>
                  <p:pic>
                    <p:nvPicPr>
                      <p:cNvPr id="78" name="对象 77">
                        <a:extLst>
                          <a:ext uri="{FF2B5EF4-FFF2-40B4-BE49-F238E27FC236}">
                            <a16:creationId xmlns:a16="http://schemas.microsoft.com/office/drawing/2014/main" id="{6CD7B3C9-D57F-4B57-987F-CE3BE9A3E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05757" y="2831820"/>
                        <a:ext cx="343475" cy="586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1917090D-B717-4ACD-BF4E-B65DE849ED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296509"/>
              </p:ext>
            </p:extLst>
          </p:nvPr>
        </p:nvGraphicFramePr>
        <p:xfrm>
          <a:off x="7686764" y="744267"/>
          <a:ext cx="343475" cy="586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AxMath" r:id="rId10" imgW="914400" imgH="914400" progId="Equation.AxMath">
                  <p:embed/>
                </p:oleObj>
              </mc:Choice>
              <mc:Fallback>
                <p:oleObj name="AxMath" r:id="rId10" imgW="914400" imgH="914400" progId="Equation.AxMath">
                  <p:embed/>
                  <p:pic>
                    <p:nvPicPr>
                      <p:cNvPr id="79" name="对象 78">
                        <a:extLst>
                          <a:ext uri="{FF2B5EF4-FFF2-40B4-BE49-F238E27FC236}">
                            <a16:creationId xmlns:a16="http://schemas.microsoft.com/office/drawing/2014/main" id="{6AE15314-1E56-4327-A5B7-635895934C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86764" y="744267"/>
                        <a:ext cx="343475" cy="586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160316F2-7F22-4A03-A5B9-296A6CA8A7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127843"/>
              </p:ext>
            </p:extLst>
          </p:nvPr>
        </p:nvGraphicFramePr>
        <p:xfrm>
          <a:off x="7638633" y="4820853"/>
          <a:ext cx="439736" cy="586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" name="AxMath" r:id="rId12" imgW="914400" imgH="914400" progId="Equation.AxMath">
                  <p:embed/>
                </p:oleObj>
              </mc:Choice>
              <mc:Fallback>
                <p:oleObj name="AxMath" r:id="rId12" imgW="914400" imgH="914400" progId="Equation.AxMath">
                  <p:embed/>
                  <p:pic>
                    <p:nvPicPr>
                      <p:cNvPr id="80" name="对象 79">
                        <a:extLst>
                          <a:ext uri="{FF2B5EF4-FFF2-40B4-BE49-F238E27FC236}">
                            <a16:creationId xmlns:a16="http://schemas.microsoft.com/office/drawing/2014/main" id="{C2108E3A-6A3C-42A1-8041-2DE06408A6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638633" y="4820853"/>
                        <a:ext cx="439736" cy="5863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extLst>
              <a:ext uri="{FF2B5EF4-FFF2-40B4-BE49-F238E27FC236}">
                <a16:creationId xmlns:a16="http://schemas.microsoft.com/office/drawing/2014/main" id="{5C45609E-60CB-4A6E-80D0-1D39CE2F4D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453438"/>
              </p:ext>
            </p:extLst>
          </p:nvPr>
        </p:nvGraphicFramePr>
        <p:xfrm>
          <a:off x="5708727" y="2795536"/>
          <a:ext cx="439737" cy="586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" name="AxMath" r:id="rId14" imgW="914400" imgH="914400" progId="Equation.AxMath">
                  <p:embed/>
                </p:oleObj>
              </mc:Choice>
              <mc:Fallback>
                <p:oleObj name="AxMath" r:id="rId14" imgW="914400" imgH="914400" progId="Equation.AxMath">
                  <p:embed/>
                  <p:pic>
                    <p:nvPicPr>
                      <p:cNvPr id="81" name="对象 80">
                        <a:extLst>
                          <a:ext uri="{FF2B5EF4-FFF2-40B4-BE49-F238E27FC236}">
                            <a16:creationId xmlns:a16="http://schemas.microsoft.com/office/drawing/2014/main" id="{F68515E9-7E0F-46DA-BCED-466CD12262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08727" y="2795536"/>
                        <a:ext cx="439737" cy="586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D089E05C-208C-4755-A4F5-701D51B4E2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004763"/>
              </p:ext>
            </p:extLst>
          </p:nvPr>
        </p:nvGraphicFramePr>
        <p:xfrm>
          <a:off x="6015126" y="4021986"/>
          <a:ext cx="5413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AxMath" r:id="rId15" imgW="914400" imgH="914400" progId="Equation.AxMath">
                  <p:embed/>
                </p:oleObj>
              </mc:Choice>
              <mc:Fallback>
                <p:oleObj name="AxMath" r:id="rId15" imgW="914400" imgH="914400" progId="Equation.AxMath">
                  <p:embed/>
                  <p:pic>
                    <p:nvPicPr>
                      <p:cNvPr id="82" name="对象 81">
                        <a:extLst>
                          <a:ext uri="{FF2B5EF4-FFF2-40B4-BE49-F238E27FC236}">
                            <a16:creationId xmlns:a16="http://schemas.microsoft.com/office/drawing/2014/main" id="{36F73C77-D496-4E78-B16D-FE9AD1F9FF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15126" y="4021986"/>
                        <a:ext cx="541337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C5EA42F3-F60E-4167-98C8-C2A0F057F1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245165"/>
              </p:ext>
            </p:extLst>
          </p:nvPr>
        </p:nvGraphicFramePr>
        <p:xfrm>
          <a:off x="5901858" y="1256988"/>
          <a:ext cx="54133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AxMath" r:id="rId17" imgW="914400" imgH="914400" progId="Equation.AxMath">
                  <p:embed/>
                </p:oleObj>
              </mc:Choice>
              <mc:Fallback>
                <p:oleObj name="AxMath" r:id="rId17" imgW="914400" imgH="914400" progId="Equation.AxMath">
                  <p:embed/>
                  <p:pic>
                    <p:nvPicPr>
                      <p:cNvPr id="83" name="对象 82">
                        <a:extLst>
                          <a:ext uri="{FF2B5EF4-FFF2-40B4-BE49-F238E27FC236}">
                            <a16:creationId xmlns:a16="http://schemas.microsoft.com/office/drawing/2014/main" id="{1DC6114D-4604-41EA-A0AE-FFDBAECDFB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901858" y="1256988"/>
                        <a:ext cx="541338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>
            <a:extLst>
              <a:ext uri="{FF2B5EF4-FFF2-40B4-BE49-F238E27FC236}">
                <a16:creationId xmlns:a16="http://schemas.microsoft.com/office/drawing/2014/main" id="{61A48E6F-B214-4AA0-B38D-3A6631E860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008690"/>
              </p:ext>
            </p:extLst>
          </p:nvPr>
        </p:nvGraphicFramePr>
        <p:xfrm>
          <a:off x="9236158" y="4058845"/>
          <a:ext cx="5413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" name="AxMath" r:id="rId19" imgW="914400" imgH="914400" progId="Equation.AxMath">
                  <p:embed/>
                </p:oleObj>
              </mc:Choice>
              <mc:Fallback>
                <p:oleObj name="AxMath" r:id="rId19" imgW="914400" imgH="914400" progId="Equation.AxMath">
                  <p:embed/>
                  <p:pic>
                    <p:nvPicPr>
                      <p:cNvPr id="84" name="对象 83">
                        <a:extLst>
                          <a:ext uri="{FF2B5EF4-FFF2-40B4-BE49-F238E27FC236}">
                            <a16:creationId xmlns:a16="http://schemas.microsoft.com/office/drawing/2014/main" id="{9BB0D658-C270-43AF-9560-556FB22AE9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236158" y="4058845"/>
                        <a:ext cx="541337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907562E-3A76-408C-B6A5-651AE33180A5}"/>
              </a:ext>
            </a:extLst>
          </p:cNvPr>
          <p:cNvCxnSpPr>
            <a:cxnSpLocks/>
            <a:stCxn id="48" idx="5"/>
            <a:endCxn id="50" idx="1"/>
          </p:cNvCxnSpPr>
          <p:nvPr/>
        </p:nvCxnSpPr>
        <p:spPr>
          <a:xfrm>
            <a:off x="7940959" y="1531469"/>
            <a:ext cx="1424750" cy="1453736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626D4DE-EFA1-4702-B57E-F0B56755EF5D}"/>
              </a:ext>
            </a:extLst>
          </p:cNvPr>
          <p:cNvCxnSpPr>
            <a:cxnSpLocks/>
            <a:stCxn id="48" idx="4"/>
            <a:endCxn id="54" idx="1"/>
          </p:cNvCxnSpPr>
          <p:nvPr/>
        </p:nvCxnSpPr>
        <p:spPr>
          <a:xfrm>
            <a:off x="7878998" y="1574114"/>
            <a:ext cx="1074821" cy="2495924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DCADD07-9957-448B-9DBB-AB323203C77C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6836683" y="1975406"/>
            <a:ext cx="2057061" cy="2139895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167124A6-EFB7-4141-95A1-40DD7BE7E9E9}"/>
              </a:ext>
            </a:extLst>
          </p:cNvPr>
          <p:cNvCxnSpPr>
            <a:cxnSpLocks/>
            <a:stCxn id="55" idx="5"/>
            <a:endCxn id="49" idx="0"/>
          </p:cNvCxnSpPr>
          <p:nvPr/>
        </p:nvCxnSpPr>
        <p:spPr>
          <a:xfrm>
            <a:off x="6783841" y="2028935"/>
            <a:ext cx="1050258" cy="2497092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44BC83C-8232-47ED-8044-DABA3A7D2DCB}"/>
              </a:ext>
            </a:extLst>
          </p:cNvPr>
          <p:cNvCxnSpPr>
            <a:cxnSpLocks/>
            <a:stCxn id="51" idx="5"/>
            <a:endCxn id="49" idx="1"/>
          </p:cNvCxnSpPr>
          <p:nvPr/>
        </p:nvCxnSpPr>
        <p:spPr>
          <a:xfrm>
            <a:off x="6351295" y="3124189"/>
            <a:ext cx="1422636" cy="1446977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110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357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104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990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2359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371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4173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406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507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AF78EB2-D888-4419-9BB3-654E45DEF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868" y="1161539"/>
            <a:ext cx="5947638" cy="1018298"/>
          </a:xfrm>
          <a:prstGeom prst="rect">
            <a:avLst/>
          </a:prstGeom>
          <a:ln>
            <a:noFill/>
          </a:ln>
        </p:spPr>
      </p:pic>
      <p:sp>
        <p:nvSpPr>
          <p:cNvPr id="5" name="矩形标注 7">
            <a:extLst>
              <a:ext uri="{FF2B5EF4-FFF2-40B4-BE49-F238E27FC236}">
                <a16:creationId xmlns:a16="http://schemas.microsoft.com/office/drawing/2014/main" id="{37E99931-22AD-44C8-9ABC-C4E1FD22B996}"/>
              </a:ext>
            </a:extLst>
          </p:cNvPr>
          <p:cNvSpPr/>
          <p:nvPr/>
        </p:nvSpPr>
        <p:spPr>
          <a:xfrm>
            <a:off x="3335744" y="695144"/>
            <a:ext cx="1037780" cy="372506"/>
          </a:xfrm>
          <a:prstGeom prst="wedgeRectCallout">
            <a:avLst>
              <a:gd name="adj1" fmla="val -24127"/>
              <a:gd name="adj2" fmla="val 676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plaintext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标注 8">
            <a:extLst>
              <a:ext uri="{FF2B5EF4-FFF2-40B4-BE49-F238E27FC236}">
                <a16:creationId xmlns:a16="http://schemas.microsoft.com/office/drawing/2014/main" id="{DB5FC205-BF90-4585-ACD0-57EB1BEF1A33}"/>
              </a:ext>
            </a:extLst>
          </p:cNvPr>
          <p:cNvSpPr/>
          <p:nvPr/>
        </p:nvSpPr>
        <p:spPr>
          <a:xfrm>
            <a:off x="5250002" y="700927"/>
            <a:ext cx="1185462" cy="372506"/>
          </a:xfrm>
          <a:prstGeom prst="wedgeRectCallout">
            <a:avLst>
              <a:gd name="adj1" fmla="val -865"/>
              <a:gd name="adj2" fmla="val 951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ciphertext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9">
            <a:extLst>
              <a:ext uri="{FF2B5EF4-FFF2-40B4-BE49-F238E27FC236}">
                <a16:creationId xmlns:a16="http://schemas.microsoft.com/office/drawing/2014/main" id="{A5BACABF-843C-407D-890C-39CD206DC0AB}"/>
              </a:ext>
            </a:extLst>
          </p:cNvPr>
          <p:cNvSpPr/>
          <p:nvPr/>
        </p:nvSpPr>
        <p:spPr>
          <a:xfrm>
            <a:off x="7311942" y="695144"/>
            <a:ext cx="1185462" cy="372506"/>
          </a:xfrm>
          <a:prstGeom prst="wedgeRectCallout">
            <a:avLst>
              <a:gd name="adj1" fmla="val 14994"/>
              <a:gd name="adj2" fmla="val 951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plaintext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标注 14">
            <a:extLst>
              <a:ext uri="{FF2B5EF4-FFF2-40B4-BE49-F238E27FC236}">
                <a16:creationId xmlns:a16="http://schemas.microsoft.com/office/drawing/2014/main" id="{5B104575-BBE6-4EEA-8DF8-F6BC51D56157}"/>
              </a:ext>
            </a:extLst>
          </p:cNvPr>
          <p:cNvSpPr/>
          <p:nvPr/>
        </p:nvSpPr>
        <p:spPr>
          <a:xfrm>
            <a:off x="1736592" y="1067650"/>
            <a:ext cx="879732" cy="372506"/>
          </a:xfrm>
          <a:prstGeom prst="wedgeRectCallout">
            <a:avLst>
              <a:gd name="adj1" fmla="val 73349"/>
              <a:gd name="adj2" fmla="val 584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标注 15">
            <a:extLst>
              <a:ext uri="{FF2B5EF4-FFF2-40B4-BE49-F238E27FC236}">
                <a16:creationId xmlns:a16="http://schemas.microsoft.com/office/drawing/2014/main" id="{8F28C93C-55BB-4EC2-AF04-236615A3C200}"/>
              </a:ext>
            </a:extLst>
          </p:cNvPr>
          <p:cNvSpPr/>
          <p:nvPr/>
        </p:nvSpPr>
        <p:spPr>
          <a:xfrm>
            <a:off x="9018610" y="1663467"/>
            <a:ext cx="980796" cy="372506"/>
          </a:xfrm>
          <a:prstGeom prst="wedgeRectCallout">
            <a:avLst>
              <a:gd name="adj1" fmla="val -69783"/>
              <a:gd name="adj2" fmla="val -4938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receiver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18FF364-1F40-484B-ABE2-10292EBD5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651" y="3330477"/>
            <a:ext cx="4715115" cy="1989189"/>
          </a:xfrm>
          <a:prstGeom prst="rect">
            <a:avLst/>
          </a:prstGeom>
        </p:spPr>
      </p:pic>
      <p:pic>
        <p:nvPicPr>
          <p:cNvPr id="14" name="Picture 2" descr="å¯æå¯ç ç">
            <a:extLst>
              <a:ext uri="{FF2B5EF4-FFF2-40B4-BE49-F238E27FC236}">
                <a16:creationId xmlns:a16="http://schemas.microsoft.com/office/drawing/2014/main" id="{B0FD0B41-5358-4AED-A7EF-0BD57080F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227" y="3115005"/>
            <a:ext cx="2747179" cy="242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31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8CE272C-7406-4E69-8B50-8DC1030E5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152525"/>
            <a:ext cx="99631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41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53F0648-7265-46F8-9FC4-3BDBB79F1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629" y="380726"/>
            <a:ext cx="6358742" cy="580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42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E86FC3B-368B-43C9-A282-2C159FF53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82" y="953728"/>
            <a:ext cx="3042187" cy="456708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6D224B1-1F4C-4C47-BB88-A50C417D7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349" y="1723604"/>
            <a:ext cx="7171163" cy="309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30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C2E9F7A-B92C-4775-B28C-95326B124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84" y="1494504"/>
            <a:ext cx="3683018" cy="36002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74BE5B-BC49-4A98-AA3A-52A67FFDA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781" y="1763201"/>
            <a:ext cx="6682735" cy="333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76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22096393-B163-43D3-8A24-0E285856FF7B}"/>
              </a:ext>
            </a:extLst>
          </p:cNvPr>
          <p:cNvSpPr/>
          <p:nvPr/>
        </p:nvSpPr>
        <p:spPr>
          <a:xfrm>
            <a:off x="2649944" y="2018851"/>
            <a:ext cx="1968253" cy="196825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C24D291-058A-4794-8AC6-30FDB7235DBF}"/>
              </a:ext>
            </a:extLst>
          </p:cNvPr>
          <p:cNvCxnSpPr>
            <a:cxnSpLocks/>
            <a:endCxn id="6" idx="6"/>
          </p:cNvCxnSpPr>
          <p:nvPr/>
        </p:nvCxnSpPr>
        <p:spPr>
          <a:xfrm>
            <a:off x="3634070" y="3002977"/>
            <a:ext cx="9841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25E7CEA-CD1A-434F-AA4D-C278EBBDCD9F}"/>
              </a:ext>
            </a:extLst>
          </p:cNvPr>
          <p:cNvCxnSpPr>
            <a:cxnSpLocks/>
            <a:endCxn id="6" idx="0"/>
          </p:cNvCxnSpPr>
          <p:nvPr/>
        </p:nvCxnSpPr>
        <p:spPr>
          <a:xfrm flipH="1" flipV="1">
            <a:off x="3634071" y="2018851"/>
            <a:ext cx="12006" cy="1000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C89C157-D287-46DE-9944-44B0671774A7}"/>
              </a:ext>
            </a:extLst>
          </p:cNvPr>
          <p:cNvGrpSpPr/>
          <p:nvPr/>
        </p:nvGrpSpPr>
        <p:grpSpPr>
          <a:xfrm rot="18883255">
            <a:off x="6359578" y="2018851"/>
            <a:ext cx="1968253" cy="1968253"/>
            <a:chOff x="6359578" y="2018851"/>
            <a:chExt cx="1968253" cy="1968253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56BBA19F-CB8F-4E38-B0BC-8C22C331A6C4}"/>
                </a:ext>
              </a:extLst>
            </p:cNvPr>
            <p:cNvSpPr/>
            <p:nvPr/>
          </p:nvSpPr>
          <p:spPr>
            <a:xfrm>
              <a:off x="6359578" y="2018851"/>
              <a:ext cx="1968253" cy="1968253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6AA649C-3230-47D0-A992-BA1C11E6695A}"/>
                </a:ext>
              </a:extLst>
            </p:cNvPr>
            <p:cNvCxnSpPr>
              <a:cxnSpLocks/>
              <a:endCxn id="17" idx="6"/>
            </p:cNvCxnSpPr>
            <p:nvPr/>
          </p:nvCxnSpPr>
          <p:spPr>
            <a:xfrm>
              <a:off x="7343704" y="3002977"/>
              <a:ext cx="984127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1C4F3770-E11B-4241-94EB-E6638BF1BD40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 flipV="1">
              <a:off x="7343705" y="2018851"/>
              <a:ext cx="12006" cy="10007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111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128</Words>
  <Application>Microsoft Office PowerPoint</Application>
  <PresentationFormat>宽屏</PresentationFormat>
  <Paragraphs>44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等线</vt:lpstr>
      <vt:lpstr>等线 Light</vt:lpstr>
      <vt:lpstr>Arial</vt:lpstr>
      <vt:lpstr>Times New Roman</vt:lpstr>
      <vt:lpstr>Office 主题​​</vt:lpstr>
      <vt:lpstr>AxMath</vt:lpstr>
      <vt:lpstr>AxGlyph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 超</dc:creator>
  <cp:lastModifiedBy>梁 超</cp:lastModifiedBy>
  <cp:revision>42</cp:revision>
  <cp:lastPrinted>2023-06-11T10:42:18Z</cp:lastPrinted>
  <dcterms:created xsi:type="dcterms:W3CDTF">2023-05-07T14:42:14Z</dcterms:created>
  <dcterms:modified xsi:type="dcterms:W3CDTF">2023-06-11T10:45:27Z</dcterms:modified>
</cp:coreProperties>
</file>