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89455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49F793-3856-F10C-01F5-1E808BF36577}"/>
              </a:ext>
            </a:extLst>
          </p:cNvPr>
          <p:cNvSpPr txBox="1"/>
          <p:nvPr/>
        </p:nvSpPr>
        <p:spPr>
          <a:xfrm>
            <a:off x="624969" y="267049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NAMA: ANDRIAN</a:t>
            </a:r>
          </a:p>
          <a:p>
            <a:r>
              <a:rPr lang="en-US" dirty="0"/>
              <a:t>KELAS: XI PPLG 1</a:t>
            </a:r>
          </a:p>
        </p:txBody>
      </p:sp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3</cp:revision>
  <dcterms:created xsi:type="dcterms:W3CDTF">2024-08-20T01:59:26Z</dcterms:created>
  <dcterms:modified xsi:type="dcterms:W3CDTF">2024-08-20T02:16:04Z</dcterms:modified>
</cp:coreProperties>
</file>