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ECFF"/>
    <a:srgbClr val="6699FF"/>
    <a:srgbClr val="FF9933"/>
    <a:srgbClr val="FFFFCC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561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429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561" y="8829429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2A9EF8-7894-468D-89FB-9C8E3FEBD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561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69" y="4415790"/>
            <a:ext cx="54854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429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561" y="8829429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C1625E-8D40-4281-8F8F-FDD98586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85C20-5193-420C-950A-740FA4755DA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1625E-8D40-4281-8F8F-FDD9858601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90600"/>
            <a:ext cx="22860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90600"/>
            <a:ext cx="67056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867400" y="6553200"/>
            <a:ext cx="25908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i="1" dirty="0">
                <a:latin typeface="+mn-lt"/>
              </a:rPr>
              <a:t>©  Dr. C. Bulent Aybar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010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990600"/>
            <a:ext cx="9144000" cy="42703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01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028" name="Picture 7" descr="73a456d4-22fe-11db-91c7-0000779e234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29200" y="0"/>
            <a:ext cx="411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7cccaf0-1c07-11db-a555-0000779e234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411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9" descr="ff281152-f575-11da-bcae-0000779e234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0"/>
            <a:ext cx="1447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4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00"/>
                </a:solidFill>
              </a:rPr>
              <a:t>Jones Electrical Distribution</a:t>
            </a:r>
            <a:endParaRPr lang="en-US" dirty="0" smtClean="0">
              <a:solidFill>
                <a:srgbClr val="CC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Dr. C. Bulent Aybar</a:t>
            </a:r>
          </a:p>
          <a:p>
            <a:pPr eaLnBrk="1" hangingPunct="1"/>
            <a:r>
              <a:rPr lang="en-US" sz="1800" dirty="0" smtClean="0"/>
              <a:t>Professor of International Finance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for Forecasting Funding Need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4572000" cy="3962398"/>
        </p:xfrm>
        <a:graphic>
          <a:graphicData uri="http://schemas.openxmlformats.org/drawingml/2006/table">
            <a:tbl>
              <a:tblPr/>
              <a:tblGrid>
                <a:gridCol w="2662517"/>
                <a:gridCol w="1909483"/>
              </a:tblGrid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2,700,000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Operating Expenses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Interest Expense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Principal Paid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PPE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COGS/Sales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discount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COGS/Sales without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discount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Tax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Statement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2226945"/>
          <a:ext cx="6172200" cy="2787015"/>
        </p:xfrm>
        <a:graphic>
          <a:graphicData uri="http://schemas.openxmlformats.org/drawingml/2006/table">
            <a:tbl>
              <a:tblPr/>
              <a:tblGrid>
                <a:gridCol w="3146141"/>
                <a:gridCol w="1344915"/>
                <a:gridCol w="1681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2,700,000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2,700,000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 of goods sold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2,189,970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2,243,970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Gross profit on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510,030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456,030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expense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417,310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417,310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Interest expense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31,000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income before taxes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61,720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7,720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Provision for income taxes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21,602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2,702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40,118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5,018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Forma Balance Sheet 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2600" y="1676400"/>
          <a:ext cx="5867400" cy="4958070"/>
        </p:xfrm>
        <a:graphic>
          <a:graphicData uri="http://schemas.openxmlformats.org/drawingml/2006/table">
            <a:tbl>
              <a:tblPr/>
              <a:tblGrid>
                <a:gridCol w="3114544"/>
                <a:gridCol w="1426663"/>
                <a:gridCol w="1326193"/>
              </a:tblGrid>
              <a:tr h="1563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Take Discount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No Discount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Cash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23,000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23,000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Accounts receivable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318,082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318,082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Inventory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455,994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467,238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current assets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797,076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808,320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Property &amp; equipment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Accumulated depreciation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PP&amp;E, net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118,000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118,000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assets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915,076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926,320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Accounts payable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59,999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184,436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of credit payable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249,183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249,183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Accrued expenses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14,000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14,000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Long term debt, current portion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24,000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24,000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liabiliities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347,183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471,619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Long-term debt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110,000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110,000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liabilities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457,183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581,619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worth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282,790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247,690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liabilities and net worth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739,973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829,310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Funding Need (Excess)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175,103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97,010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of Credit after Adjustment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424,286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346,193 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Jones Electrical Distribution has been expanding rapidly for the past several years.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working capital requirements have significantly outrun the capacity of the company to generate funds from internal sources.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 has been forced to forgo taking discounts on accounts payable and to borrow in increasing amounts from its bank to maintain its expansion.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Jones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decide whether to continue to expand and, if so, how to finance the growth.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Growth on Jones: Investment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Inventories + Accounts Receivables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nvestment in inventory and A/R  has been growing at a rate of  ~22% . (</a:t>
            </a:r>
            <a:r>
              <a:rPr lang="en-US" dirty="0" smtClean="0"/>
              <a:t>c</a:t>
            </a:r>
            <a:r>
              <a:rPr lang="en-US" dirty="0" smtClean="0"/>
              <a:t>urrent assets  has grown at 18.4%) &gt; Sales growth of 17.49% for the same period</a:t>
            </a:r>
          </a:p>
          <a:p>
            <a:pPr lvl="1"/>
            <a:r>
              <a:rPr lang="en-US" dirty="0" smtClean="0"/>
              <a:t>Fixed Assets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Growth in fixed assets is moderate!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286000"/>
          <a:ext cx="3200400" cy="6858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$430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$509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$643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399" y="4648200"/>
          <a:ext cx="5867400" cy="914400"/>
        </p:xfrm>
        <a:graphic>
          <a:graphicData uri="http://schemas.openxmlformats.org/drawingml/2006/table">
            <a:tbl>
              <a:tblPr/>
              <a:tblGrid>
                <a:gridCol w="1576864"/>
                <a:gridCol w="1576864"/>
                <a:gridCol w="1356836"/>
                <a:gridCol w="1356836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endParaRPr lang="en-US" sz="16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Net Fixed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Assets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$103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Acquisitions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Capital and Sales Growth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3000" y="1828800"/>
          <a:ext cx="4191000" cy="4281487"/>
        </p:xfrm>
        <a:graphic>
          <a:graphicData uri="http://schemas.openxmlformats.org/drawingml/2006/table">
            <a:tbl>
              <a:tblPr/>
              <a:tblGrid>
                <a:gridCol w="1303422"/>
                <a:gridCol w="962526"/>
                <a:gridCol w="962526"/>
                <a:gridCol w="962526"/>
              </a:tblGrid>
              <a:tr h="277854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+mn-lt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WC/Sales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26.47%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26.54%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28.67%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FA/Sales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$1,624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$1,916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$2,242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$1,304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$1,535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$1,818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A/R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$187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$231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$264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Inventory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$243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$278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$379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A/P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$36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$42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$120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   42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   44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   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Inv.Turnover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5.37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5.53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4.80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   68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    66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   76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APP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   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   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    24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 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    95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$381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$453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$509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WCR/Sales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23.47%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23.63%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0" y="2133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is the impact of slowing inventory turnover and collection period on Jones’s investment requirements? 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3962400"/>
            <a:ext cx="2362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/>
              <a:t>?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 Investment is Growing Faster than Sales!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569933"/>
          <a:ext cx="8534400" cy="5120640"/>
        </p:xfrm>
        <a:graphic>
          <a:graphicData uri="http://schemas.openxmlformats.org/drawingml/2006/table">
            <a:tbl>
              <a:tblPr/>
              <a:tblGrid>
                <a:gridCol w="5177424"/>
                <a:gridCol w="1118992"/>
                <a:gridCol w="1118992"/>
                <a:gridCol w="1118992"/>
              </a:tblGrid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2004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Change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$77.3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$1,624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$2,242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Change in accounts receivable as pct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11.51%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11.78%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0.27%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12/31/06 Accounts Receivable at 12/31/04 pct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$258.0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Actual 12/31/06 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$264.1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Accounts Receivable due to increased receivables as %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2004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Change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Inventory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$379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$135.7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$1,624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$2,242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Change in Inventory as %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14.96%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16.89%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1.93%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12/31/06 Inventory at 12/31/04 pct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$335.4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Actual 12/31/06 Inventory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$378.6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Inventory due to increased Inventory as %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$43.2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1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Combined $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$429.8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$642.8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$212.9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Combined % of sales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26.47%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28.67%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$ of A/R and Inventory at 12/31/06 due to slower turnover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$49.3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Combined $ due to sales growth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$163.6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Declining Efficiency: 23.2%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company’s working capital is $212.9 (~213K)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company’s financing needs were increased by 2.20% of sales, or $49.3 thousand by the longer collection period and slower inventory turn in 2005 and 2006.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of $49.3 thousand amounts to only 23.2% of the total increase in accounts receivable and inventories of $213 thousand between December 31, 2004 and December 31, 2006;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herefore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 growth accounts for the a substantial majority of the additional funds invested in receivables and inventories.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Jones Generate Sufficient Cash Flows?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399" y="1709737"/>
          <a:ext cx="6629402" cy="4538655"/>
        </p:xfrm>
        <a:graphic>
          <a:graphicData uri="http://schemas.openxmlformats.org/drawingml/2006/table">
            <a:tbl>
              <a:tblPr/>
              <a:tblGrid>
                <a:gridCol w="351936"/>
                <a:gridCol w="3201851"/>
                <a:gridCol w="1025205"/>
                <a:gridCol w="1025205"/>
                <a:gridCol w="1025205"/>
              </a:tblGrid>
              <a:tr h="251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2005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2005-06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Net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Depreciation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$60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Inventory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($35)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($101)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($136)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($44)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($33)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($77)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Trade credit (Accounts payable)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$84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Accrued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Cash flows from operations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($18)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Capital expenditures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($15)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($50)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($65)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Cash flows from 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($15)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($50)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($65)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Bank borrowing (Line of credit)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Reduce long-term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($24)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($24)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($48)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Cash flow from financing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$41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Palatino Linotype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40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Increase / (decrease) in cash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$8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($30)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Palatino Linotype"/>
                        </a:rPr>
                        <a:t>($22)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Jones’ Assessment of  Funding Need Accurate?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Maybe if  Jones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rely heavily on trade credit as a source of funds, as he has been during recent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</a:p>
          <a:p>
            <a:r>
              <a:rPr lang="en-US" dirty="0" smtClean="0"/>
              <a:t>Probably no if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decides to pay his accounts payable promptly in order to take advantage of the 2% discount offered on payments made within 10 days of the date of invoice.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How can we tell?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move on to assessment of funding need..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of not taking the discount for Jones? </a:t>
            </a:r>
          </a:p>
          <a:p>
            <a:r>
              <a:rPr lang="en-US" dirty="0" smtClean="0"/>
              <a:t>Assume $1000 purchase</a:t>
            </a:r>
          </a:p>
          <a:p>
            <a:pPr lvl="1"/>
            <a:r>
              <a:rPr lang="en-US" dirty="0" smtClean="0"/>
              <a:t>Take discount pay $980 on day 10</a:t>
            </a:r>
          </a:p>
          <a:p>
            <a:pPr lvl="1"/>
            <a:r>
              <a:rPr lang="en-US" dirty="0" smtClean="0"/>
              <a:t>Do not take discount pay $1,000 on day 30</a:t>
            </a:r>
          </a:p>
          <a:p>
            <a:r>
              <a:rPr lang="en-US" dirty="0" smtClean="0"/>
              <a:t>Not taking the discount costs $20 for 20 days of $1,000 purchase, or 2% per 20 days</a:t>
            </a:r>
          </a:p>
          <a:p>
            <a:pPr lvl="1"/>
            <a:r>
              <a:rPr lang="en-US" dirty="0" smtClean="0"/>
              <a:t>Annualized cost   2% x (365/20)=36.5%</a:t>
            </a:r>
          </a:p>
          <a:p>
            <a:pPr lvl="1"/>
            <a:r>
              <a:rPr lang="en-US" dirty="0" smtClean="0"/>
              <a:t>If  APP is stretched to 40 days cost s ~24%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10952PHOTO" val="/9j/4AAQSkZJRgABAQAAAQABAAD/2wBDAAMCAgMCAgMDAwMEAwMEBQgFBQQEBQoHBwYIDAoMDAsKCwsNDhIQDQ4RDgsLEBYQERMUFRUVDA8XGBYUGBIUFRT/2wBDAQMEBAUEBQkFBQkUDQsNFBQUFBQUFBQUFBQUFBQUFBQUFBQUFBQUFBQUFBQUFBQUFBQUFBQUFBQUFBQUFBQUFBT/wAARCAh9BX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+OR60ueOOOetGS2B6Udfb3rydj2FoHc80DoOaMZApe386klienPGeeKXue4zRzj1Gfyo/l/OqtoUIxOB6ZxS5420H69+lFF2TcDmkwRz6U7kUYAX+lMLiZ4wR0OQaQNx6+xpfwxRnp9cYoKEA446emKd24P1FIvCgdqXqaCeog4o68ZpRzx68YoIxQO4H5ThuRQeR7ULQe31zSTHcX7oA9O1DHjFICT3z3oYZxnOPal1ACO2RSqSPcD17UhGfp09MUD25Hc0g3Q4grgnnIJoBO4ZORkUE9OfpTSxGfrmrJasOB/metDH0o5OeeKAaBADwenXt3oOQPajPHvntQSTQAZ+U8cUZKg88e9HP4UZzSWo7Bu+UHrS4OM8DvzSfXpSjk+3amNaPQBkHnGDzQccc/lRkqfUUhP86AYKNpHX8aUtikyTjFB4OKmwX7C8/r1pc7h6ik5659qXO36fSqJEbHHFG7tj3HFLkEe/0pCR345p2Kv0YK26g5zjtmgZX6fzpC+PpSGA64px4FNViSfTtSk8etACIfmIzTmywwDxQDkZ+tOPp0xzkUFLQbyDtH44pd2egwKQ9fT3oJ/nikiL3DPGPxoPJ6mlzwB6fjS47UxjWJwBwOetOam5x9PWnfjkUCuDHjGaUjP170znt0zincgjqQDnikiQHIwKRMjg+vXFKTlaaSf/AK1SWn3HFgT07UZ4x0pG6dh35AoUcnnrVhoOY8DjBpMnH/16Oox6U08j+eKCU+wu7vSgjp+tJyR1yO2aOemce9A2x3PrmlJ+X2zSZJ4wTQMgcnPNHQWwA+uMdRS7tv0oPXgfjSZBxjJ55IoKF3Z4PHftQTmkYcjnIz3pepP6GlYWiEz7kHtQPagnkZPakxjr0zxTC4tP7e1NJyKOgOCBQSI3yj+lH3R160rdOTSDHQmgdx3OOOlIQccHmgNhSPy4pOOc/nRqICMY6/jQfSjoPxpOB3o6DTFU4BBOe4pcg96Q54x+NL3x2FAr3EJyPbNB6D6Up6fjTc8daaAdk7fakbkAe9Gcd6QcjHuKLgKpyDg5xyaM44zQMkf/AF6U8dvrzSAQ89+tLzjFIfbOKXdTuNADig8dD+dByT/9ag8nnHXtSBh2zSZAOT1p5IwR6+lIRkAc8GmrWEGMgnoKXqAAevqaaM5x1p+049R3pvYBM8+tNHTrjmncqBkfXikJxS2Q1qJnGTnigtk88ClI3fSkx+VCtfUQmclaU5HrSM2MGl6gnI+mKrXoAdj9aCST689KQt7fkKF4Hpg1CYCtkLwefTFOAPB3c+2OKCSc/nQD0OTnPYUPV3BaDcds5oB9zQGII7jPNCkHpQA4HigkkYzkZ6U3OPpTs+tWrAISQcAfWlUYB7Cg9ePxpD29PrUAK/AGeg5yKNxPINAyQPSm5PIxxVAOPBGRzRuwR2FNUZPt1pzNnvgVIDQccc9euetOP1x70DA6/pS5z9O1CbRXQb16UpYjPNB4oZ8r9KCRucjHX3NOo3bgOB1zQW6Y69auLAMtwSMc0oOSc0hbd17UA9/bFNrqAEc4wTR/Lv7UZ+Ujnk5pzYX8ajUCM/J9DyKdjd1+tIR+h9aXt9O1FtLgLnPQ0h+7+NBPYUvA6kD196EAh6ClBzxnFGcJjHHakB+X8a0voAc7h39KPQN+VDHnA70MMtg9Knl0AUDjrxQW4xjPvQTxxR/DRa6AXBUD0xQcADv60Hr+HSg5UDjip1AM/MM4xSZyT6Y9KcBuTk9+NopAQ3TpWtxWfUTBYcdAKME/lS7sjHagkrWbGGcA+lGzP+FFJn145qlsC1H5B6cU3knrgD3pQ38xS4K9RnHbFKz6iSsAy3096UjK4H86Q+gGKb0prXQG7DsdBTSOmfXNP7KBn6Gg8cGpbGJkMPx9KM8Yzj8BSZ9PX8qVh75GetWttAEUml+vr1peg46Z6+tDZx/9apbb2JS1YgPHTvS7c/hSbeBj16mgEgEZ/GkkxJtjWznk8e9Pzge1G4gY9OtJu7dvSra6lihjilzt49aOuOaCx2kknip5b7AIuB/hSj3/AApPT/OKU8EZOc8c1V+gB+VJnGR+PFKMglSePccChfrSi+4DlOFP6Ug6dc0gJPHenZ7USuAgGBS4zQccUvAXH86OgMTcP6daUMRxx+FJkEd+o6UBM8/zoSfUmOg4njj+VIflX19qOccnpzSDLe3vTKAc+nuBRn5hzx0xRnAwAfrQPehNPQVxBwPp39aUHK9cc5zTc4yPfinKCT7e1HkMOc+1O3ZGMflTWBA4z+FGSOrfpVeQGWCV74B96Mk8Hpn0ozwAO570vJHb8Dmufcq4hOOwIzS5BNG30PvSYyeelDF6ig7eM0mTt60fxUucYOe/SkgvoICce1Kd3HpQucYxnmjPvmqH0HMCO+RSZNC/pRn249aASDOeD9aPxzQOT7dqAOPfNAl5CUDPGCOCCSRRk8/rRnIHfmjQQucg/XNHOOe54pSAAOff600nORQWKRjjv39qAMArTugz2PSkzj72KCB2ecE8etNJHTORnt3peuDn9aafur1oACdwx0pcnB54ApSuDjp70jdKCriD9KcrZxkZxTQxFOBHXH40Eir8y5xxmjqetBIOOvvijOAOetBYmcd6Oh/+vQAO/Ppml4xyMGgAL447GgnAAxx60bqDz/8AroAP4aTdtA56Gg9aOtGtiBW4H40DOOKMGkzx14zigBeoHXrSbto57etKCe3Skp6lIUE5pTzSDPrilHAxSGJnauR+WKUnIz93HNJwTQzHp1HpilYAD4X6GjI4B/ClOfX/AOtQU3Hrn3oQml0E3YbGODSg9s0UUyQx3z05xQAcHjgd6B1/lS4I4/lSeoC9c8g4pO340lAUYPJNMpC/xDrS5+YDsKRutL0//VQMB39KM8Ee/WhTxik2k8UECA7e+fencge1N3dvTtThg/T60Fhk8fWlAB4pE6ZzgfWgjHQ0EBgAfjQc8Y/nQQT2oBIOM8UF3voJnK++eaXJA68Gg9v50tAmICQP503n8KcTg8UEkip1BaDsfp25pucHk5A4wOlKOmaPujJPeqC4dV4PfPSgAnpk+1Abt6daUnAxQK4lBJ9/cUFsDFIPu0XZQ7Hy5z370gwDk8+x7UueKOvc0ECPyMDpTwucY6CmqfU96cB78dqa7AD8cA5xUZx6fiKkJwMfpTPTnvQ9NCugoUtx2pMZOM9DSjhevTnrQDkDn8qLkhnnHbrTSQPz4pTuHWkHPJ4wfypALkgZ/OhW5waQtz6j1NKQTjA/WnYdhRxnnA96RmAGMk7aVzuJy36UgPNIQhOVPGfWgn8BTmBUkHGPamEflWmjQC72I5NAJOe9ChiT0wOaCSQOtQwF5x3H40oOAMfTmm7uOvfpS54+lIBQc9R3oGMkCjBOCPX1oOcU7Be24K3Paj7oxmgdORTidygAjrRpYBOxHvTh04JHvmkB2g5pd24dR0zVqzJvrZCA45BPHXim4LHGDj1oGRn0o3YHNSktihd2V46ilo+8P601htAyO9Hkh2E7YHc9KCO3XHUUpyOcDHUYHSnE5BOe/U09bBYaDwcnjsKTAA5P4ehpeaTjPv8ASoC4oJXnBHPWnEZGc+9NOcdM++KUAkfTmq0tcQmSVUHmjqOOO1HI6nr3pQvv0qQEGQee1PJz6etIDx6nvzSkbeM5ANG4CHken0NNwQo5zxTmGP8A9dGQOM4HrQWHQdM0gOacORj9aTPODmggMfMe/wBDQfu9Pzo3daADjjimtNxPsIOAeO9J2HUfSjO3FOHIH+cUW7DXmI53HA/WheA3680hPOOpzxTwM4/lT30QDWOBx0z3pM9s47E08ngegpoOST2PSklcBemAOg9qOCPoaQkhSev4CnE7Tjn15qrW6gJ0GKOSPb6UdP5UobA6+2Ka1QIQjB74+lGSwAHAzQTz9aFOPbtSewB+OD0GOtA6cHvRjNB5GO3eh2sgGvninEkKcUrPkKD07UnIH41NwDGevPeg5Pb60oPOM8e1BPJGeKaYmJz0pef4vwpAOORn0NOPA5/lVbMVxzEdzk4GBQSSee3NB7Zzge9NzySCaTV2NJAeBjp3oycjuCeaCfxpBn171S2HsP3du1NZs4xmnNwcYprHPT1pIV+4qNtwaVuT1HHpSYwP6UrDKjB9sYokxjT0A/Clxg+1JjCkA85owQetK7WoDmJyOaAWAOCcfSjOR3NHJPH86vRq4Buwxz2700/KKcpOCM0NuHcH8KmwDVbkfrUjHAx29KaD0GMjuR2pd2OozzyetUuzFqBPHt/KkOW46e9KWznBPP6UhBwM89s0kkgTFxjv+tJkj6UchcZ70c44NOw2BbIxTlOO2QKbjHBOMetGcc5+lQkQmxxU0gYgZz0PSnE5A9e9IV49q0SLQh69MUUgz2556U7+E5Hepe4PUcCcUbfl4pu7p+pp2cjg0JXWorpCDkUKdtIG7E0uRk9etPfUpai5IOPelzz1/KlBxj06UmO1NCEJyOtFHXvQME+lMl6AuRnH60dO4/CgnH59aAcfUmgSj2FBxScnig8Gg/y5rOyepYc4oyfwo35+n8qUA4zQt9RXEoLcUvGDSZ+Xim99BmWT85ycjOcUq9+uPTFITnj2owT16VggFByecAUYyevAoGPQkZ7Uhyc4PHamiri5I4HT6UvTP17Cm9hS8dqZIobPBPFN/Hil/hPOfal6qR/kUFIOT+FIc9e2OlBOOM8Y5NIp3d+KAuOHTqePehQRx/M0lKTjjNALQAcCkBxilU84PNJ1FFr6C6i/xHikGQeRxSlsAYHQ9aCMf1oKuOzx7UwnNKegFAOD16e1BA5eDgnikB9+9Keeh/Sm8A0AOPIxnvS4GTyCfrSUUAIpyAP1pw46/nikJyMdPeiPNBWlhTyAPQ0AnIyPcGg/KoGfcj0oP6UEgxyB+dGABzRzjNAOetAAMYGeBn0pW+YcZxnIyKQd/Sl3ZXA6UrWAaBmg8ADOeaX8aGOQAPWq1AGbGB2o5C+2e9BHfPTtQWJ5545pFgB74PrSZHfrn86coIHX3JFIduMEZ5oJYDjuKUvjp60MOBjBo/yaBpaCEEn3NL0AFHpj17Gj7oyTTRIZ5/GijJx6D1oJNIAJPFAJI5GOaMlhntR1oGwwd2B69Kc5OD9aYpxxS9fzz1oKELBTS57U7aAMnJ5703t7UC0HAZ4/yKD0wcH3pucfhSk5waCRQcL+NIc96XqaOv0oAb9e5x0px+Xj+lNL9B78GnZyBzQAH5V9s0Ak8dqCeG5PXvR2+px1posUEgY96B164FGDnB6jmkGWU/XvSIAHNBB2n0o4HFLxgcfXBoKQMAO/BpMkcc4pc5IAHOeB60ZyfTJ6UCsLyQKQjnB6Z6UoJGR70h+Y/wBKBC7gBgAde1H3jjgd+TSYwcEfhS4BFACcgnPAz+dB5HXHvQP0pBx+dACj17Ubst7dKcBkc+lIp5Ap2ACMcU7dnGfX0pCRyCMc0ufejZ6gEh5wOlMGc4PTNSHp170h/HPakA0kkYH8qTpx2zQPlbvQxyKAFYEj/ZpOnSlXPr+FBOeKAGZIp2/IwaOgx2pGpt3AXB/DNAGO5FBztFGSPpRYAJyMZoHTGflznGaAM9eR6UZ/u9DQnYdrjc85pxI7+/ekxnvQT09KErhYcxORk5HajrkE49qN3I9vakIK9TxTSuIUqQOcYPpRywAHr604tkYFNBwpoWgCnPQjPPrS4BHSmFjg/Wneop2S3AVuO9BzkfSlB4welICcc9M0mrANJyTzSfjwKUMcke+aRgffnmlcBQeB6UHrQTx14/lSM3HP50gCj/JozxjrzQxA2+oOPY1S1AXOOM/SlBx780hyDj0980EHjFTuNMUnjrxSBjj2peh24oxjpxVPaxQnJxjpRjcDzSg/MM9ueKUjB/wpx1M+oYwOv1FGB0zx16UdeKAPek9BgMnHYHvSHnjOcHNKTgHJoOevQDrxSTsAbsjrx6UmP5+tLtwA3ajvjNHmJuwpxj6HJpM578e1Ge1GVK9857VTegJWDt16ep6U3lTz+eKcBkHnJ7ChmOcDn2pJjBTnkemaFyMHvTSSAc9qcp4xk0a3C4uODgYwefemYBOKMnp2+tOGBwFyccZq9gFYEE4I65oYc8+tJkkdfwoVu/IxxinZNC1A9Tjp3peooJLfT60hGAP6UkrDFJ4xTSTnFO/OkPIHOaGgFAzkZA9zSkYA579qaDilHzKOTntUtMTYmc8EfjR7U5qQf7x+mKUVqCFxxn0PWkx6dOtDKA2aPu+9NLXUYAEjPvngc08kE7Tzx2pnC9+9JkE9e9VsSlccFyOOgp2cgfnTS5zx0FAJxSbbKStsBJHfj0o43cA/Sg8jFC4DUMVgLMThs0E4IBPBHrzRnOacCTwTxTtpoTswyBxwcH1poPYdqeccDr70hwOP0zRyji9RAeeKU8Hrz70gAAPU55pcAAVKdygLZxk0Hv70dcY/nS7s807iuNHHH4U4kqPoRRk//WoByD0+lTqx3AAY7fhQSMeuPekI4pcDH401e4DV4yDTmPcfhQ3J9vr3oPYd+/NXcnqJkkfzpaRuoH5+1AOVx278Un3G2+gpU4oJJHXP4Uu459qQHbgY4FCYr62QUucJjNO4OQR05zimbjjirHe48ADFNAz9KB93njB9aUg4x2FZ2tqHTQQZOfTNAyOPelHSlDdQDirvfYF3DJNIcY5496XoOc01icD09qn1Hew7OPcZ4pTgnPTHWkHHSl/Gj0Eu4cbf1HGKB1HSkznvSgH149asG7BjI9vekzxx60u7j+dAGR7ZqW7Be405xTh2z0FIO/19KXGf6VC3sxiH73HrSnJOKQ88fyoOTT0DYcc47/hTT84GR09KAoHT9TSk5zxjmqXmRe7MsKetGffrS7uMdvUUjZAwD9DWJYdBjtmjB/AelOIyoXI4pCDjHUA9qCrCUY3cHP5044AHP4GgY+nNNC0GHgd/anEbhgZ9aDnj07UL056Y/WhiDJHTuOaQ9Px9aUs2ewHfNHAHXip3AQHB+lKnTBo/oaNx5zj8KYJi8ZHH4+lJ6c+9AbjB5FHA4znjv2oAAeOtAYkYHOR1ox064pVyCe4zyT2oLF/i/vAdCSKQdTnpRgjIPOO9BIC0EsU+w4xigdOe3pQclRz37UbuRnOO9AgOPp70uSCQegpCTjjofajHYcUAOK+w/Om4xjvS9sZ4FKe+OMc5xQAgXA9O9LnjA570fexk9+vrSdBnPP8AOgBAS3sKOnXpS53AfX8qcenPrQNajT6CkOSRnPHSlJ54oycU9hCklhg00cU4HIoxiqt1HuwyeM9KCPypOcc468UpBPf3zUuwhMZBIzR/DSj5V9qARSATGSOPfNLS/wA6TJ55/OktR3Ak/wCFHIH86Xtjnj3pckD2q7iGjsMkj0oP4fSlHPGaQ9f8Kkq4UhJJx2oY4wBnoaX+VBK0AcKfQn1pxz/+qgN6Zozkn/Oadh3Acc0babntT2bOKQhuB60p4FIDn/61AkAOAeaAFDFenc45oxjg9/SgcnHpz+NGD60DuEp+XA6img8U4g/Wmrwce+aadhDhkUmdtKTgEUfw9Op646U72HcUHkUgJIx+tKwwBnkZ6gUoOB/jUiGnIHWlGSPxpeo4xQQQe2KAGsTxzzQRg5PPNOY8jmm9F5/OkrjWovcg/jilAIHFJg9jxTHlEY5PU0wsPJ457HjmlU5zkVF5o9akDZTr36UCFIz9KTPy4b14pew/u554ob7vIwfpQAEk9ScUg9u3ejOBg96AMfnTTAUHBA9DyfWnEgqAMgD1pp4UfnTtvAJpDvoJnIxmkC5p2ewGOaa5x07e9AhM54HrSgZU0gyExnvwTRk4H61TYCqSBjrSDjPPelG4DjAB460HuOtSAlJgn/ChuuPxpQWA4oAXBAHfnNIWPp1NL27Hnv1pM479elAC8kf4U0n8qU5wP1pWwMc0AJuwDkD1yaQHg5/Cgj3OM96MZ71VgF5Lf560pU4POTnnmk6H/wCvR/D+NC0AVeo3HHPHek5Zjz+VI8oRhnByehp3PJ4A9KGwAn0/OnBhjmmdByOO1OHbtzRvuA7GeeSB60h647DtThkJk0jfdA7UkrgtBgzu5464pQSeP1pckfQ8UFsYAwfwqnpoA3qOufal6DoR9aUrx1x7U0H1z1qAEI29+/Snde3PpSYIyePWg5JB4696tLQAB559aMn8M0Hkcik3YHApLXcBcDvQTz0yM0Zz3470KeoHrTsmwBjg/hTgcY7+1KPXGQOvFJ9OFBovygOHrnHPWmk5I70pO7n9aBwOg47+tG7uGyuITknHY9KUL1z09zxSZwxGfyorXQW4DJ9fzoB7e9FHcfrWPKwauHc0mfwNISR6YFO5I455pW7jSE4x1zQOvbHalJxj60bvpV8qewCk/Lj35JzSH/OKOe/rQCckexo6iYdRSlcd6CeOTxTDzjByM03qMcDj/Glx6UEDPt0pfxp9AGnj1980YzwKViMHPGOlKeOMijUBN3Y5PtSdBx+tGfcUZz7880nruAc/1ozyRmlIOeOmaC2Tz0pJ20YCL/8AXzRnng9aXJ9vwoXpVWJYDjAODjtil64AxwfSkJ4oBKggdM1CfMrFIG4AHvRjt2z6U9icCgE5655BOapabgNPA4JFGSeewoI468ZpG4PHSk9NhLUUcdvpSkEhRn60E8Ubvlx0oeqEkhCpzgdKU9aB6UEHHXGKEhu3UdTCM+n1zTs4GQc+1LninezFutBqk4znoexpcbiB0A9aOAPSg5IAHSq32HtuA4YEjK9M4oOW6cigDAK0o5xg9OvNSG+omPl67h6UDnofb6Uu4BCOnuBTMEeuOv1prTQL23H8gep7GjocZ460i579KUghcDop5prTRAmmOzk+vFNyMc5xnJ4pVGBTWzj8aVhgTgA80u44x689KMnHWgdKi+oITPHJp27jr+FJ90Z7ZoBzx71ejISSYuc+2Dyc0h+XjOR2oL7SPype3bGfSnuJb2EBOM54z0qTt6D1poznHUZzgcYoAJ7+1Kw7NDjnAwcD1ppGaUjIAHanEZFJabAr9RpYAYz2xigdPbNBHNKpxTWpegh6+1DEfhQx/Kg4yccfWm3ayFcUY6c0HgcZ9aOg4Oc+valH5470a3JeuohGBwaTnuacRkAe/Wmkcntj3pOwJ9QpVbPU0g4I54+tO/l9aLFidB1pM56ilI//AFUE5H9KTWugXuGcjHT0o5XHOc0hGV9KTP5etF9SFvZmeD2HBx3pp96XB/XrQRmsiwPHHv19KVmw2OvXn1pASBigHK/5zU3HcDnJPYCgNkcinHkgAnkd/Wk6cHnHvVCE5xxyM9+lDdaBnHWkP50twFz2NJR/n6Uv4/p1pgAO7jt/KjkcjseTQTgcHv0pWGDzQAnIbj/H9KCeeaUg/gKTnpQArHgUm6nDgY/yKbggc9uc0ALkYpB0NOBP/wBejGRT9ABRjjt7UYOR/KkPXBpw6daGAAngE8Z6Un09c07OeCaaQegpAAbd1NLuOMdvWm8qSRTscdaoBw4UDOaaeDSk/KDnj60Dr14+nSgNncTHFKeRQBx1/wDr0E8fjUgAyQeMfTvR1HNGT0HTvQxGB9aABfl70HnjPShBu/8A10A4GD/Orew9g7k5wBRnjk07BC47e1N+bb7UlbqK9wUnr19qTcRx2zS9V64xTh256frRcdhvB59M07GTjmjo2KaAcVIgJGcZoHFKTmk9MHB6g0KQIKN3qcdhRuwTg96cBvIHHPrQAhJ6dP60gOaUZ/XmlIHYfWgAAI/Ojkn8aATgAevNBPXFG2gk7h3yTj6ijoB0H070g604jbj60DvYbnp9arRPi7KHOCM5Iq2c549ap3J2SxvxgcH2oa0uBbyFz6dqCCTQMnjOR1pc54wQO/FAWG5xj8qRsjn35p2OfbtSEdqu10A7duH680DnpTR8oxThj+tQAbeef50Y6+npS9OTzjngUn3h04HYUAPJ64GPX2ppyR7UEnd+FGcjB7GgBG6fjS54/rSbj0NISWxj6U7LoNNod3A4+uaayAj8aHO3AzgUEg98e3rQkIja3yOtNG+PpUj5UZHPrTRNkAEgY5oSuVe4RXOcg8c1MrY+h71E8SupAA9c1GGeJgOopPQks/XpRkKR3GelNRwwzTl7EeuB7UADNx6CjmggsT3/ABoU46j2zmnuBIpODjoKYvAOaXnHtScnIzx15PFIBuOuKKUNionkKc9q0eiAlA55556ZobI78fWo1mx1+tOSQSnGalIBScUEnHWhvu9cYpCOMH8DTcboBVPGOtGcgig8DrmgnAoirgBztIznnrSE/JTge1IV/HnNIBOo4oz2NKcgE9vWlwCOmB3NF1oAmODjOO9Iz7Vx/D7npTj068GqznzX8sHpy1GjY0hYwXbeRwDwD/OrQIPFNVQAOucc5pCeeRke1aaLRCHnB700Ht1pcCkIHQdaWiAkB2rntTG9qVQSMUMSoGRxnB5oe10Agbn2HvSh88U0g56/WnL0/GpWu4Dc9u9NHSlpSuBmqSS1AA+0cninBs4wPem54xTwpCdRjPGaV7oVluxGPBzxn1pCM07oOewPPpTR6k5/HrU77DEAx6ULyBz+FO3cfTmgEdyBVKy0YADltvP4UDlfxo75z+NO3dv6Co9AEGBwRn6UHCgikJ/D3pS2RiqUdADI259OlIRkEdKKXPGOPXmjbcBSSMAc0gI43Z/A0uSBTeSfaq30ANoGcfXrQAAR6d6DwcdRkd6MEKOcjtT0tZCbsKTg8cD0pAOT1FBPFLlsE/0rNaDWoZzkH1ox8vBA9aTHfn8qMnj0q9GAEEdcY7UE4H4546UrsBjHQUnTv0qVrqGwZOMe/SnD7vI79KTBx9KXGQMeveluF+4n48dxSAHPNBJ5570qk9M1Vn0C4rLnkg037o9Kd16ngHtSHnr/ADqmTe4m7K4zijAGMn9etGSeKdtBGOKj1G79BC2VGF6dTmjGBx09DQxwMdsdTS7uOuOTzTYkxpYq31NPz2IphBc07sR6c1VkytxeSMUi5HJ6dxQoyMA479acCSmPfrTsK9gPOcdKYDgfypQSARzSYJxUpC0Q4kEj070AZpQOOKO3J4qkPZaAVx16jpQhK556dvWk5PXpnilbr364qW7Mjl6ob07YGeBT6Q9RnoOmfWgEhSD2PUUpaovbQXbuGew96Qk/n7UuQQR+NBXJGe1UlZISd3cTPNAOTz0oY4PH8qM9Sc0IT0DA9eAcYpRweBwf5UcE+ozS91+lUVa+o0n0z9KcCWHb8aTPr+FGSOvB7Go1uSlYXPakzwPfmgnaPbqKCSQG5yeaSuim7A31/GkHy/T2pXAwOvuKT0H8qrrcV77C5LHgkDvxQQQOPzoJPA96VgSe/wCFTqgSE528nvQx4/HPPpQTg4/pQDgdqqK6sWqVh4bavTA6CkHGBz15FIGIx6Z4OacMMMZ+tPYE7bhzjlTRv9jRnAxnHNA6GmO99QPQihc55oAycdOOwpRjP09qXwkvcQZJ9qGxx7d6VQcZ7UEYFTa7uVFgOR1pegpAMD8aX+pqx7id+vvSkkimnA6Z9zQuF+UdKVhgP0zS+4o56HNAOAQaT0JeuwE5GD2o+99M96TBI/lSj5h3BzkmqE9AORQBxj0pSD7c80L1P9aSQr6mWeB9fejqORQDgHB74IoJGBg1gaAW4HUY+lBGByfxoI5oByCM/pigAIwRzkUfyo3YGO1Obk4oAaMEc+tLjjFLjIx+RoBwdp7ginYBobA96Oc4680Ngk0BiARxg+tIAGSaUcignqKTjpQAE+lKG3dxxQMYxSdT7UDuOA4P+FAIGB39KQd+eKTJqkroQ7PBHalwPU/QUmRjg89RxTST3781ID/bt1pASPzoBJzQDn1pt3AdjPSmnAb/AGqUeg45pWHTp1pDuJ0FJQSSfpzinFiQKdxXEyQMH60LQQQB6GlXPAxSAPY/rS4zx29qQjj8aE4I7e+adtLgKTgCkP1pc7vf8KUDP0odgEGf060nQ8nrTgM8ds01hnOP8miwCkluOgFCngDp7mgAkD1z3pDn6+1IEOJIWmFie+Bml7AZP0NFACcjvmlBzS9cf40g65qiwPT2zSn7v40nY896Oi/jSXmQO9uwPGaDgn6U3J6dqOwA9c0uoDu3H86ToPpSngDJOTzjNJnjGPeqYJAOARnHIoHzD3zSAEe+KCxJHTn1FLpcdkKeBg5/CgnPelHJPuMdKRTn60xXFBPygc4OelQXseU46g5GasDnH17UyXmI+1JgJbkNGnPDcg04sCvJ74461WtP3kQGfukipGQgnJ4HPWnvsWS54AzxSg5NVHcgDD5pPPlyOCfoalabEFpgQPShHyOhznv3qqLtgcEHA68VIJwcEfzoAs5P0oDlSOuAOxqNbhG/wpGmCDk47nNC1AlByCOvPTNOI9/wqqb2IfxilF7G3RwfXmgCwQSMD1ppBAx71C118ox0zR5xI4oHYlk+fj8ODUTFo9oyeneoZrpwRsU5HJPNQm8f+MZHoP8A69NiNBJNxx/WjZuA/nWf9rSNcZxj1oXVEQ8nI9BTTSKsXnV4xwcjPamiQEAOO4ByMU2PUIZBkMAO2TTpJkxktgZ65FSSR4Nu29TlCemc4q1HIHXg9TnNU5LiJf48Z/Wqi6oltIBv4J45oA2yeOv0zQOB7Z7VDBOlxtKNn1we9TZ6DPOfWq5dLgLjPXOKTtinfXHWmsSeAe9JK5LDgCmn2/lQW+XHvQT8tV0sUBRXHrx1qF4ypyvHNTAkCkLA5HTvUpXArqzocOcipQ24Hn8BSsQy4J4HrVVmMZyOlGxS7lwHkD9MUnpUMN0sg9Papi4x2FFib2HZIGO1H8JqN5AijPQ0eeCMA8d6q9gHZGD354FLnpSCT5cZyDwaQcj3zzSeoCO+1OaS1UgEk4J6mopP38oj7Kck1ZXoB0xxTSfQBcZGecdqFOPXr3o5B6/Wgrx6gUNO4tNh2cUFfwPbpTVyRg4GDnr1p4yRk/Tr0FVy9xgx2/73ekPv69aUjv0XNIenp2+tLRKwB178dzQTgYHSm5xnv2p3Ur196hAMXOT04pc5GKGzySCcHk96UDB68dqrmuAm2nYA/wAaFOBzTc8HkVa0Qnd7Dz0655pCccYxR269+1ABYjqffNSrsVu4EHgZwOTQfr2zQy8+9AX5fb6UML2DI2jk5zSn5sY6UmPlUf1pSM49jmko9Rt2E5YY96U9MUd8Z60ZKkDqM1aYrgcgUgOF56+tOcEjHTvTc44PPsaLJFAWyBz1oBPAz1NA/wA4oxtOSM9sUug7hgseaXJAxSYxkbs89fWg5/ChOxDs9RM8fjxzStgnHIOeopW6Dn8aMdv61Tdhp3AdCCeO5xSD8hSgMOB0pCdykE0W00GHbjnmjj3pV+Xgc/0pD15/SosgFzge3pQTheOO9BII7+xNBJIxii4XG/w59s04cAHNJ6fQ0AkjHBHvSTAeCdoxzz7Uhxtpvcj37Cgnj/Gna7vcjYcvDde9G47j70zPqcewp2SRimUgYjGPegE5pccc0m3PsKaXcHfoKe31/CkYAemaXHv3pG4NO6uFmLnHFBY/n3oyT1opOVnYXLrcKcW44zQCQAD0A6g0cnPH6UNlCbfU9OaVee5xR+NICcevNDuT1FJOPb6Yoz0z/KmkEcdO9OHp2NIEJ976UpyAPTpQzHgdgO9A5x2/CiLtuN7AM84/OlycDA6elJ29OetCsF4zkVZOy0A5xyP0oLZOBQCcHovpijP69KSFpuLuPI7UZ7dPcGkz2zzSocHOc+wphtYD0A5/EUUZLDmgnAHGeaCoyvuKO/NN3Y9adyOpyPrmkKFiMY9qAbFLbqTaevNAfHcdemKfk44zStpYE+4wjPXNO7+31pGHy4xz1zQvykZAwD1pJWBAxoHTk55pD1x2pQcnntT2GtUL1IPpzQOPpSjhAM8c9aUjPUgjHHNK4xNxJwcEY/KkzwME9fzpQucZ6d+aFzjGKom62Dq3HX1oAI4/WlPA/GkXp+NAr2dwGex70pz3pD3pSQeDyM88dKXqHoC/XHtRggDt60vb+tGegqb9hN9hpz68Z5p2Mnj8/Sm5yT2oA564zxzV30HZsOcYzn3FLuPvSe3fNL0BHvmgNlqLuytAPByKRvfueKd/CKgWrWonPPOKD8p9aBnnPQUYwdv86sSbRlk5oUZGM/hRkKCD60Eb2AXp7Vhc1Fxxxxj1pC2Tzx+GM0D5ODyOnIFHfHakAmSpz78cdqXJ6UdR1+gp1ABgjjp3HNIuT1HsTRuzwTj0obtxigBD/KjdSZwKUA4NACdevNPxhSQMY5ppG2heuOcU7AtQ6/SnDigEAY7Ug6+g9QKQCnk+1AOPp9KXduJPr6UDBP06+1UAh4HU49aN3XrQOmOxPHFGSfXrjmlcdxG+UAdKUtgetDEEAEdOKUjjPTHrSDQTPT+I9Tx0oJzx2zRyw6/gKMnb/KgQobdQBkYJwPpSc8/rRnGB+NADsEjb2+lA+vFNySeT3p2MnrQAMFAx1z3o5xyc+lHO3GfegscYPSqAM5/iI560KDgcnr1oyAKcoPQH8akAJ2n/ABoxgDnrzTeeD3zTs8+o6igAPuc+lGegxj6UFRtJB5J6U3tjpQJDuenbPPtTT1POR60DkHgkUdvbPehajHZ3Y9KA2AOeM5zTaXBIptWdgFJz7CgnAI49eaASRTSAR756UgHAYpAcUgOadxj8aaAOvPp7UBW59KbzngnHoKcefbHWm9ADjGM8+lG7cFHTHegHPfjrmj0C+vJqQBc+velYge9J1I5zR94/z4oFYXd0I65pMZQ57jOaGHpn8qjaYKwXPXPU9KbelhleOdYHdSecggZ/CpFRpAcnaO3PWq5H+nZBzxjjvVlbgZ2ZyfT0prRFXJEjAAGMmnYB4qJ7qNO/TrUZv0fp0z6VJJYdAwxUMtvkcHGPami6z34pTd5GSc84BAoBFCSKWJi4OBUNtGbxj5kzAA9B3rUkmByrA5zxkdazVbybp9nIJztHagsuNpUTqOSPcGmfY3g+4SfrUiXGeh5JGec4/CrPnoyj5xTSQvUhXO3BNPDMpwRx1pXAIGDz71RTU2VyhB4OASOtIEW5HD8Btp9hSfZty53jAPIyOap3MNzcN8m1UI6k8g1j3Wj6iR817sGc5zQFrm5cWibSTIoxzgkVi36O8ojRw3B6GqX9kzgYe9bHT5c0j6I8MR8u5kJA65JqbFJtaFebw9qBkDJcFUzkkNnA/wAa0EvvsAEU4YhcAEnBrPXS79Y9/wBrKjr8xrHvLbXJS2x0nQAhcjNCBo7y0urC6jAEgRzyQ3H60Xfh+K+X5LgjBBBzxXlFyPEFgDJ5O/aM8MQM+1YC/GHxF4eu8XGnSzQg8kMOP6VXMno0Zq63R7AbPVdAmBjk82Ak4GOB7A+tWrfxk8LgXMbAZwSQRXC6T8bLXXY0Ur5ZJziTOAf5V1tlrlhqkZR9pGMnPf6U/QrmUtjrrPWLe8GYpA/0PWrPm7hntmuK+xJp2ZbKRtrHJXORWvp/idGIiuMIemSMZp8/QVje3nH404SjAzTUdHUFSHGM8UGLtjAzzg80R01YhzS9AOaZgsBkmonlEHU9OmOtUX19IWw6tg8AkU5NDZqeUGGCT1z0FK8YxjoPc96qJqCuvB4PIOOtOa94AwQB3xRdE6vYdJbKpBC4PrUQlL5XG0jpUqXglXjmo5nwu8AjHNILg0ErnlsjFRfZ3BwXK/TFSpeB1UYOQaaLokgMOM8UnboVYFtnXlZWPqDSXM8trAXwzAdh1p/mNgFQSBnGTUEt35syRSA5YgnPpQlcEiPT9Q/dl5sozHIB6itVJkdeGBHqTVeRYnBAGR/Dxis28jnt13wfNjkLnrTcbB1N4nNLuO3A/GsK21adUAli2EcZz1q5FqqOPvc9x6U00S0aWQcEdvQ0oB6dvaq0V0Gxj8M1YDkLnOQTwRVW63GLjA7UwEcdu2cU4/MvJPJ9aQjAxnio6XAFbKnnOKOnt70mccflTlO7j8DVJ2WglqMwc/WnrwMHnHvSMpzjnjpxSn7pH5UkrK473Ak8DufegDPHcdaRQM8jcfrSg4od2J+QpXgfWgAA8mkP5UcYHfPvVJ20EthV4GDyB3pFJ5yeOwoOT8v5UAY98ds0Jhyi7ffv0Pel7c03dj6HvQDipSY7XFJyTg5o3ZX6UZ6cY5o6Dmrskh2QEg9aF4Hse9L265pCTg4z26YpNaXJTAjA7Hg0megxkkflS7T0NITjjn3IqdlqVcCSyk9cUd8elKDnPUY6UEbvfr8uaFfoCExz/wDXoKYQAcY60o6Y9/y4oUnpz7UNiQgJC4zkdc0h475+tP6daQfpQmMTA2nrntQCeh/GjdxxRzg+lUnqK4AjHX9KUcDt+VICAAOeaOnHUZ6GrJaFP+eKQ8Dr+FDE4o596iyBrUA2eP1pzMe/BpByaDn8M9Kn1KeqEGfrS/wHPr2NKzE45C89PWk+8Ku99hLzDdj160gJyecilIFL04zj3zQihCcD60Edv60uCc89+elNIPHp1pb7CaJPujAOaaDuPP4UoPGO1IvJIH1puNxdgJwKUHK8ZHIzuxSbuBxwDjIFKTlsUKwt2KwOwYORmm52indB149KBwOmQOoo6A9NRAxYY96UAA+9N7+mDwKc2duMdKUbMdxSOc9qYCcn0B7mnEkDr15ptDQlqx5OFx1waTABx05oPTFGBgc859KBctmLjI60HGOn1xSMTjjpml6gk9qpLTQbdthOn9KcAM4NAPr6cGmswPB5pPyFr1FyR34HFGc8ZoLdsHrjFGBnjt2qlsJLWwueMdfSkI+XGOc80oPPpx3pCxPU0GllYTHGD0pxUYyCfYZpCSfb3pVb5enOeuO1JEbbCZzS49eB9KCcd6Qk4APY0PTUau9GKSN3fFOUZ9cE4pmMjGMgGlz7/r0ouK/K7Dz8rYpOhBz7UEY5Jo+8OnXrntSZV01qBzjFKOB+PrQTtI9uKN2G5PfpVdSL2AjePp05phyRgDgdKd074GaC2SR2pLVjsIDgDocn1pxwPoaMYOKCeQPf8qHcpaDscY96QjNBbBAJ79aQHnrxSRKVxCfm9hRnAI9KCcHrSkkGm1cd3sJyMUo6Z9TzSE//AF+aMnPt2x1pPyG12Fbr147ChSRnP5UDn6A5pQeKIqy1KFHueKax7Dn8KCcj2zRgiqJaMvPb9aKCcHNB5xWCdihScnAGeaM4PP4U4HB9jTc/5zQ7AAJNLzxmg8Y9KUE9ycZ7daQDccAUNxyelGS2QOme9KW68ZH0oATnb0JA70cjjP50HrzTqE7oBoBajcCecjtRgij0znFNAO24U85o59T9M0EluOQO5pDkHHb2pLUBew7fjQM5JJ4z09aBjoTScZ649OaAHHp0pqkk4JBT+tL0460DJ44oACMDt9DQDwQe549qX73H60gz2/OheYChgR/M0mfyzS4455yfXpQ3X/PNUAf40DkYoxkDPr6Ubsjn6CpW4Ccg06kyOMmlHJ56dabH6AThfxoo39vU0pOB9D1pCQ0DilzhcY780dD16elOB475zVLTcAB4Oeg9ab6DsDk045IC560FcDHvQrdQAkcemaaSTn60ZB/OhiVBH5Gk9dQSsOC47mg54H44FJnHvS479KS0FYQHHXml5Uex7Uh/MZ5pc/KOv496BgCemabkjPNOwWpCMcUArITHvSg4zkYpM5zQcHj+QoHcKd1FB/lRnAxQL0DPY/WjOOf50ZyM8flTTznrj6UDWw7Jxgd/SlAxj/GkZgvXp71FLdxxrkn6CrTSRLTZMGHH9TVa6jBHGNwPamrKZVyD8n1zUF3eJaplmBz05qDSK0KM0zwzADkgk8isXULy5GpoiNkHqOenU4/Om65q4bBSQLkjODUcl/Gl3abSrlupQ5596a97QbSRrQ3bovzoT9QTU8eoKwwDsOcgVBd6qjQkAYPck4rlb28xcSETnYAMbTwKTTTsFr7HYyXYCkE4I5JJHSsm615YzhJgRnoD1ri7+4lkhby5Wc54JOf0rMtpL2OPdNH8xODg0aj5Dt7nxrcW+AE8xB3zk/4Vj3/xGexnZ3t5UCgcgY/UVkvdShOCD7U3F1rMXlNEfLU5JKilZj5SYfFh7ifFtE5PYAf41sad8UbaJwb1jET1DdP/AK1YYsEtQB5BRyCNxHFZ+oaNb3GUm2hCCMtgHGOv/wBekm4sfKmepWPj/StRQGO48z024JP41dS+tNQBAlUE9BnB9f6V4Jb6MdASR7W6DxA5wW4+ma0NP1q9/wBY48pFwSykncKd76iad7Htj3klpPt8zcuMjn19asQ5vjkthRyea890/X47iMYuV+jHkU+48djTHjifnnBYHiqTRLVj0hbCGYYGPcnrUF/bC2i2oScnjmuQsfiHFLgLIp5wfT611NpcJfRmUyB0HGCeOaLExWph3Rlk3qbhuTwAORVJnu4x5Sbz6YArd1e2KMkkQIJORgU6wu7aB912uHUY6d/pUx3NG7Iwjo+q3iA5MCdQznt7CmH4eJfxgSuHQnJVgK6yfX4JMRg5X/PpThfRYyufqBQ0r6CUzynxR8Gojbk2iBDkY28Z/AdelcfeeG/E/hxfNgnbyowTtzg4r3qPUo5roq5JiUEdTwe1WL620+7t2YgEYxz3z9aaSSuhaN3keBaP8ZJNNm8jU4plCjllH6n2rpNP+IVn4huAYj8nXdggVY8Y+CNG1b5zEDJypbuPpXkOt6XrngLU92nL9ptJDkqwyQD0qU+5Si07n0TpHjVLLA8zfGCPmz0Fdpb+IbK8tBLDMp3c4B/nXyNZ+OruCcRzxNkkZA6DOcn9K6mLW9W+yx3lpIRFgHyiPvd+COhrSMhONtUfSdvGt0pkckDJwQc8fWntpUEqfOA4/wBrNeP+Cfiskuy3vQ8ZXIBfIye/HSvS7Lxxp94w2Srt9yOtLQzsWZkXS2TjKZ7noParkF9BcoDGAyHvnmq8us6fPGQ8qH0Jb86zYtVtLO5PlENASRkdKfkWlY2mkWM528c4HrTft8YIB4JxxSpexSgFcFTyKZPsZg6qM59Kq5mLM8ZIcAk5pUmikU84P1FRveRbME9OuKzLl4wu8PhT1GazbV9Co6l+4vvs4wjBsAk89KzE1uOaWV3AQqQASevH/wCqqcs0QtZCmS2PlIPUmi00x47QFxhyMnI6k0alPQtR6+yTMTkouOvUnvV628RWkmPMdVfspNYYs1UuJBjPfFR22nWaM4lGAedxPNEW0Ta+x1/2m2uRw6kHoAaxL7S5Vmd7SQlB1VcnGapSWMUMZMExj9Oevp0qPT9dn0+WSNzvRSD9ad77gl0Zt6dctdIIySJOCT9ea0IpZoBycr7cVzj67Bv3gBD78Drn+tatvrUUqZU/J36UKzGbEV4kgHz9OvPSrHm5HByPWshJoi3yHGeMVbRyiZB4HJxTsR1JWWQE/MMelNWZ1wOcZqNLnzm4bjODUxULjPI69aFG4DlutzEHPXkkVIsq9CeahdcDI5Ht2p4jEi5HFCdgsS5BFO3DjJxVcB4zg9Kkjn3ADGKvzFsSdOM/TPSl5J59e1IQM4z3oyQeDx3ptivfYVm7c9aQHFHP4Up64FC3sFlsN/Pk0pHGKORjHrRuOMHgUvQrQcucDIHWk5KnHr3o/wADigHBwTS1vqFgOR1pNxBx2pxBIJ7CmkepI+lCkAZ9+fSlzkGjHbt70nRuOKcloAZ+b2+lLj0PTmkHzZyeP60YPv7mptoJi7jQDx170YO7rxnoRSdR+lN6oVhWPSjd25obpSUnoNXsAyB/hTSSeOnvT8+lITkYpxHYF560uTn8aTOByeKdjK4z15FaE9ROnTpRnjp3o6d/ekYlhznAqWh6i/nQiZyM47g0Z556ZoPy4796oXUOQMH8TQAMccilJJ69CelGQSePpURQO4jHGKQn357UHOBzS/jVhqKue/50HPf8KKceTio1uUNA3YFCD5snODQxwoznr2FKDu/+v0px1FygclcdBnOKQE/ryadk8/ypMfL6ZOKey0FewYIOMDjtQWz2xx2oySoB9eKTtj0OaVyXtcM4HJ78U7seePrSHJxz3pcZ4J/KjlRQBc9elAyDjtRzx2OaUNz680+morMTOT7U48jj8aaT15yuATnjFBJH0PQ1K12BMU8jAP40nIHWhWCgjPsOKXsfb1q4jbA5UA9qDgngfjShcD5ug6Umevp2qdiU9bMG5HJI9KYgyev/AOupDz/WkYHP+FCYeSFCkHpn3oJOKQZK4HYE0IcAcZppXBOzsG7Jx685oyRxnjOaVjnA5pCSBgeveoa7FBjNB+XHIOQetHTrRjIPp1qt0RfqKpxx7UgJwR2pd1IpB74FUO6aHk8Y5I+tISfYUnYc0q8YPUZH4Ukit1oBBx1z70oGR0wKR8lfbPWjPAG4Ec0yBc8c9KFA/Cgtxx7ZNJnGRg4HeqKegucY5/Clzn2pARweCfSheV64pXCOqFPOKDnp2zSr09aCeP8ACkO6WgnGCP1o5GO9L170hPNJak9RpJxjGKXPGM5FGff2o4zj2p9S/QGPy8UoBOOcU3IPB6UoPPTAFQJ72FP0xg/nS53fSmnJzk5BPFKf1PNPbYGkZhX5evfnmj2oJyOmO9AbBzWPoUGcDH60c8fpTs8fjTc569Ke2wlqAXHr705W689qQscY7UgBAyP5UJ3Ha4AAg5J9qXOAKTgjOeDyc0EY+tFgWguS3GMCkAIpcdDn86O/XinYGxAcqQf0NBzwCeKcPm/xz0oAwBn8zS0AO/r7UbOnOc9qQHj2HNLnLemKQC5xkZ/Ck9Mjp39KAOnPvQSeR17cjpQA0knGTkZxnFPOD/TNJjKj2o7A7uc9D0p3AUkjAPr60B8DA7UABjgdaQ5A4/L0ouAofPXoO9A6dfekHQcH/GnNyKYAxII5H0pAcnoMUe5OfTFBIIIIz/vUlZAKQD3o5PHTmk5PTjmlLcfShIWwMCBjPU0bScAEEe1O/hPamhiB1GDQncYuTtx2pN+BgU7dlRz1poOB6DOaGJLuO3jb1xQW/wCAj1pp5wTQRgY7UhgRnGOADnNAb5f8aOuB2o4C01fcBewGQvPekpxIIppPH4+lO99ACnDpz0owQKOdvPOD/k0ugm7CHrSUBmIPUc4+tDHjr05ouCDOBS5IpAcijGR2osMXcTxnjrRnPU0cmjJ9e/NIAycY59elNeTAI4NKfm6Y+tNdABkkYHUt0FD0BFSVmcckAc++PwrF1W8t7RS893sAGRg/zFQ+JNeFqpSE78kjI5weK5DWNLTUAZb28KDklCQM57ZqGyou5m+J/iqunWc72MoldMgDOATz6V4/qvx08WXIdFtGA67wpZenrXpkmk6JZWzvOA8SZO4YxjrWGNV0rVEeKK1VMZAwB07ZqPVm0UeZQ/GLxDvIePLZ+7zn8Aen1qz/AMLo1mzaMyRskp5VEwGOPUmvSItH0SPTi+1DdsD2HymvItZ8MXU3iOeSz2SFTxHtOfXjHGK0T5TJ003ozbj+N+v3vmxhPKYAkCQkk4569D1ptv448TXsYuIkMmTkbjgD/wCv7Vx2oaHd6WDPLH5bgnoSc+ox0rJ0Dx5rFpem0ht/3bNjlsjHqR2z/SrtzbFRfK7M9o0z4ianHCPt6xxODgA9zx7VbHjrV7h2RVhaDIzkngV5pqWuXl7pxlIhidDk4BxnvVjQPFkzXUMAZdhwCev4jPTFKMbuzLbR7Bo2qC4O+5cxuM5wOK6S08Q/YcOjh4ySMMOo9q8+GqWdjbxNOWj3gktnPP8Ann8agPi23Ew+zkSx9W3jFDlZjseuweOLO4h8oxgP/eYVTuUt9dyuxQmDkgc4/wAivGtU8dmGIGAfPk/KQcVY0H4gzyOcMqzKDgEHH4VN+Yhc17HU+L/C9xLbBLKSSNMkqQT3HGa5u1ubvwzF5N1I842g5JJXI/8A11v2/wASI7lDbzkB2wOMDHStmd9Jv7USSFZZMHBYZ5NTytbGpxM/jOe3t0YW2Q54Kgjp3rU0m4TWbS583ckoHy565P1+prXsrfT7yKSN5Y4wAcAgAZ9M1z/9p2+kaoIiAIyQrFTnn8Pwp+orGXm58N3X+kGUx4IVi3Dehz2xVqz+Nz6JPCkbPLGpAAVs8+/rn1q/4k1C11ZBHKP3RPBbsOhxXnmveDraRrd9P+dAxJDE5XoR/KrUXe5PKraH0HoPj+71+SKSQGNHGVUkYH+Fdlp8lk5kN3OzynH8XHvXx9D4p1nQJ+JT5EQwFJ+UcnIrvvC/xTgu/La4lZX4wFJIOetaqUW7GbvHc+kf7d0y1AiCg8/eJp39q2flbl4GRknkAGuH03xRpF9bRSB95PI4HHapr7WrFYgsc6/MeFzyfrUNcoRd9jrNP1iyZC0jLuZj1OfYVqN9juogA6oCOi5rjNPh0+e0UCZfMJyQGA/OpJvLsyRHdAEHoW4/A1C0KaNDVvD0bg+S4yQfu1yH2JLq2ls5wpKsQsjrk9OgPatS98SXNshAQSxjqQMH86wrrUVuYUlx5RY5JI6D1qSjzLxVo/kSToYwhVgA3QjjqD71X0HxQ8cMGnOAFBALSZBB9q9C1u2g1RESJ0O7h2yDnH61jeK/h5p0nh03dpLsulUuu085HbPfPNVFuI7Fa5hS4uAgIiLDjaeT78d6vaX56yeQZNzgnGPvV45HrV5b6oYJbt0RQNpB2kHPOfbt+FdA3iW505xPHcu0/JV/8aE03cR6/pwaKf8A0iRwoPJYnArsEhguoQkNxE6j/axivm+1+Jmt6oDBO/loxwMDIIz6+tVdX8Sazo13mzv5kJAIJY49+PSquB9TaTfi3uvsskmSOhzmugW5Gw/vAD0xmviJ/jF4l02dZZpkmIOfmJBb8RV2T9pDxBKM4htkA5Ygsf8APvUXVtSbWPrq61GOGU7zkZ5PU/nWfdXv2xkSCQYzzya+W9I/aFmlnD3k7OikbiBg/h6ivRfDf7QPh68cRG7iVuuHIBP4UkrgrJXZ6b/aEtjqdvFL+9R23EgdAK7228Q6fKvlEqhzxkc/jXkCfEDRtXukktruNn6BV960NXnjutksZxIwGGRj1q1dLQjSWx6ZqJtri3ISVRnoQa5+a5SzBjuJfNjIwJF5NcG93e6fsMzvgnAAY5H+Nb0Wv6c8Xl3Uvl5A4Y4J49KSLS7ms93BgCN2kjxz2rPOuW/237Ocb8jIOORWNJqscc2NNkEmMYXIOB36VQt7yKTWN8oAK9WBOc5o63C19jvre3s7r/lpGhY4Kk44/Oq9/wCHbnTHSa0uj5RJ3Kxz+VcvcSMbgyW04cADgrgZ9c+tai+IZLe0EdxLkYwD2FJrUXqakGtyWE6C4ICAgFweR9a6jTdeivCqLIuSeSOa8+hmi1SFyHEpjIJwecHv9KrvfyadKPsww2MAZNUpWFy31R7NHbhlymOOcjHPXmkWTnY+cDHNcJ4b8d7THDdnYzHbg8YrrZL0tyCGj4O4DtWjfVGVzRLhcjORUlscAj371lx3QcFc9D1q3YT+Y7LnpzUoZoEcmo3jVsdu1LvK9eKQuCODWiElYYXMI9RTo5xJnHJ9KikYtlR82OeKz71LiAK8YydwGCTUOQJWRsggcH8qXp17ng1mxXz7gkiYPtV5ZM9fwFC8hkuQqDkmgEH1poYMOo608kBce/BIoTXQSVhM8ihjilz2oou7ah1EByOtJz0J/Cl20mNoHA/ClEYvI6/hSM2f5U7kAjgDpTcEcfyrRgAXHFLyOOv9KTp06ZpwbHGaTl0F5iHgcY60mCQcEAj1NLjJwDu70hyMj8zRbsLRB1YHPHc5oY5HBwOxo6dxij+DrgHvQ1coQHilORx70qnGOlIWPPpUJO9iWGMAg9OtAODQc8UYwKpJpgnoOIyPcZPtikGDnB47A0ucjtx600jAx+NXsF0hSck+x6CjBHJyAPek2kgDJ59DSnOMc1I00w6EDtS7Sp+tIBmjv601sMTtnPPtQ4I49KQjNKTjpVGeq0BSeKcSfX3pobBpTycUFJ2WoE5Xr3zilBzxQD+X1pMnPtWa1egcw/mmluQM/UUZODnp604DJxV37E+o3BAB6UbucE96UZI5pD1HJ9qGW9UOHPf6UFSoyTx3yaOT75POTS4wOnNSuYlX3Gdf/wBfSg8D15604jbxwaaPmXHT61TBPUdyePehj7+2BQpIAH8hScg4HrStYdrgPvfjSn7x7UdevrRt/L1p2ZLTFDZ6mgnkenf2pAPmGT+NGPlIyTTCwhJI6855pzHgAd+tJjCjnP1pQcqaAS1ExnjNAOCRmjG4/TpSliWH6mgL2YuAVznvQOTz1pGcKuBxk8n3pSNvQn/Cglaht+XgjI5pMkj37nNKfU9O5z1o3HJ+vc0F7aMVhgD1zzzSDABY4ApykNkbs47YoC5XHTntSVkRbUYB7+9LnjrSkDGACMHHNLzjBo3KQ3jYB75oPA9qOvQ5pwOVNLlGmNzgHpTlOcU3HHNOweBzwQc1Q+YCxJwaCv8Ajn1oJ685/GnL1/Gl5C5rLQRcg9evJpcnFIpwuPelP3etFiNwz06U0kEcnjvTlOR1o9qa02GlqMJx/Dn15pR0znj1pWJA49cUhXoD2PBoLfZCAjucYpRx703tg9acU44qVvceyEwRnjr3pxyKQnB/GkZsAcZzQ2JLsZwORjqPrSYyeBnHOKVmyetIeB1rKw0KDxjOM9aXnbjsDxSHoAKXbx1I/ChIYnXFH16UnORz09qUZ256iiwBksuD0zQOAe4HNLknGPWkbkDv/SkA7nt0ppY9O1BJwM9M0fQjHU1UX0AXI2ilpASVHORjjmhuDx+dG7AUAn8OaQnjPcUBueTxS59OakAHH1oJIOcUHJ6igHJx71a1VgQhP4c0pJz9aBjpn8KC3THHPWp2AORweOetLkH+dGMj+WaTpR0C4pYnA6Amhuh56UmMt3xmgr8pI7UJXAXOe/Sgc45zxk+maaAQf0pwPBFNrXQBQ3HTjPBNDElfekJzjmgHcME8Y60W0AcCfL5OfakIP4UnHbkUqn24qQAnAHcUA4GR2oY7sDjk9zTsY4NW9EFxO340lPHAxj9e1NLEDAPGfTFQAp+7TT0/H0p3PoBz3pobjHbNUtAAEjIz1pQSuBmkAyRzRkd/XikwCil7fzpM/wCQaSQBRk/hRjFNOSeTgYpoBQccZyOtBcDHvQoyOuRUdw6wREntzQnYS0EkuREeegPpUP8AakWDyePSqTNLfSFE4Qdye9KdOisULSSAnqeepoWurGtRJ9dMaHy0JweuBXIa74r1GUvBbjYTxuJz+lX9V1+4uSLWyiJAJBIHAzx2qsmjywGMzIZHPQAfic1mWo3Wpi22gXd8ge7uduSWIQnNJP4T+1gou9wD1BPf1ro5ryOxRTJhDnBBHH4Csu88a29hDOIm+cqQSV6H2ppFpJKyJY/ACXFiv2gxiPGMev1rmL7wXYWzySpLHBkE+ZgZ49Paql38TJIYSk9yI0AII6kZ9R61wOtePbfUZJJZL0iIAgAsRz/KhpblI6+00rT44fMnlUkkkkGvOPFl4PD3iiK4t5tsTEj5cZx7Z7+lcfq3j+Oy8wm/YxgkAkk/qK8y8W+OrnVrxHgZmji+VWZuhPcAfgOfWo3HseneJvEkOouSTjAOEHPJ7n3rzPVNRv4rrfabEJOOSQMe/Ht61zA1i6uFm3zSJuBGAeAeMe9QFbttiLeOFGCVyTn61vBO5ErnVz3GoXEZBkZGHJMZwPTjr+dWdGm1SzmyrjAGQHJP69q4s6jfiVALlggGMbjjpVmLXNRgcBpMoSMLn196rQnW+p6i/wAQLkqlvdwGI/8APRTkE1t6TrVtcjERBTGWPf3ryN9fkZ/MnTfKBzxnnpTrLxbb2JGXaInOSqknP0HHSo5epblZnttrpUeq20s/mqgUgEMeTnOMD8Kqf2Zf6ZKJ7RmIIOVyD9OOteY6d8TCoMY8zZnjP+Fb1p8VPNjEbnAzwSuP1pqKa0HzJux3eh+IoILkrqcDRjcMsBz07ntzk/hWjf8AiWz0uQPaS7w3AjBJzn39q4O58a2FxCCcLIe5wRn3NVX1O2nKFHXOcgAYGfWpalYpNI7lPGf2uXEcal2OCc/hn61X1TVZTcgCTfgZJBJP0rzuQSXdw4iJBUE5UHPanC/urGX96S23PzAn9ankdroq9z0e31C5liGyUfIDle4B9jSReIY9PuxFceZ5eckqR8przIeJrlZf3TsFyMFRnGfeo73Vrq6dHaUpgkE9yKavbcnY9K1sW2pJ9pt3PlsfmDYyD6n2xXKveRQY8rCEEjJ478YrCtL2WNiDct5TYypIAq/caRFcW0cv2tQWPy8jA9RUq6egfEjs9K8Z6na2DNHKkkZOSFOSADjk13GgeKhq1qCAfPAywYggY44PXtXjV9Amm6cDBdoXUgFQeGz2qvDrU9p5UsV0qSZwwBNXfmRmoqJ9GaJc3YkR57kqpPCg8/jW7ewXEa/afPkkjDAkcEfTjtXz9pPxZktW8iSBpCMAP/dr0Oz+K9rc6YlsSiFgASW5BwOg71KQ9Gd5P4zEFvsnhARhtGeM5rPvdcgktVkaVIDJlF3Ngj3AxXCXs8eqQsyTiVAcgbs4z71V1P7Zf26R28RJTGCWJJOMcHtVcrsUlZGjqOoXNjbyFLz5M53KQTj6da0vDGtWt1bhLy88+bgFSx4znHFedX/hbxHIryyIfKA5BJBP1Fc7Fc3GnsJfm80HoDjp/wDqqUmnqI9M8b+Gba0nN9AFIkABPXjsK4rzp55i5IKxnB564qrqXxHv3s1s705jyG8xuoz6VmnxTEYpIokwWUguTnHTnHqaaiVzJbnU20sl9GfIj2GMkmXPJPHb096qzS3C7DdyNJJnAySc+w9c1B4R8YrbTPZCMP5wI3ZzkH1PbFdgukafbypc3jeaFIZQSB9SAf5+1LkbVw3MFvD1trccXmk2wyCWI6+2Kpa38N4AzpYXJk2xhiOgyRk/5NdVqk9lctFJZS8scFNwyPQ4p0Fve26yZ5jIBLHBzz/9ekO2h5ND4KmtLlUl6AkEkdv8+lao8JaXGhMYVZcEmReWz9a9n0bwXb+I7OWeRxlCQwXjkeuK5J/AqaNJPcuWFvvP3gce3PpVXlEnlWx5rbC80wmS2inyh/5ZkhjXTeGfjDf6FdL9q+0y85KyYJH1/LpV3WPJEscUTgREcYPU56Y75rK8ReH7Z9LSWNiZ34A24GSMZ9sGld7i5F0PRk+No16QGSKQbMFQF4B+g71sWfjzT9RZUvcBGIXcTjA9Tnpj+tfPukXcvha8/eW5lizlsEnaMcHn1xWxdeKrBb+GWIFIpBuMbL6jJz7daq/dhL3VdH0SulQTRzSaVdKZAucRnj2yR1rlrjV9TsJRHdRk4z8yqf1qHwrqMWrab9tsLxI8ZBjyFz61IPF4k1NILqNZUwUDDHHv+lTJNPQUddTUttcmLpsf92Rkg5AH4npW5p2prrv+jzmQbflGcc57j1+tcZqeqadFFNi5xJnK7QR3zg0mh+J7e9mHlPiSLDEZHBB/kaqLvowcex6GNAuPC9wLqF3kgAyULE5x7etXrbxNBr18junkSgYCsuCc8d/pWWPGs+qIiTBYdwI7Bf8A9dX9PaOCSMvDG8b8bsZIHtiiKsyloh+rTWs0ySJIBJEQCq8YxXXeH/E0sJijnYyQuBgkgkCvMvHWkExtc6XL5Ugb5gvBPBPP+NUvBPiuSWwit5M+ZHkAk+nU5qeb3jJxV7n0cI0uIxJEcoR2qraTmPVPLGckEEkcVyPgvxjlZBnzYlOGC89a6O5vopbtLiJ+ecjPQVq11QjoPtbSpsAOemQBilw0RDEk84OKp2N8hUZH48VcZkk5U5A5OauxBbjmXZg+vWormTLRgEZLAc1X2iQfIckHgA81TWeT7b6iMEnJ71MmSjVugoXHGQeD61Vtr4eY0ZBBHFOEyOcu4+hPSqWozwxSIynJzjjr+NCLRprNt6c+3epkuwBg9M96yobzzgFRWyTkcH60k8jgZOeT1x2qLjsbvmA5wRgilJ5HNYcV80S8njPBNSrrcaN87ADvk1SlfQVma5OeM96P8aqQalFMRgjb1GDVsnjrVLdkO+wpPFIDgGgD5aaCT9KWjYaNCnBJzSqaQ8qPSl5HHpTWj0GncSl5xx0zSEn6+9Bz0z3zR5huxWG0/jTCdvqcnoKdnOOeAc0Hce/FOwwT0oAyeKOg9vagdMChaAKASe/rgUmSEPU59aCOmfWhsc49e9Ju4WE5/D1p27HHX2pOvvSjkdx9adiG+gpbgYHyg5Ge1RjhiOo9RTi2eCaQnHTn6mhjSsOxkDBx60oBOPTrSBiVHQe9KB79/WlqtBt2Gkn6c88UowenPpmhskDJ4HbFAHH0pK5PMKM46fWkyR07dsUvGTjPPP1oZcHmmndDeon8OD2oHUAdPUHgUoIOMjjPSnAg5BHGCevSi9tBW6ICfbgHBI701SSPbPFOxgjOSDzkU1snA9TxT6aCshRzxSMDwPT0NO4VsZH1z3oIwfemgW1hGJxk8UqklaaSTx704rjHOOaZa0Q05IPH407kqKTPPbHrS5yuBx9aDN73AH+fegk5oBwvXHuKG49TUocXbcXPT0oPAI7U0DkZz607JJ56VQ+a+g0A49fqad83foRxQTzjGO9ByfT1oFy7Ccgc9qcQCBz1prHHofbFJwOcjGKmw79B+doOMnt1pD2zleOKQspGOuf50bcYHYVXQTd9hWG0AnJpSePYGgZYjrj1pM8f41LBOwfn60Zx1OefWgc/4+lDE46Dr1osFtLig7TxjFO3n6imdwPWjOFx2z60bie1yQknr0qNxxj9KOoHbvmgNn1prQFqKowOeOKUsMDnj39aTcCMZ9+lIx44xV3uOw8daU8KSPxpAeo5z70objHeoYnK9kITz7U6k7e2eaC2WPoKZSQueODSLSjpx0pCcULQUdwzjkdKMZPHak3cevtTVLKpx9aaBvUcwIAPv0pf97p1H1poPGOPQ0ue3b1NLrYENZtuKeuW6ED60jjIGPpS8gVK0BPSwztj3/OjOO5pcj+lHRuaErO4XtsZwBC5yKSg/dwPl5oGcVlc0FGefTtRg459acOP59Kbyw6+5piY4Hg9hTc/LjJ4NIOe/HsKUgYzUhsGcnAob0pV6Uq9+aB3G4wGPGB60d8dhR/jSVbtYS1Vx2SPcdwDSHn6dqTHFPXkY96lOwxD0GOhpfu0L1/+tRuwcHpSAXJzk5+lIW4x6nNAba2eMdKF7c9OlC0AGGR24oK44/PNKx/nQMim3cBPx/CigZxignjiiwXDOadu9Mj3pue340EkjFIAY8jt7inIcHj1pA3UH86VfujnNO4krCE5o5x04oUfzpc9RRcYnT2FOzgdeD70jYowcdetILXH/WmgHOB0zSjAx04pu7JOcYqrtAOxlTyQR04pGBPTBHUc0YO0jt7GkPAGOOPfmp3AXJyfr2peTxTQOvJHfFLnn/GnbWwAeOKQNx24p33h0NN+9kAYxV6AIGI6GlJO05PvmkHPFKTgVFwAcfh7008HFLuyPxpD8tIBJJfLUlucVRERvZNz5CKMrz1P8qumVN3rjtUMswXCDgH06VSZKY6SRbZCEAOOigVlXdvNqJzJ+7jJyBnmr897BZx+ZLIAAMnca43xD8QbO2tmkM6xxAE8t1+lS7dS7G80lnpcJSMKOoZv/r1y+t+NWtvlicHJwWI4AryfxN8b7aabZB5rxAbgUHHPXJ9a898SfFXVZ1Is4TGhOAzNyQe444xmpbNYs9e8XfFey0y2P2mcGfoAMfL7/SvGvEHx32qUs4hKcn52XIH0A+lea67qtxqZeW4mMmTy7jk4/pXLi5LswgXegGc9s9sVOrZorHXXnjPUtSEtxJ+7MpJVtuAM1yiand3Nx5TOznkswPX+lUL281UbR5rJACMbTjPtn+lWre0lYAzzgA9CDyRnODVpdyHvYmvds0OwgdegFYs4EDkbMKOy963dQtEhjUiSMYJARjkn+o7Vzi5WMFiiNgEnOA3rg1TsthJale4yXBjTCk5yRirtvZy4LuR6D5h6enpT4rZJ4mKyqcHABPPrxRb3Ks3luGx0GBk5Oa0i9BN2KU06RfI4zJgDgdq0tP057iDdLGeo255H19qctg7uZGi+8ADkBcge9Mi1u5uS8CLsj3kKkfOADg8/hTSW6EnrqWryzjh2vIF39QTnPPBA9c4oaG0VdwRT0OR1OOxpI5Y5IXRztnCkjcCeme/aoo7OS8tUUZTJOCM9ePzrNrUa32M3+yG8/eAfL3E7TnHNb+mQWQh8uYHzSRt54PHoaiXR9QiZED5GckspPAPpVttBuFuYy5dHzk/KBkdeBVKOppt0Jb/RLWRQ8T7tqhmUDGPX29Kr2rR6dDsJZ9x5LHI9elaEWlTxh0GcsCAHB6HGavjwokoAklSMkAY3YOMdqtx6Eu+9ikLlxGXtiyuV4KmoP7UczqlwC8xIBXrWn/Ypsiv2Q+YEOMkAYrPv9Je5v43J5duduKS91CjdstJc2luuZfkL52gYOR9KSO5sLpXAlUMBkDqQfpUX/CF3hnNwHZrbOMMuOe3P9KLjw5cwyb44/mPTnk/hSS1uaNNCxaRLfoXQMQvG0A8984ouIfLgRJhsXggkYxxzVi2utQ02HZJbykMQSRxjH86g1Hz2hDSRn5hkDBpWTBWRj7LufGGDIpJCsOMZ7U6SWRm7EAjIyQfwFS6e8jvtl/doOCcdutWZZrKHLq5cZySoAyevWhQutCLxRRkSTeTG7jjIGDyKtWFpJOmSGIGCCTyD7VRvtTxKHCcE7cv/AEptv4ml0xygxljjkE478j8acVygmrnf+F9cfRZUS4dpQTwrk4Jr0CPxvKViNrbQ8n5iQRgfWvBbzxXdzAIADjg7ADnNMutf1fTrQmW8McIAJyADg+n/ANam2N72PpOb4o3dpA8UthHL8pUHIA5HXNeRatqsgv2cRZJYsV4I59PavP4PH06RBUmd8d2JOfz5rStfGAYxXMsjExkZUjgen4VPK3K7Icrl7WLp9Wdd6AGLgKBgev581hHz4ZEZEbdyME4GO/NeiaTf6R4jiEouBHLKcBQBjPQ+wFdLYfDyO7uHAkjdABuKjOM9CT9KnladmNrmWjPE7u8vNNki2IS7sAdhIwMA8H8K6SHxxdG1EEqNLkbPMds4HTOD9K6rW/ALpcXccUfnxwnClAcnjIxXC6hpD22I5Y2icrnYw+ahO2hKUorU2fDuqy3d/wD60BBwFXHXtXRXfizWdK1F7aORZoAufkOeOM59+v6V55Z4t3XCn5hglSTk+p9/8K0tB8Sz2moyobcyhRgGQHk9+cemKfIEX5noPhT4qz6fdm0DSRRvlsMRgnIzjFegReK4PEOnPbS+X5RIJXOSSPWvm7Vbl7nWS6RiB3PyhTwAev6iuz8I3pWeK3klCS8EZIG4nv8AnSduXVAnLmv0Oh8ZWsFhqA+zYEZxtHUA4zx+NUrbXDc+THKigI2AcEk56cHp9a6PWdE/fh5H8xAA3OMZPX9a5OPTpGvXydqA4Bx3JPp+FYpM1vZ6Gh4ruhDbf6PbeegXbvA7nr25715Xrn262WK9SCQQA7TwQFB9vTivbppobXShF8shYgEEc59eelNs7GLW9ONhPAjrJ8oBHOT6Gi9tgceZas8b0rVr2SNTZXDwc5AVtoP19RWwmq6zqDIBKYnBI3D+IDr1qPxZ4Jn8Iag5EjQWaZAHUg544/Otiw8PS+IbHFgSjxruGWwT6VqmpK7JjG2he0q9ll8tLyRXfuSMVde4s9Pcyx3EaTEnIDHOP8OK4i8ursu9mzYmjBGSOQRwT+hqDSLiVBuvACQ3DHg45x+lO6askNO2jPRbX4gXE3kW8kweBDhSoOAT7121l8U5LWKCJwkoXvk7uPSvK9Ma2uY3cv5ecBABkknqf/r1ja3FPY6kksNy3l5AGBncc45qU2tBy2Pqq18eaVq9pi4HlF1AbI5P+fWuT1i40+2cf2bKJJHJ3MpGPocHrXkZ1vWTp8crRNIkYEZaKMKx46nHUf4VyF34k1Szu3lbcrhumOU/xHuahtXsKN7an0p4f8WT+Hb2IXG1I5jtKg4yccEj/PSvX/CviCy1uCWVJVaRVIOPyr4hh8d3+tvbQzu0jZwhIztz1P6V6H4a+Idx4buEZrkFWUmRVJPPQA/lWil0ZEou+h9f2109nAhKE5HBqRdVkkZiv4g1882v7RpeLyp4iuwAYUgj8qanxmvrtHktk2LnIycD8qUnYVke76p4nlsUyhIIPP8A9amaR4gvLu3PlofmJJ45xXien+PJ9UjcSljIxCgkkDJ9Paul0nXtY0+aKKN9kUmQWCnioV27g0uh6VJqN3wzjYAep7UsOuRm5jiQ+bk9emPeuZTxBqN3i1m2bCcHjBIq1Jpt3AEngRQG6k5FXfoVZJaHo+mytIPkwS3I2nvSXkN/cE7IQB0HIOK4zw74uNjeJb3ZUPk457dD1rvIdTFzE771jTBIOck02royu7nNyXWoRyfZ3gJAyfMHI4rndd1F7S7gDu6JnkY/HFbuqX9/cjFhEXyfmJOMe4NUdQ0HUbu3jNyiHOPf3596zNVJdTN0/wAcCOcpI5Gw4OeK9E0bxHb6pboyMucen614j4i8ITobgkEHO4Fcg9M/1rhLbx1qfh/UEgWWRTGQGzkgg+2acZ2eoSV1dH2FFJ5qAj68U8c8dvevKPB3xEl1CJPMlDg4B2nr+Fej2t8sijJIzyAa3TT2MWmjQBA7/THal69eeeuagEpbpgj3qRZCuOcHPBFO6RmtBc9QRkZ9aU8nGMj0prZxjPQ8EinDGOuSeaFqy732DPGMfpRzjnn3pcY70gBzwfc1RKd9wHAx2pR7YHvikByfWlUYzU2BuyBmJPt7UKM+w9aUngc47ikPCjv61NtdBrRC8d87aQkjp0NJ1Bpe2DWhFmtWAOFx0GaQnPFGSTjtQf8Aa9fSkym9A7c9exFLzsz1A5JzSE8daOv0zQncWttR2T3OT6Gk64wT1Hendj7c/SmYJbGeKLlLRaDtxB/HrRuB3DqPUHvSYx1P4UY9sfhU2sxrawpyB1o3fKKF6d+Dmgcjr3ptJsS0WoZO0AngHNHt60HPY568U4nA96aQtlcOn4U3kd8gnNOJLd+9NU9/f1p6dSQHJPsaXOQcHOOSKN3JHSk3ZGO/TrSsVfSwqAsPalPykenSlQ449+aCM/nxS9Q8xFb5PbOKC+0gcdDQGx9QfSlzg8YOKaJ31D+HvRk//WpGyDjpk0Hjj7wzQhpgM55ozk4zgd8jigKSKNxAx2pgnbQXqDzx0FAywAPHvSbsjFLlccnP9KVmFgHPGO/pRnYSMfQUvXjqvrTVwBxyc9TRuLYXe4wD0HNHJ4zRyTnPqaUcjr1/nTGrDdxDYHPqKcfmGMYFGMcZz60b/lI6H3oHfoBGG7YFJt5xnijOB7igt2wCf5U9hN3F4OMHvzR2wOmcg0m4g+vNLjdjnjPSkIOB+dHf2zQSOe2Kcp49e9A4tDWGAc/n6Uvft9R3pCx6ZyPSndeMU7BZbijngdaMHPNIoI9eDjNLk556UdBbvQASPpSYJOM47g0H17elJ/CTnr2osPYcue5/Kkb7vtQvI9OaXOevSkSrsjHNSZxwD1pGyB8vPoB2poHBLZx2xSuNND2J4FJkhfoemKFJGBnilGPXNMVhARjHSmn8/ensPlIznnuO1ICAOv51Vrq4bGWT2pwBAB9OSc0pYemfWmk5Ht9K5TZCknpyRn0pM469jS7iT3HNHPqRzTsAHtigNhutIv4048daQtGBY8A9vSkznp1zQcnp0oUfL0FA9gyf19KcDz1zg0ynD9KaVwuKWz059qMEDrgZxjFIDgj60u3pzx3zRsxWsNbIPPT6UpywBGPpR3284zS8huKQxCOR35pzZ4HYGgE8/wAqQkkjjj1qkmAYyce9KG5Iz/Pmgnjj8aUccg4pWAFGBwfwFN3cYxznrTicj8eaaVyRSJXUAecdRSnsKCMDGaF+VW54oKDoCOnvScgAD9KXkEc0p49Ouaat1ACCBmkX1pW5HakJyMc9ab0EncUn8eaCOMdKaf0zTugwBigrUcAcGkJxwfWl3ZPA59+9Jgbckn65pLTcSDJOR+VIDjinHgDnrzzxTRwPTNCVwFb5QP500nB65pWzjGCaT+HAJ/GiwChjxjp3ozhcdqTO0c9OlNaQdM/hTVuorDuvT8aAcKai8xz0GPfFMOdpBYcelGi2GSNMAPxqvJcIX+/gA4waJCOnJx3Brn/EOv2ulQOzyqpwTge2O/as7jsbgnRQRycdcelc94o8cWHh6zkklILqCcZwR+FeX6x8X4rl2RJfLjBOHZtv655ryrx38TtMnxFHL9ruJG2sA2VUep/E9e1K/QItPQ7jW/iRqHi2+SLTd4iBJkLEhUHA6/j+tUbizsobdzeXD3NznaFPIBPfJ4wK8z074gv4YtHit7AzSPkl+3PPT04rJ1Lx5qeoJJO6LF5nIXkgH0Hp9KNEbxikdXqlxYvIYLZIwwzkKSQB25+mD+NZOsa7pmjaW5k8uWXHCA9T6fXivJ5fF+uWEzyq6B3JUnkFQeOOP17VganLeahse7uC+5yxLkAng8Y9KqMb7ibb2OmvdUg1GQyvIkUTHIBI784+tWTcWI0Z4rdFEnTewyScg8GvMpZDBPLG8iyRocDaQOCM9Pbp+FbNnete206AuImG7OcAZ6fjWjithRk1ozZneS4IC9c8AjPP09agXQ79HZ5rnAzkDIOM9setUXu7iK2EkYxtcDJwScfrj3qW41e4KQu4IDEkgkkDGKpQRnKWpoQaIb62c+cXYkgqWGfyqO70AG1BkcoBwMDjiqZ1FEQJbOuSSSB2yeRVq3luZlClvlJJOScAjNZuN2WpW6GJHos6TfIS5DZ+YkAAetIIJ7ZjJLy+ckBiQeegrrvC+nPqc+27ljjGCAc7R7nNO1zwx9nBYzqMZ2qp3AjtyOcH1rSMWkHLfUsR67ZXllGHKCReCwHPsDn8RTdP1XSLVP3oXJJBIwMk+lcA4ubCclsnexAA5B49fwpbGKSdiXzHGBuYsSeD6UJa7CUtTvorqxgnL+UpU5O4Yz7ZzVHUfGVkIylsgzkAsRjGOvtXF3upXdwDhjGgOAEHJA4Gay7gStCS4ZR1OPT3qrcxUpNLQ7QeJJbt2kefIBwTuxkdulN/4SMNLl5XcrwCCf8AOK8+S/ROhIVepANaMd/AyR+UQC3TJ5NS4LoZxm7anaf21Ii7zPJ16FjioX8STbuJcgg/KCTXP3d3BZ2yI8r+YRnZnp1yQO2PWqFpeJ5nmM7YJGFJ5xx/OiPaxTbe529rrcvIknYZGSo9PxqS41GTzkeKdiMEFenJ6H9K5W6vRPchYuBtyBnoKpx6oyXAVnJAbBA7HFXyD51Y7uXxDrqxqkF+5gAzs4K5PHPv9Oapt8RdYs5/LnCOV6de/qD1+tZdjrUFtexEOADwS3TJHf29an1Wa2uZXuCVckYBIwOg6VinZ2D4jppPiy4sooZ7CNyRyQMg/r0rX0P4kWmo+XZT6dGEY5Vg4HIrye5vBIvEe8ZwuD1rPkv7y3ugY4BEMcMOgPpWi32IV4vc+hPEllYNpf2iARB+o2SZPPqK8m1TU3s55Y41yFx1XjHqKrWOu6jeK8cIbCAHBIxnHOP8KSzjuNUR5ZyE2g53EDoen/1qdndg58zskPa8lukHlhiCM/Mcfl71nm8muJdpRt6nk89alm1Ix3RRBlF+Xn3/AK06DUXgbcIBknggYJIqkropuxcso3hhklY4Cdc9/wA6ikinv5MyuXi7KQMAfStO20+eaBGIIDfMFxnJJ9auXNtFDbxxGQBySCF4IrJR1sy76XZyF9pTW7ZTBixk8YOc9u2KfY3iCN7adCoPIc9ucf1rpjoztaGVCzIpwSRnI71Vv7KFYIJFTDA4JxWjuloYRSKdqsumyZtHYeWCSAQATxjgV1WhfE3VtJmj8zaU3YJBJJHfiuPjMouY443GwHLcZwO4/GurksIZ7WOMMI5SMseD16DFTFXV2DWtz27wx490rU4lc3KGdlBeOQHrjGBXP/FzS7dxZ6laR+UUBEgJPJ4/xrzK30q4t7ZrtDjY2A4PJ4xnHpxWvL41ubjT4tOvQr4JPmHALDgD+VKSvsUm1pIy47+OK7RhErxhslcc89cEdPxqddW0+bURLl7ScYBUn5TjIBPbPvWJNfCLVXEJQpHJzjkHIzgmmy3BvJnbYPnGSAc+h4HpRBu9hy2Rd8RO+parBLalQVG1h6gjOR/OrFjPJaPHPs3yIc725IHtXP2NrNJfSPEzpGSQEJzj6emP610FzfnT7eKC5gBDDBZhjnr1/XPvQtHqO6krHo2jeL316AIWJlhwhBOCc9DzWteR28dpL84EoGQpbBJ7/WvI9Hv/AOztR87BRDgn5gRjg8H8a9P8IRQ+Lp7m4EhSCHnccHJPQVL11Q4NJWL2m2hvbPeqEnIAPUA+9Q3k76IBJLHLDtYANjg/Q9hWxp2snQHe3eJTHIwIZjjBBA/oa7t9Mg8X27wNGmxB5hIIPGOMYrOytoWnqeG+Mdcu/EWmCzKIIw2S+3JOOeSf51i6NrEvhue3RbjZHKCCeAAPrXoXirw9EI3t/J8g8gn2PHP5GvItSsJLO6ntHDTTxktluAuBkAD0NTFalNN7HonjHS7C/sI7+2GGiRSzBeWJGT+FcI0g1W5FvEvlg4UFcHnpn2xWxpHiaWWyNlfgIrxgqSQBgD1rnRIbDVgbZiYwC2VGehz6Vb0fkTuX/EC3nhl4IJYyhGASw6g963NAvkvU2S2+U6eYcY+oqz4l1SDxVpNm85BuFAG1gCRgcH2wadpiF9MFqkYV1IKyr1x3+uRTTsJx7HZeH9OMrxxu+6NjkK2ABkAYBx7UnjbwJYS6ZcSuUjnYEBQOc9Oo+lXfBM4u7Qyj5ja4JBOeMn+Yqb4i+MrK9tRJgRuq48sEEkgY6jrRO1lYcbpanit3bReHrSR0wZUXjAz075PTH9a4e38X3M8zxZYvuzkY6Guz1KZ9UjkE2IkJJwRzgisTQPCUb34kCHEbDczDaOR69vX8KiNyHN9DV0BpL6SJ2LqVY56gH0OK9Pvdat9O0KK3AXzOz4wRx6/WvPdRurTQ7aSO3+edAGMgOQMdBnvnJrC07V5NRUfbJy77gWYjgjPb0q5SvoTeysfQPwsnfyEvbjptJUAZyR0PPtxXp9prqAxeWi9Qx5GRznGK8j8H3Kp4fSSCVSITyCQQAR6d+laGteLEZLe5sHMBRh5mGzkHsPfripu3oinpFHv1hqmna5JwDFKmSeRkn39q3LS/eD9221osAgdRXL+Bbe0v7KJ0IBdAzEkE+1dBrOlyxWJltZVGwknp2q2raiT0Mvxbonn2Mt/AFDxkFdg59Tmq3gnUb/XbE9YkjyAM8tzgn6Vp6Hrcd9pRs7gjzm4AIxnHFZ/hW/h0jX7vTs8A5A7DOahK7JdtzvoL8WFnHbFdhQdeB16c9TzmrvlvPpgl3ghMnGfxzVSSCDWYCBgELwQeQccVgwa5LpzSad8zpyAxHT15/CremjF0uX7zT0v9PeV34Y4UY615x4i+G+natcSTCJhIRtJDYAPPOPWvRrNR5CRKd5UnAH86c1kUYyYB3HByM81m0XGVtD55Tw/qvhG+kFpK0uwkqgPP5V7F8NPiRb65FHpmoobe+jUgrKCuT7etVvEemmLV4NTLgpvCSKBkEeuPbHWsjx54PMk8eq6XIbWcASAxjqByc/WlGTiElfVHtEe9CCDlD/KrccySgDP4V5/4G8ZPqVmsTyB5EADgdc+/pXbq3mqHjPOM4Hetr6XMnqi8G7dB6mncDHp7VUjutw2Ecqeatq2VGKuLXQizFwdvtSAkdCfcU7d6HI70mevQfjTauNIM8GjHy0qjAyT+FNycc9M9KYwzlaXdwMdKByMnpR97jdgdqlB6iEE4z9aDnpR0H3vqKUHApA0J6frRkn6dqBjuaQnFUtdQauKMjH14peefbnrQCM/j2NKR3z+vWlcT7CMxGf7xpFJxzRke/wCFAU9ueelDFe44nrk8+1I5PvgUpz6YxyaCx6YyD707BfoH8P19aTaMfTnNKuMEHpThzgc0rahbuBOCD1PtRkZPIOOTjtQw28U1enSrQ2ODYxwD6k9KQcqeRxzQxwBx+NKTxiiwvMQ9s8ik5x1wMjpS7sevWlG7BBzgGoTEHXHrS7s5B6ZHak7Yz+lAGM4J47GqKv2Bj0AHFKhAxz/9akwVWgHjr+NGqJTsKTye/wDWkJxyPSgYz3/E07GBxyOoxQTfXQjLuDyeMelP3fLjHPXNM65HGacRg888cGle5SfQUYA69eoPSgZPXjHB4pvPOef6U/Jxg/h70wVtgBJGB079KTHb34o3EA4/GgdP/rUDS1sBznnJ9zRzg4NJuzjv7DrT+APxFArdBpJPejOO+Rnv2o6+1BI9e9HUrZAPvnoRnjBpWDdz9KBzxn/61EjZwM/p1oM7ibsgc5x7UvQ8H3JNIDtH40uT6fjQWtUOzn8+1NOR/Q00jAzTug68nnJxR6CWgZznOaVWPzDtjvQM45x7kUHgUC6XEDHI54HNOBxQF6e4oA46H2psr1A546elDZC4IJJoBJbH6e9AJ6HPXFIljMFeMfjUi5C//Xph4yO1JuJwKB2a1JBwQD09qTIJx1x79KVc45oAyv8AOgdxnTaQRjPIzQMkEHpnjmg8ZB4xwKcvGOce+OtNeZKEOMDk4zS4x06UDkn0BzSbielK9ytDNUD06UuPz60mcAjn24ozwOufrXOaCseQMnr0pxOO9R9+tOByMd/6U9RWHdAcnj0pvGAOlG2nYHrxnpTUbiAfdwOckU0kkGlBzkdqQ89fwOKIruPW9h2c9OlFITyPTpSnjjNF7BYGHPajnOc/iKPvY5o7de9C03GAJY98570Ek5+tBO4jkn6UA4PT3oAFyCaViScA+5zR1U49aTjv/KnfQla6go45oGTR346Z70YJzU+ZQu7AoySMZz6GgDg80owDj7vcnFIVxOnU/XNJnjj8ae+MAc008DHP1pqz3Fq0I2WXjp6UuT+nSkJPfpngml5PfNWl3KWwZOemBRnHT8RilPB5OaPU+h6Un5AmB5HHNOHzH5himgkYpMcj/Cla4txT3xSkk89BnmkX3x170Z4IoSGOPHHam5/DnmnBfkpg5XHvzmrSsrgmPz69O1RyS7CuDzT8gdOxGKaRwPbg1F3YSViLa8wwcgelO8oKuTk4PGKfkDODjFVLqSRyETJPOSD0pLzGSPc4GFJ+lZt/rFvYR75ZRjoRnH51j+Ktfh0Cwlknm2BRjg8k14f4g1298XrOyzG0sWI/eHIJA7DB+lRezsjRLsdX8Rvjrb6dbPb6cfPnJKARn7pwRnI6CvDLvxlr+sEJK/mPJx1ODk9x7Vr6xBp62LQ2w82RTje3XPc/nUWn6QLCxNzclTIqgKCeckcnHtzUb7l8tznm8CXur3Akub1isjEhFYYIPbFdHL4E0Hw8F3GMSDAOSOuM9PXiqT30sNsZxlCSduew7fTNcJ4ptppr5L27uZvKzgIZDtA7nHc+9UpW2RXKo7I7Pxdqeg6Roc8sssBl25UEgepPP5V5lrXjXTJY44rIiQkjeVBPOPX61h+JrtNYU28ZYIMFmJIBAPAJPUmsC5WKI/uBtKnjHr9K2iubVkNy6G5qb7yLh48qxO0EHtz1rn9TjudTZtgKRIAMAEcc55qZLi8v5EjeQuIgQqAkdetSNY35hkSPgPgEjnpVcrRKa6GXH4c2WTyHa+85wB27c+tX9O0O/wD7NlkRdsa85c846Z/+vVRYbu3ZQZHOR90gkcD0rp7e+e48NXdrIFTMZjVgOSDzn/PrUxvsLdnFLesoO4BcknCjPOeufenTXUtza+W8jbAw4wAfzpUtJpACnJJztOe/P6VZWBUR4WAeQDhiMYIq4x6CasOsbCOKITuQAvI49uKkfxQIkMSQKMjABOMnFYUtzMtwbd1YJnB3cdfSpILMNJ5jthPXBJGPT8KcYO+hKmtiwniK/DgRsyHPKjnGT/8AWrsPD+tKbNpdTLRuMqCRnPXr7VyFxLEFiMKDIJOSTnAxj9KsXcVwwDOxIcAqoP3QR609h7O5Z1rWrZZ5I4yrAEEg4xnFOjuf3CIABuwGAOBgkVzktrJA2TH8gOeh4qb/AISAOAAp2j5SCCOen9Kz5pLcq99TrtU0TzbF7iyiNxiMZSNcYOMfjXC3t3c28DxXMEqMgAKkevb269K7jwrrd7aSSSRxs8EiAMpGV46U29hk1a6eS5g2lznaMY/zxSXMD1SPL7OVZVcFNqscHHfPODV6DT0iiknLkKoIQKO5xWr4l8NtZS7beLMZO4ADOM8nPtWVBayTukZYZJwAMYBPAzz6Zp8z2sZ8pm3d1LdTFyWeQnBYkk8cf0pLMTvNjcwKnPB6n0/Gt/U9Ki0xAcgswDDgYORmsZ51F1FsUpzk804tpjadlc3pbMyNGwODtGCDgnjv+NWpNFLW/mxlSpcghcgjvnFZct5Oyp5aNlzgNj8K6WzsbzTtOLzmMxkrkEgkcfpWjloXFGGLNlAck5B+9gjOamR/OmYHzGjAIwQMA45/XFaVxqdtwBEZX/uryKrpqCTEYtRGhJw2CDjvk1klbVj3dh1pbPJweEXkcd/T+tWJYleREWDIBzyCQKrPfBZAEXjjAJ6/5zW/p19AAm+MdgRVJ66E7uzKsNrLZRGV0GWHyrGKr/6RNb/IGi5B455z39a6K6dJoMqVGM88gn8fwrCuNRms2BAzFjAOCep61pfuU4tbCnSpbmTzHiwGJyxAUE+v1rUgjEMWwx52gYOMfifxqBtUSG1cmU5YZAJIFcxea9LJwTxnqTnj6VDTvdCvY7WfU8JiLzH2IRGingk9T+ea46/vr0eYS7K27oRxknPH602LxJJZpGrRgx5zkEnA9K0W8UWk0QEkAfI6Eck/j0ppdRtpopWPiHVPLMUly5iXJCYA6+vrTr171oC7MzRsc4B9sfhVVr6E3ShNoLnAGe3PpWoLuCCCNGkznkgZ9KUvIyi1siHTboyT7nJz3BOcZ9TWrdTS26BbcnfjuT37j2rHGmyT/vLdCQcj5evtXRaJolyuZ7xy0nA+c4AHGP6015mlnYZZalfkCCd90Z5weck1PcYyYpUUfKAHGM89j+VdDZW+nNcxhipIPLDnP0rftLPSJVlWUbhjChsKck47jB4pSVxxiras8oPkpHPbwxkSmQlTjA5xzxWHBeXsWomCSJ0TJDFh/n869K1+Cw0a7gnig+QE/OBgEAgCsHWNe05Wkie2w+NwOTk554p2sR7rdmyp4evTDqJiOFWQE5buc8YNdPLdWevW09hKA8oOF5yQexx1HTrXCmaC6SOSNiHU87j+P+FaGk3ji6gmgkPnsc5AJyQckfjil8Wg0rbEKXLwyS6JcnyLlVBjBGD68Hv0zivV/g3c3OnRyWUrnLZIZhjdnHP415d8SIJLpRqVuNlxCwYkjHXr9B1rS8H/ABFFt9ivZ3USxMNybiA4AGAfw/lWkY6WZk3yu7PotdFTVdPv3fhoSACOeevSqfgTxd/wj+t3dnKzNAFBLAgD6Z/pVfQfHcWqWWo3NvFGLSaIFsMRggYBHrn17V5l4S1m48SeJtQssFSrNh8/e7cenT8awS5ZWN5O9mj6K8YRLrlvFPGPkZN+OuAe39fxr558cX8Wn+IBFGTIGAWRlA+Xrgn+X4V6C/jDUPDVh/ZkhWUSIQZGHKD/ACK8d+I13HaSQX6NvEmQQDznPH4ZqGrSLesSfxK0jadbC2K+YoOCAMjPb+v41J4ZvkbTbmCfYZZVKCVsAgj0Nc74U1WXULgRyvgSE7TjpVBIL4eIbi2EpEBlAQHJHXnPbpW3KjJu+sTp2nOnxom7zN3Iyc++K7DwZcT6hHPJOQI1UsFAxgAV5frGqmC9+zHGyHKg9PmJ5wfSum8Oa3INPw8oi3EplSeQeME1EoLoaJ9zatfHX9lPctbOZEYFQq9Bz1+vFYEupSSu8vnySyudxDt0J5wKsatY2Wm24upJURGBx0yT6D1J7Vyttfm5JnLbIN2MAYOewIpJpE311Ny0Nzc3kXmyrGhOWMjA4UdQPQ//AF6n8WeMYhBFpWlriFM+ZcAYLE9cY6Y/pXM38skkciRyEvgkE54BHJFU7APOUgUh3XG5gc9sknPvVRV3oErGtNetPFFHJIY4TguTyTntk1m3k50nUYSwO0NkhRn5emTjpjirXiaxn0+5s4CVAcBztfseef0rtPCvhaz1LUIBqL/uSAuV5IBGevp3/ChxRD10Q7w/4vlad3hdxaPiMxg4BIxk8+tbmtanNaXFs5IS2kIG088Hrg9q8+1HR5vC3idgUkTT5ZSImydpGeK7DxHp0z+GzqM7jbHyvBxnHA+vNRpvFBBN6M+hfAXj2ws9ItbYTFZx8uSM8Y6ZrsdV8bXOiwRSyyE2lxhQATk5Hf24r5U8J66IdJlSVzG6OMKR049T0rs9M8XX/irT4oriV5IoQWUFsgZqW22X5I9o1bxLZRG3ube4VNgDDaeSSAenfnNN0W+h1XxKuoiXc+3gZweRzkdq8t07T31oxp5hjwcDaeR9T9aq2U97pPiqa0juHjRcoFbvkf8A6qVmtRNI+vdCvY57bfE4KY52nIFPudOilEkiHJI3EivEvhN4lu7KW7sNUuiZjJ8oJ6Lx/hXtMN1FGd2cxkHn2IrRrmVyomdoeqiDUZLeTALYC5OPyNdi0SDTZMk4AJHHf1/nXnfiLTnSzivLbcZI5MggZwM+ldMmqS6ppNtFE43yAArnn3zUp6WZLVncw7+J7+xkfLeUCTnH3eev5YqBNTW80uS2DfdG3BHat+7sha2cluzgIVIwOcmuTbTruzsfPjUgK4yxGQRkc4rPbQpd0c54btrnRPFVzOMrGcEKTkHI9K9Uh1mSFfMThMZIJyMe1eZa3qUUevWqI/zNGJDt6YA//XXQ2Fzc+KNMgWACGJScuDgnJ7VcV0RGmyOpfxvaPdxbpAo3AEZIxyK7eCcTRB0O8EA9OnFeSax4Sg/sxPKJMseCzMOWIxzXYeENSeWxjUsZAmFyxyfStIK90ydVudfwFJz+NK2OnWkDZXPSgt0q0iLSWwnQHtSn5hz68fWgHnmlAxTJuN5/KjBYY4OOaUkk/rQCT70tloNe9uAyV9RmjoPxpe3tSE/KPX1pJp7DldaiO27A9Dn60Z9aacnHHTqc05T78VWwK7DGehpzDOMH86Tp6+3FL9f1pfEieoh64/lQV6/5xSgYFIfm46c9aLaF36IDwM9eetGcDjpS45xngc0ZK49Ka0E9RuDTkJBH1o7DOfwNOyD1oWjEm0IDng/nTR2AP408k9qOmM0BfuNJwMdfejqMZ70UYyaAa0EYNjqOvSnDIUUhIXOen1o3E4wcjkdagm2gvJpwBx1wKTkMc54x3ofPYY+lWHQVjkYANIw49DTakUhevp7UC6EaGpCSR7d+aax549aQgnPPegbtZCnkD060KflBwSCeOaUDtSdOKBpaCpyOvXjkdqc4IQgYx7img8c46cU9mwMcUA9CNgexAIGQB3o3HApScc0c464HrinYSEB4JzyOgpRnbj05pF+meetPLAnuKRIn8IppPFOAyASeB2oyAcCg1TVtRASoJyfoKAflIopcFR9adyLAM4OMfU9qGBxyc+9CsMHnjNBbjr1OKT0KSVgUYz3z046UA/MBx+FLjqM8dOtIuF49+tNK6EOPHWm8kdc85xQTnr1pchQe9CDyYu4gDoc+nalJxgdfxph/Q0HOaYNC4OBg0qk80dx35/KgEHOfXv0pWDpYFOMg54PajG7PYA9TTQcD9OtHUew9BRbS4BninFxtx+FNPQAdAaD+lINgZxzkewpytxyPxprAgClyW7/hmgE9Rd3J578Uduc5ppHy8jv1JoOQPagVygwz+XUd6UHH50nToeKaeOtYWsW13FftSAfL+dKOR9KAM1STsUtEGexP0p3b8OeKYTzzS7sUloxW6oNpx/jTsZGKQkgDP0FICc/zqn3HG9tQA9aCeaeGA7nn1ph44z7ZpRfcSdxwGPpTS3br7+tOySMAn86AMjGfypvuh6hnjbR1HFOwcnJ4757Ug7k9R39ajcNhC2BihuT2/Gjp/wDWpp+XGM1askNJJ3H8jA9aFUjikLc9fwoJzWYDicCncYPXNMAIWgN2PrTsQ1YXBzg5I7c01iccjvTyx6Dp6U0ktQrdSlqA+YUqvkZz1OKTnpQG9yB60J2B6iuuB2PNB46UuS3X8M01s5/HjFUtxJ20F7e9AwDg0BuPT1zS49KL6lbCdSR2pxPb35pAQFPbrzigc554x1NJbkvUVjt4OfWm7f505SQOvTgUzcRx3PvTV7aCQu7B55pO3t1pScADH1pCdvOcD3NaKzWpZWlnEKHJwPWue1rxKmnwuUbHHLA5was+IL5GHlIQOecdzXnfjbWY7ax+zhwZmJyAeeeK527OxSRxPjjxT/bkvzMz28bAsCOpB4/CvPdZ8XGRFj5jgRdqoOFyTjPHeur1zSwhXfKEdgSFz2x1P0rzy6ukuL2W3SIOqAAcZB+h+tRZdTSzibfh7wpqWt2z3UTCODcc54B+prUM2naGhW/nE84GVVRkdeef61UstfurPRUthcJbW4BJDA9cc1xF/wCONCsYrh7u5S4nUFUBJ+btwOp5qrpbBGXyL3izx2ty0kdpbLgcggDjjjmvMNY8U3HmCK5ZZI1YM2Ccg9hkcUviHxvFc2ckdog3uMLxg59a5uCMR6dJduASoLHPPPeqiluQ+aXU1IdVtJVuBseSfaSvAA5Pr7Vz2oXXkSvjaXzkkkda5uTVruSWRYwUQ9sYyDzwaglQmMyyTgdSFZua35eZaEJy6nRr4ovLNVaJ0BwRgDnHf8KrTeMdTkVytyVYdVA46cc/h2rnI9Utg+95N/GCuQBTH1WPzMxhsZwAOaFpoKOr0J4vEN3FOT5r8HsSQfXIPNdPD4gb7MkY+fcMk7QP58/hXK2kJu58JExcn7u3p7112j+HZ7pgSpAAwFIxnp0z261ZUYtsli1ApEMAZJAyQeKk02R7q4Z9iEKSSQO2c/nW7b+HLW0gD3MuMsSQSDwMYAA5pp1PT4T5UXJHYgLiol7xqo9WMuNEstbu4o5AqOeQ3QgDqPTP19Ki1/TUS3jstPgUQIQBIgOW68k+9TW8omnBLjb1AJHNPa8dpSM5jTJO05wO/fHTNCk46EtQOQTQ7izGZWzznrwBWzYXaStDC5UISFA4zjFM13xNZxxEIrzlsBVxklu/A+lUvDNrfa/emSOJYo4iWIcEEZx0/DtSXM3oTeN0jc1TSEvIlQBiEIw2ccd84qDS/B9nPLH57okYPzFjke1W/Ft62g2kaSP/AKS4JVRgE8cnH9a5yw1a5nSJ7+OSC3UAk5wTxnk+nrSkncpTSZ6LeX+kaZbS2WnWxuZUI3yRIABxjBPv/SuS/txi7iUBDnO3OT7D2x0x7VTtvHum20M/2OATu3UscAtjHbjHA49q5XTbyWXWzNPL5olID7gACSegHbHStI6rUiUlfQ09f8TI0zxx57Kc9iR/9asiS5iKg7djnkEnOO5+nSp9W0+KXU5XG18HIIOevt/Wqd1pxu7SWP543PCsAP5/hRYSutTXtNCudZgEj4MecBgxPTn8OCK0J/Dmm6XZebdyQO6Dlclic/Tiubsb3U9PtBbRuUg6kp39jj+VV2vbiaQeYcpkkknr+FDTCMtdTd1DxHbSWrCCAeWoAWQjBwPT8u9cjqfi27vLgI+7ZnPJ6jtWnAYrxpIxwNwGcYySP5VLD4EnuospIsgYnDLjGOnQ1EFy3uVPmexnW3iExjfgNj0Gc/UVYstclMhnMTBXJwMHH/6vrV618GQWcjx3d0u9Rk7SCB3/AAPFXTf6NC5jRTIijlWxj9OTzTdpPUEmluZZv7i6VnVCCh7jAP0/KtLTb+bYDKnz4yB6E06/8UwGBktrGNOANxGcfQH6VzsniWeVcOCgzkYwMj60JLZA2jtrbUQI3juZdiNwRgkGtiyurC4CRSSo46ZDdB249a8ivL17mWPZI4BzkA4Aq1Ywuk27eY3zwytjt607W3IU5Jna6hp4jnfZc+agJA+Ung+39ao3NnshMhQYxxwKZYWl7dXEaId+cnDHk46/Wta5mT7KUOGdgQAeuR7Uk1sWrs5hgJ2jDkKBnC5xnNRXNxhtiAgLj5hzmqup6bdz3YJOI8jBBokk8qba+TtG3p196taLQzk3Fly3YuBIDkrwAQT1rsPCugT+Icu+wJENxZmwB7H/AArkPtMbWoeLb93gZ5yPWn23i6+sLaRIiQkgAdFAwwpMnqmj0i31Cy0tjAiJJKCRkt8vXqKTU9U+127gzhB/dQ4ry5dWM8heWcRux6OefpWxbMbmEHzOezAjip9TfmvozufDOqW2n+dKVDygZEb9z06+nesvUdavbm6MrzngnBQEAY6D2rm4tMvpJsI7uM8kNnj3I5FatvEyMIZ7lPLLAsAxY8ew5OelCdyJPoak2uPNYRzyM4lWQoUds9hz+NQ3osrySPzP3Ejxg4OCOnr2FbEUOgRWkyS3C5OGjaRcc45GO2OnNc3r13YSGOUSLnZtVQcBjz6cYxitr2Fqc/rNkbNpHtpDktk4Odo9ARTo57iO3t5UnaKVGyMEg4I5zzV+O0jnQtC6ZyBtVtxJIzwKI9GnjErSo3AyCRgjNFn0E3Yu2ms3BsjFclJPNO3JzuAx1I7g5x+FchrrJouoC1MX+j5DlVJ9OPr3roltJ5ZYgI9pDY3EE4zT/iJ4fEdvp86kO6AiUYGRjkfrik5WaREryV0eqeAtRSbR7d4ABHNEqlAMD0IPvxWr8KdMgi+Kuo22cREArntxzivOvhjrUlnYhXQSW1uGlYAEMScZwe/0rr4Gnt/FMWt6fvMc7AgZIIHfIHHp1qWteYcZtpHffEW2ttEv1Bbf82ADzwckfrXg/jgPNqqREAQoilRnu3OP0Fd/4+8QErHJeSgT+YMKT3z/ACwa818Vaq95PHdpgFiBkEYwBXPZtnS5W0Ktjdpp1wgkOCCCACPaugvtag0+zjkdcTzsSoPUkHOeOwz1rlLqQBEu+XjX5mCcj8ayNf8AEb6lc2zohXy8AAdAO+fetmlZIxXu6oseIrx9Svg8blCrAkDkYPXn+tTaTfzSzoA/yI2cY44P+eaqTW0l7ZGdAU3MMAcGrelg6eC7gsc8DOM/j2qtICvd3NDWtUl1C6hWVyAjYjUkkKSQOB2NdMLSOHQ40Jw+0yHJ7jj/ABrlNItDqusqC4CITI5YYyB6V1NyUvdJvAHBdwUj5zxkZz+A/WpaTQLc5K2muHmNwN3LFAxI6Yx09+ldjolgtlpxvoo1aRwygsQOveuMut9kvlYI4A4HGf8APH4V3Gg30cnhpwSA8aHKMcc9Bj25qeeysaQST1Oe1rUZ71jLIMyg7SzEHGAB+WMV1ngjW3muLC32kBCc+nPpXEu8huvKwpJOCemSc1q6Bqz6RqCEx7ypGRkcjj/CpT5tyXH3rnsXj/Sbe80K33nLqw8sf3cnNV9WzfaVDppwbdFDHBPJwOfTpVew8Twa7aXcV4REwG5VYg9c9Mcg9KwbjxbF4fSIu4fPyhpOQp9vXPvVJqnobKStcyLjQJ7XxLbW5nmS3vWCrhs4PTj06GvXPDHhySG/fTo2ztKoZGyOD0ye5rxfxR4gv9R1bTkjwiIS4IxkE4xg/hn8a9k0DXZYtIS+edTKm3LMfvEURXMrmaaPQbvRF8G6lxKdoAZWPIJOMjn8a4fxl4qjj8ZWN8nFuAhc478A9OK7DWLm58Z+GI9cz5cMP3UY4LdiR7f4V5/plraeKNPniDm2uUY7SSBj8etYWbkaPbQ9anhstRvV1dLkByoACN1xycgV2Fr4tMUMFplpXxjK5ye3Wvmbwt4vlstMn05Zdxt5TGW68A4B/wDr16H8NvE6r4jgF7cNJA648uRhtUkjB/GqctbGV7o+gtI1xJmhtJ/ljAJJYnipNHuBpXid1OBA5+QE8Emquo2sWqkXGnxkMoIXaeD69K5K/uLsXlpK5P7p9xYkg8cdaaaUinex674ngMNiJ+uCDnPXPesHUbgN4OuQ7cgg9eQOv9KvPq39p+F5Q2DJGgOQevAri9fuZINHSIk5uE2hT0Jz6VE3q7Fx2OUt7Ma/q6XkWSlvbnAI4YHrjnrxXongLclg4AwEOVUD1Oa4fwWQNUudMCbTGqxs+c5zxj68V6zDp8el3bCI7EERAXuSAOfw5q1eKTM3a90V9RvR56IA2NpJHbPSr2jwLa2JlQYBfoPrWJNdeYsjFCDnAJ/SrenTTf2OiMeGYk4OBjNEWFj0KFt8SH1GacRjrnrgVUsp91pEe20DNW94fGDW225jd9BcnAFLRksD2FNOcUDabF5z3x9aQHafx70c49KcR8vXd9aBbCDJOOlBBwaTPHp6mlBwP5UrW2Be8NJxkGgD8RSkZGeOvpRgkcdPpRuaC87jk5GOKXqKaQVI78U8DHGR68UzGWg0Y7k5zwBRnHTpSAnP48HNLu4wCevGaNgWgFtx/WlJJ4H1pP4ue/INDc/15oKV+ghYnnv9Kcp3dfrSEfL7GlAJ4x+NBOvUex+bjvSFcH2poB3c0EE55zxmi6B7Bk9s9e9OUcDP86QAfKM56k0o5Xg8elNDWu4Ek49qbjmlJwPT8KUggHB/ECloireYA8jr+FGT6f400g5604cd+M9MUCSFK9RyOO1IxOexxgUHgEe/HHSjOSe/vQTYXOVzj9ab0NOxxg9KU8nAx1600yRqtjihuv480pG0HkfXNIp6D+VIu9gI49AOc0ozt5Bzng0HkYU4OeppXztPRugoE2IwwcdSDz/9egnt29B0pS56ngUm75vUUEgGIBHAycdaNwzyf0o5PBPGelJtyCex7etFuo7C5G7OeOlKeCAD0pOOg6UobaOPp9aofRCDggdBStx6YHehv69aVRuIGcilYaVtxAccdfQUDAGc9KQ8cZxzilBzxnp+tIXoCgYPP50Dj09frSD096UcnHPNO4dbiEdeB16UoUsRijBJzz+dIGPTnHfNOzC49ScgDHvn+lI2BjGPfjmmE5PBOAc5qQjk9aHoSNBwAOv4U4HA6deKRAR0xikyGzx09qW5YH27U5V+UHPB5pAM+/enEk5FMXoMJGeORTmTOO1AH489KCeBwRjjIqVqHkGzBznPtTeD7Ubu3vQRgfjTtYEHJ49+tOLe+aackde/Sg8ewpsTM/PFIDzk8gdjSqO1Ievt3rnXY3Woue2ORTgcgntTCxY4PTnHNLuwOowP1oaaJa1DJU/pmgjAwOT9KAPQ0EEjvg980dB3uHUf54oDEdzjP50fw5OPwpeSOegoT7DDoDSen86dnJxnjFNwAcg9M9qpkrRjlGM59aAdx9KUE468d8UZAxjOM44rN6BfUTvg9M+lODDIFN28j6+tAODz+FaRV0Nq+oNzgD1objjNOY5H+FNJ6c5GelLlfQUdtRoU555FSdR7UhPFCtnipSHdgMtwPrikL5688UpBJGPxpD1IFaDuKp5GenY0N+tNHX8acTg/zqWyWn0F+bFNOcYHTNO3bcenWhRkUJXd2CVhuexOOop2cEDtSHO7j1pSflANVyg7Cdfzp3B5zTWG3HPH0pWwBxSsD12BeD7GmlxnGelKeT1phhzyScGoaKSsO8xMfex75prSqCPm70GAYwCcU1oBjHPNWrJAO81Rn3rL1zWIrG0cGQBzwMHkVY1CeKwtWlmkCIFJyxrynXPGenwNJcXEo8pSSoLDnHpUSdnoUkzS1jXY7SykkllwdpIZuOa8R1zx9bJPNJLdLtDZL7h26D19eK5f4ifFG41y5uEswqWoyoJb8+n1FcIPDl5do9xcswjfDbSMDGOpz/OsbtmyVtjpk8YS+KNSuMSPHCThZC+AV579vpWXN4nihZlsD55T5TNuHJBGelcNq+qNDvsLSQIgBBZOSTnpWt4O8JX+sQgHdBaJkuwwGJPufp2ppCvd6GZ4l8XajcKLO3m2SSYLE9s8/Tsa4zUdKFpN58xYyMNxJB5z0x7V6PfaXpHh/VRPdgzvEQFaRsDHQ9PXPf0rlfEc0N7KZQPkICheoI7fl7VpZJaEWTlrucg0skqtIMn5TgZAP1qzo19stJrSWU+S+eOuPr+OKj1S1aZIkg3Ddw2w/exTbHSTHOm+TYoOSGxyKorQ5S6vbk3RSONiysVIAzzmr1j4P1XXC4KPsB5BBzz2H5V22kx6Rp1011LAks8nH3eM9j7/AF61u3Pj02sCR6dHGgB5KnIz64x/OtYSSVmQoX1bOK034USsp+0P5a5JbzMDH1rUg8JaFpu4SXAMq8KYwQM1X1/xbdsBLK/BBOR0B78elctBPc6qZHOUi3ZGDjPPrQtXZCbjC1jv7JtK0uRdhjklPocsfyo1fxHJEpS2i+z9OVGWJ/oOlcxp9vDo37+QMSxGZHJPHXvUF/rSGVyZQMjAcE5HXGKbTehab3ZffULuaQl5DsyAQCSTVixs2vpgUVi+SQRxj6/nXM2uvRTn7Pb/ALzJwXYHOeta1xrz+HNNAgl825lBzz9zPoe1K3KJy5lodkr2lnEY3ZZLsEAA4wv9c1ja5dokAi3DLtliCcEdxXCQz6hqN5Glu7OB8zMSMknr9RXp3hbSUmAN/jCjJ3kBcAZyfb1NNLn1ZleyKehaHbSyoZQ0qcuWxgYAz1P061Z1T4iaVoP+hacVacjkr91PbI6k/wCFV/Ft5/adnLHp5CWqkBpEwA45HAHQf/r7159F4YsoJAJHJ+YEknjGQc5q3fZDTb+E7rTJoPEVylzcvujjyWZgTkDt9BUuvXNnqpEQQ/ZhgHaMbx04B6ccVlXepWGmqlnbOJT5YMp3AjJHIBB7dcHnmsn+1o7QKqHcRkAhqylfZGmltSLWdBCCV7ON44lIIDAAenasG5aeKWM7mDgAcKcZrp28ZgQPAYEfI5Y9QPX60sd3YXaqZU2xgA7emeneiL6GTipFK+WbTIbJz84mjLMCAOh55pkWuxXE/ll1jAIPb8M16Hq1xo1xp+mwygxhUO4gZJ54rOTwz4b1CJ3+0LvwSpOAT7fU1srPQlq3ws5SCyNxPK0Eo2NztBAAJqgwcP5TDHJGcehrq18LWomSO2uFfd2U9D2B962NP8GyvK8kZVyoIxgHnucdOKXXUtK2pwsUQiLERkEDhsdaSC8u7ecGIsig5Bzgfj+dd/rvhOSS23rH5bZAyB8vHtWTHoU9qR5kaEYwCAQaHoJ3epl28sWozSLcExj7uQCeQOuD2PrVGbwPPLGtxA67+QQoOSD0OKlv43hd3QYwdu08ZJ6GrcOo31mLcxSKRjGODn1rK13dFrVWZzE1neWEhEsZwBgsw4NUxJFcnywmSeMD3r0u31vTfENm9ndpHHIASHYYJPTqO3/168/1bTXsNT3Qt5kT5IwOB+PpV9RW00KIgKM4ALBRzgZ71MsRnkPBHPIIwRSw3OyUggAnIPv0/wAKR9V+zy7UC7SMsw96bjdmcfM6TR9QfS5Yn4XyzgMRkkHrxUviNZL+Q38RJEnLEADH5dKwV1JLhAQQSARjPP1xU+g+JzY3XlTnNsxOQxzgHj04xyfxpcprzIqzahLHIiOrMM43KSMfU1p22nR6jIroQjgEnNT6zpTtD9qtCJYpMkRqQSCODiuasNVkhVgGKlTtK9+PWqitNSHa+pevdHlihZCWBDcEcA1EsiRgIVLbSASKvRatFdr5bnbJ0wT39qfdaURb+YhUIxzuzn0z/Tim7WsNSV9DG1FY5BmMEHOMAmotPurrT22DeMfdJGcVca1kaVpCuSepBxVuBBeKISNj5GGz0/PipTDl5nc3NP8AE8lt4elUxhpXB+bGCoxyARzzVOx8QadICGiaOXOTI/fkf1qCNmsLp4JU3w4ILH36VUudHjQC5tSdhI4YZ9OhpWEvdeh2uh2cXiK+ljDqdoLAsQQRVDWfDZ1EYg27IWIOcEYrldFiv471/KEilhxtOCR36VpQX93bLPbee8buSSuecCjVaBeyKn/CI3dmztA5yDkhTwPwHStbR21j/VTkvA2PvHjg1B4Z1DWJdQEQPmQS5UtjJx1P8q7bXPFOnC0ezt0j88AAyKAPqfrTeoKKauSDWba3thbSRBrg/wAYI6YHTHPBFZWuqJNPRxKJTgliSSQe+awLu5jKM8j8AfKQOc9e1T+H9YsJEJllGx8kk5ySBWejZSelifSPEtppNtPb4ZpHXHyjAOOa774b+NtPm0SSO8cQGIkR7hnjOB+navOri1tJ23ROqEjO5xkc56+n1rP+xGyYRxlZNxHKEEZPetkzPVO6Z3/xMmi1+Wa8t5CdihgwJAJHt+NcPHbz3dhcMQf3cZO4EnnjNdDf2V6+kRXEEsZTOJUYDJGKrWLPDazxyoDG3JbIXj/6/wDSs7bmq7nJ2l+8cc1oBxIMH5iAxHI4+tNis3lYl0KkcEY78c10jalpWnjZHbCc5OWDE9T7ccVXn8RWcUbFbIEZzzkkfiOMVSWxCeupFY+YZXQjhQAMjikntJ5lPlgjB9QAP1p2n609y5MdsmOTjORUN3r96iGRkjROQV2jPOe9OT6Ma1L1pbz6fbyyxkB2XYzAcAGr9/N/ZC6fbsxBdQ5IBwSfX2rCstRMsSPPJ+7OMjJx07/pUmqamNRczIclAAMHPAxjH5UltYi/U6G9skvLYzpjamWGOmPbPvmsnzJIGjxwjDjHGf6U3w1fz39rfRPIypFGWIJyCeoA9DWVHrSXVwkRcYU4+brnH/1qlwsWpXR0cwgl1CLyySeDICAO3OPbpVnThbX12I9+JXbCnJA4PTP+elZ9pb/Z4Hmc4DEEH2NYc+pPbalvjJwD8pBxzRa2wr6anpkVtHDmJH+bbgyY+vf3/rXD6ld3GouyIcMsnrnGOP6VvQeIv9Ct47hyJJeBKeeSPWsu4sbjRZBLj5WyNw9xUNWdxxjdGhaXscf2TeMmMFmOOp9M133h/wAQx6hDbaakZQs/XIJGf6V4+uoFRKHcpyDknOeK6bwfrFwdQszH5chALbsEE4HrSWrswvY+tIZk0X4fSxIVeHAEYz3PWvD7y9bwxNI5naB1LOGXA654/Wt3w742utb1Wy0a5jAgdgAVI+XjuDyc4x+FY/xetksPE7WhI8zyjIDgHAIwDj9KmSad0apqSKvw5sIr6wuRdSESTuz78dBnNei/DLwqfEEV1KkgV7bIQk4+hyePevGvD+qzac2xXwApy2OcngivbfhN4ktrJ2smkEBcDG4gbie36mq5TGLT0Z6J8JfG12uoNouogxToSFPOHUHAbPTpzmtX406v/ZFzpcOnHcCWDYPXg88ds4pLrQYrK4OqISsqpgZwARngD1zXPfEi9S6FldxHzXEi4UjJ54wR6cVlLRW6myVtEWPCHjG9inisLsFEmyMjgYJBAzXefEJHksLa4Q4McZMZHqBkn9K8c8R65FJ9jktyI7uGQMcfQcfpW/43+I8cng4XAkCTGFoIo+p3lcE+31pXvEUVZlz4Dak/ifxBPcyEs+8s5J7hsD+Ve86nexw6kozkFT1+nNfPn7NNnLaeGGu14nfBJ9M9efwz+NesWus+TcyySZd8gDcQRzk1opNRSYrKOxDquoqbkJECFyTx05OPzrenb7PpVuq87ueDzmqItftNm88qAbyMEgAAVaa7jmWLyjvjUBQAO/Q0kTJ2Ou0C8NzpUWewIIzWravuGO2etcvoN05hlTAwx4B9qntNZlgDpn5N2Sc4wOn9K2vewjqR6cHmgnH8qp2WoJeQsyHO081K0hzxx9aI6GbTuWNwAx19qRWABHrUALN3qbYSvqKYncXcAoBOaTOeAQM+o6U1k64Y/SjYdvH86ltjUh5YAcZweRRk81GHPQ5xTg2fX8acV3DmHE/zobPelDDGOcZ5oYknGO3OapEp3G5zSg8c9qTn8KATyPXtSG9BfftmgncOueaTPPYUrNnp2PajoLYUlgAO2aEO44/U0m7jnn3pVaheY9xwOMA8DuRQxJxk00uBjIzz19KM8e1FkNJAGwCQaEx0z/8AroLEA4NR+cIuTgj0zzTvYNCRn2g5NNhk83gHjNQLG0zneGRM5ODj9asxjaABwPSkD3HEcYz3pQSOxNIcDvwOtDAgkjp2qUDaAk46daTOAMH+dLubAzQTjqM1RNwJzgZz1p2D+FIeQRn8hSEkcc4NBS01DORj+lKe2cfnQfmUgck889KTqOuB6jvT0EGMLn3pWY8gZOe1IoII9B1pzOBkYOM8E96QraDRy3PbnFLyBjHvS5Lc9fxo3c85x3oBK4pX5QeemeMUgz1x096C3UoeCM0AEgc9/wAqBgMjHH5npSNkHAP1NK33ue3ej73binbS4ug4Djrmj7ucdPpQrhDjvTCxI60XBabi5AHTvmkYZ5PHpQDkUpbkcZ6EAHFIbt0EPK4z9aUZVce2BQc//WPHNJghRn+dAloh+cjBP1FMGSDkd8dKcOBz09KXdlemB9aaFcj/AIh39uaU8Nj354NJv2jv14wacXOccdapaiFGQvB49KTJAxTyeMn6fWmL859OaSdmWKTlByfXgUqAkA5/OkU9h19cUg3AEbuhouybCnOeD0pQcKw5x6U0HJ4z7mkOcn/OakbtYdzmkOSfX046UA5GM/TmhvQAdeeaaDoKVwo9CeOOtIQVGOtAY9OBSj607MkzifQkUE9c9Seh70uMD2pre1c5uttBcdOaCu4Yz0NIDuK5GQKec846ZzVSQn3G4wME9/WlA9+Bz+NIDnkn8CaAM+wzxUWHtqKeB+PpScqMHAHfFG/J4GCO9LjjtnHvTsFxSRgHJ6frTQRxnn6U7HbPGaQ8cAYGakjd6jl6n0HNHTA6CkLfzpei9+fWq3Ha24o6mkIxTMnBA7GnnJ/wq1tYLW1GkZ/PNICV/E9qdyp9vrSdvSpTd7F3FB5xjj3oBwKQjI4NLsOOvSnYVxycgZOB1FLgk/1poOR6U8niqRmMwN3JoLZGOvv60uRjilwQcdu9ZvVjuNY8gfpSk9hzmkxnk0dO+38KpO2hVrh3/HHTpSscf400E4H9adncPTA7VS0BeYhYEYzz3oxnHP8A9agsenp70BsdyfUHmpb5h2stA6Hj1/Ol6k0Mc9+/IpkriJMucAd/SpStuC2Fzg47fyrH17xRZ6FA3mzLvIJAyckj/wDXWf4h8UmzhZLX55AMAtnA9ce/SvINZvn/ALQa91WbhQdkZbgZzzj1zWcpJbFqN0aHjrx7LqME89xILbT4wMsSQGx/Ovmrxdr0+vX0pS4aS3TIQBuM5z0H4V0XjvUJ/F3mKWKWURwVyQC309K4qdoNCshI6A5BwM4HHH6nH5VlubxVkVIMRSojhcSNyBxjNP8AF2q6jqCxadbOba2yEO0ZJA4wPTp1qlG9xdPHJnPOTnoO/wDXH4Vu/ZpZZYp3zgDIIHB61okkRq9jp/Cfwt0+W1W7uH/eyAFgQCQR6nt2r0C2uvCfhbTJI7u4EcqD5Qcdf6146/xFfTopLaCIzy4wVwcA/UH2rzDXtQ1HxBcNLO7jLkbVBAAHQZP41r5RKUuxq/EnWrXX/ENzNaf6hJCFYjHUckD6Yrh9Q1CeVUi3uQg+U9vTrWu9gsUA89ljU5yHbr78c+lOWSxgIi3I+NpLHnnHPNONMzm9bHLNbX8rAE5A52kkdau2umzxoJJMnHIwf51vXF/bKwCEFcgdBjk1uWFkl5GkpKkFsEYAI5H5Vqo3Rns7HnNxDe3sqRrG4UMeVBPFaieHLtbcFNwduuRjn3r08ppelOwBBA6hcNg+57Vm6pfm+3pbyiOI4yT06c1moWZqvd3PNLvR5jE8cwyw4KgZAokmXTLUQCEM+0bQDySO+Ow9/au0jtreGFz5rSynBDcYFZEmnRSyvISmVB64OPx9K2TSTsZSgpO7PO9ZOoXTbp5TsyQqMcqAevHrxVAA8K0oyvcccV2V7pSXVxhyCmQRg8ZNWdL+Hyzyu4cMiDc67hgj8eKUZJolxvsZ2g6FBoelfb7t1knmyY1BOVz3P4VgajI9/clUbJU8DjkngAV0PiSwe8vkSJHVIl2hVJxgn06VY03R7fSSt7eJ5pQgJEuAc+poTchtO1kbXhC2t9E057i+VQzIM7lyVA6ge54rlvFvjifUcxWebe2DEBCclvr7Vo+I7+fxBAfs+YggOIwcZOa4DUbWeOQRkOOfQ/561adzOotCaDXbmE/NKSByFPSrp1iDUowhiJcjAIPAzxx78Vjw6PPMR5cbE9OQa6TRfCFxGWedfJ28jPG4D0z1oaRMFJLQqQQ+YDFvO0ccgg1u6P4Ma9GVAJIJGSQfxP8ASrEejRwpujLEDkkgAknPpXWeGdGu5kJiVSu0AAknkjqfTpWSUmjpVrrQ5uDwH8xOAHByfaopvDmoSXItoIn3k8FRnj1OeABXpa+Dr2CD7RLcqHc4IYYGT6A1kR6nJp164W9SQocBYwCM9waIxcdyvd2MbUvCV5BZWQM0chWM5Tup4/Oud1DwtcpiVVld0JJKnjH0/pXpUF7dapcDfIgXGMhe3U49ac/iey0q8ltbmLzXwCBtJ4PTkCtOXqHJA8itrPUQ+I2YHnlsj9KsQeIdf0CQp9okRD2Gf8K9Ql1vT7u/ije3EcanceACR6Z/DpSavcaFOC4ARACAcA+nUdsVNm2iHFRV7nJx/E++ubRY54HJHRlOTjHXH4dqcvjy3N4kr2+YCADDIcnOACQfrk1Pv0S8yElCNkhvkIH51mappNoGH2a4jMRU5+U53dv0zWsm7GXK3qmdJdJp/iG1KxIqsQTuBIMf1/DNce2lPFE6RXRJhBBJbP5e1VW068jXEcjxKDk7CBx70JZag1qZXO4ByjEHkknIz7YrJlRu1qUJdPkDF2yDjgjIz7+9XtPv0091kuMSx4wSwzkEdh6+gpFu3QYkwQCCA3QDvVOAfbi4wCgJAwOwPWptrc0jomix4i0yy1RXvNMPy7QWCAgA+49a5QWssSlpx1BGc5611bGPR2+V2CsMkjOG7dPTij7Xp+tobfZ5D7eDuOGI7+x609noS0reZx8Cuz4j3A4wCOKsCyljLsxyMYyec5q7qTvpLeUkS7FXG/g5J9T35qHRLp9Ql2XGDEcjg4Oe3Namb5VKzNHw94gOmSgEs9ueGjzk49B/hXXyeH7DxZAbvTgI52Q7xsAOR0JHQ5HGfavN7hvsUxjJwQxAye3171s+H9ZvdL1CMxOfKfBPzHGM4Ofbpwam7tYnaRUvtJvNJvik8DRuOQAMgA9OavadeusOyVjg9iRgV0eoa3FqcCJfRIhHHmIcZAHAx/hWHf6XHKEMMp2/3cgY57mpTRaiou5n3k09lOTEfNibnkZApYdUG35oirkjoOo74rTuNKcK0fmHIxnHIx1602eztoYQ56kgqAMHHemvM1TvsaEqx6rIYny4K4y3DZx61z0zXGjMI0kOxACFY5GRnGav2eq+VceZtxlscgnHFXfFGmvc6QNQUKUJIO04IIxgc+uaL3IcbJieGfFu2fY9ohJBwVGMHrWXe+MraTUJZBZcsxBJYAHnPA/Oqnh2AiSeWQkCJGfOQe3T9a5+42SIShHPPUVpbZmN/dOkh8Y3FxIUhxAgBAKYyAeDk0saNIS8Lk4GSMnr61y9gjxtvD/KOoHBrShmRZdglKE9PmIzTcb6jjJcpuhTJEY5NwJxnA4NWbDTNlo6qwkKkkKB2rOe8jjSJnJU4A3Ada0dLv0YKN4Kk84IzisUtdTWLSMe91CVZXjBCoo45I780y21iVLUByQ6kkkE55PGBXW+KvC0F3pSarZSKWYAGMHknODn0PSuHFvI0J2jDg4IJHNVboZTTubz6hevEI47l5IWAJB6nj2pLdpxC7TuyjoAc5NVtDUxQFHPzk5Bz0A7U3V9ReBjCASnXd35rNJq6NEkkmycamIleMEAtwemay9QmluZkiT7g6nJyT36cVj3c8iXBOcKMHINbWnanBBavv2vIwBVsZwa1jG1jJPmdmS2OoyabsAx5QyCD1HTrXRXbxalanJVN3IwDgd+lc691FdKEdASSD6fjxWk9rLJpxeNiBCQSPY0pR1ua3S0JY7RLWPacvyGAPbNEbJE20cgnpW5BbjXNJkngQCeFclc4LDgHBriBqUgvHgI+ZWOFJGeKLWFzxSOks1ksVuHQ4jYHdzg4PHSuauozaXZOATkMDznmuqtNl54elJLCWNshsjJz2rGvI0ubVCMmQMADnpRZ9QastDoNAvkmaOzuW3IFIG5sYJ571z+uo9vq7oSSiMCOeMGoobhLcPMSXkUALz3HUfzrZlgt9a0R50Je5iwQ6Hkg9j9BU3aCOqsydR/aGj2iA4mRi3HPQj9OatQeLBLF9iuT5wyVGR0IyBg/h0rltO1WSCUBdwCg52nHQ4/OmJEVfcW2kncCTzz/WtPiWpD5oPQ6XW9LM1sNQt9xgG0SbV4GeOR+HWrnhXVhpN8JJIi6FSuAQME8cZ9q0/A7w6pDcaPcHYJlyG4JyBkHr61zus2b6Jqr2k4ZHiOCSPrg/Q1hKNmmjaN2tT2nRNTsbWSw1VBvkhYEhB8wHUZz9D04rlPif4yk1vxdJqJgeIFREgP90cg4HP/AOuuc0HxPJYRGMKJY9oBOeme4HpR4l1E6xA86J91QNyjGQP8inJp2sCTNeeSK60gXEDjDEZ29fX8MYrp/hr4h8q/QTswKMCsjcBs5xz7f1rzTSbw2tqbadGKHkckc9Sa6fT7qKHS8QHNwjgqVPOOtKO92J30PsEavc6n4cglJUbMKxzx7H9a4j4kXMmjXNnI7kQNH5h68kYzTfBXjEXGg/ZH5faCOCcHjOf1ql8QNVg1DToI5X3SRRMNxOQTnkD0x6VnVtc3g00ZyRRz20+oRuViYHAJJGR7etcVd6vPqzpECyKshBGc5IHBPpirJ8WQ6boa2BkXyywJYkYA+vWqNhNbpexXYzJbmQMduenesluW0mfQ3wm8Qx6fpcdlA4jnjUMQCBg4557966nS/FEV1qZj2FogSDJ15zgdK8K8H6/IdcuRaFwjqVjboMH29e1eweHbR49Me8uw8ca4wSMFjXRLVJmG+x3t/wCIEkaOCGQeQgyT7njH512vhnSbV9KIIDOQSMkY59PevDf7Si1JUMNw8ASTDsemBzj3+tc9qPxv1fw/rslpaIzRKuA5OAM8A88flzUKSQK73PXvEXjVfCiSxvMuUkKjkZya8y1v48xaPM1sUeS4lyQoYHIz6fWvJ9e8cXGua3cyXU+QCGAwcBh1GfXmpvBnhiTxHqFxqj5kij+6XPLcdB7DH86hRctgbb0R9Q/BDxxJr1pOLwgEksFBOcdq9SSe4vFBjXYhHDE4yPpXzx8ECbfxJd+cNsSICq54Ocj+lfQ9ldiZAyY2AgHn2rdL3UZPezHv58SErg4xk81bhnL9QOgyMUya7iiAEjY6cDr0rKj1eMO0ec4yQfxqidDcOCR/TigkBfT3NVku9yA+351MsgYAn60DStqx5H5fSmsuenqDTwwYHJ/Kjr9KDMQZA5pd2O/rQcYOc/WmsmOR0z+dBS7iFutOHb6daVclvocmkwR9Mk0GjSYvU9c0Mc8enOaTPoc/hQWLdTnigiy6i9cd6UA5wRx25zScD60bySPTPNAkKwwPQd8jnNBxu5PFNd1SOoWd5zgHA9adx3swknIOE5I6AdadBbdDIcknJXNOihCKT0Pc5HNSDgDPpmpt3E2Ob5hzxSHPQHAPXijP86XJxnsPfpR5FrXQCpB68fhQDhRg89qQMc+/ajIJOTg55pkNCoCVPGfxoPHfp70oyqnng8ZxSZx2wKSFcD2APFKcdAfwpQRkY5pCOv6fWmUIfunpjPPFB5OB0pQCEwcfjSE7cfToaCBc8UvXGegNIenXvnAoPHfHbp60D1EDY6/hTs4wT+XrSfIxznt2NIwBHFNBcG4Xv16elO3dhSHO7rkeppF+nSkFh3/66M9T60dSaTccgcYHvTuFwQhTnNBx0z3oIBwff1oIC+uKe7EtQz8vXpS844x+PWk+8OD+GOlLgEDtz1peRYMctyeBSD5TjqM0u7cOuT3oHQ5OPxprQgRQT34oHTrx6UHqOeppegxwfr1oa6hHzAc/gaRhxnHWgHHtz1o5PPvxQu5W47I2gZxjtSpynoD3puDySelA5AG7jPSk9WSPOVOM0wn+dObJOAdozg0hP8BPA6nFIBtL+oPvSAgHd+fFLu7e9X6ANwckDIFO6DB/WjvxSfd7/pUpgLjjjpSg8/WkJK5GDx6ikLev5UwKByByePag4JHOB6+lI3LdTjHAFN5Nc72NkrjiMfd556nvS/wnnGfekPTufX2pVyPT2NO+g32BsdKRjjAH60pIYHsexHelbdjk55ojoRd9RBnPr2oLEe3PFBHGMjjnFBPygkDFNjugByRn+dGSVPseBRnj60bjjFStHcejHZBB596XdSLz1obnNUu4rXdg7njHNAPI4ppGQM9qcBxnsKpu2pWwvJ5/GjPygE0vQGgj8KiPmQ3oMPzcYwD3p+SwA6D60gO0de/SkJ7570nuwWthQcA5/nSk7vTHv6005xnPFOHIHPFSWlYMdPT2pNx6D+dK2SODxTGYg4HXNarUm12Lz/k03mnr/wDroPU88e/rTQ0+gmflxRyODj8KACwxmkOVAH86TaKuKTmmGUJnJA+tPx8vtVedY0Xcx78D/GpbFrcJ75IEJfBx71y2u680isiPgHnAPQip9XvIoYWnkbCAnaqk81wWua4bG0muZFHzA4BP5f0rOUrlxWtyj4z8ZxaVZm3gAkuyCCdw+XJ6815f4w10vYSS7y87DEfOSOnP5VoT6ZJcW0mq6jKqhgWBYgbh2AzxXm/izxHbaXbCWWQMXBYIDkgDNY62OhWRn6nqki6eLaMqgOSSQM5J5Pt3rldevYJIBFLIgVAM7mwAO2SepOK5vxB8Rzd7vskReRlAVFXAPpk9qw7fw/d68sdxqEs0ruSPL3EKgPPArWKstRPyOyl8Z6da2yJaRteTcglAAvsCRzwah1PxLq0trBJdyC1gAOIwAOBz/UVhNLp+kyJFAUEka5PykgHHc9zx1rM1vUzqJjeSVljQfdVuMd61srGL5r6s308UxQcRJ58mQSWGQCR+ec/hWRfeJ3vGI2gEEkso+6e/T3rk5dcFpO8UHJJPzEDOKIbuW5l8qNWeWQ8bRn9KUbLcs6hLi0uLbdcyOTkggjp9M9asQWdkYkEYAzyTuyc+5qrpvhm78gPcEGAdXY457Vaa3tY5RGLyOKPozYyR7fWrtbUm93ZiyyWticyEHkYA/wA8Vbh163AEcWY4h1O3HPeuf1OPSLMPKLxpGyMF8k59ucYplvqmnuwCXCFD1IGD71a1B6HW/bIr+1k8rlFGWPX0qTTYLe4t5EDqHzzlgP0rIsNQtVR4rS5hMTnJDnBJHbisbU7a4tLl5baRTHIwyEfIBOeP0ov1FbqdbPoIuB5XnsN3AZT+P9Kx5vCdzc3iJFKyJjJOfc/nmuYHiOeOXmVg46qSeuK9C8J3v2yWOU5+4PoTj+dZr0KaTI4PAxiQGUsBnA+UHJ+lWo4305jFFGNhUqSBzjvXVXFlevFH5MqhQ3G4DOT14rJkvrvfJDPFCZSSAcYyMcE46EAVUF3FaxzM8IjdWEBLvwCpxj61R1OymnjCCByRnBxwPx71NrXiqfTLoCS3jeI4BBBPOMcHPoM9KsW/xM+1KUk05nxwCOR1xyMe1OMk9AdkzhfNudLvJc28o2EZJUkEY6gDn8a1oNMHiVEfynhnZCTuXGeeADXbeG54tfvYDIiojuckqDsGfT+nvXTalFZWPmx2vkxrGPvyMAck9MdBTUOtyXZq55hZ+GP7IV5ZQRIDlQ3UAZzVm2tl1CZEACRnBbccYGOprpxY27bi9zHPIxOcHqPTHoKpzeFk1F4okbyycgKpAyPY1qthXeyOT1zWNN0q2ktrRxLdjrIG+Qev48dKyk+Ier2VqEsZUtARg7Vz+tdrqXwgs7K0eWWby36gIwLtwe3+PHSvLtd8L6jp8wggDjjcsshCk/XtnGOlTdpkVFJK5tRahqeopJPqGsSmNASVdyRyD0H5dKdo2q6RbXYJu4kJz86nHzHrkEZrgNTs75T5cm+Qd2yTik0nSpLjVLeI70kkkVQCOMnp/KtOXuYKTWyPZdGu0LzTR6nHGCeADuGexwenGeavtPpE9xLK97BcSuRgg5A4xjPbBryzx5qv2TVX0ywAgt4AFkK9XcDkE+ma5u0luFnVlLEE8hTihO+iGpOLPXfE6xiRPKuoooyu4PnO3A547g+9c7dSb48PdoUIwQjDHPuOKXTrSLU7B4LsszeWQAWxz2ya5i/sTo0ktvkhhjvxjHalY1bb1Z0FpBuSWWGcZQjIJ7dKuXV6bUJ86yAjAAIznr1rn/DW/wCz3ZkbO5TtJ9ai0maQ2v719/lscAY/GnsRrLQ7+7v7B/D0ExEu8vtZkI4wATn8qxLqdmjT7HLviZgWDY568/gKu2NxbP4ekD4VAQHDep6Y9e1ULHwzNcAyxynYGO0Lwe3akrPcrlaWguo6Hc3SQPNwpAG0DJ56n6cCtTU9IsdC09EjlL3MighGGME8mtvQbO/huU+0vvt4ELsHOc4wQOnfNcZ4r1e41+e7cCS2uQxG0DGAOAB+FLYOtzMMUk1wZGUOMY+Y5GP8alnu7Cxtj5m2OReRtOT+X1rKtdN1S0tnmw7x7SR6njnmsJnnlYbd24joRyarS+gnUa3R0UevwXbGKUA78jLdj3pxsY9LskuIyNnmAEjGMH/JrBgs5yMeVls8+3I71vrp839iyefKvlBgQMHPX1/GnZXHBX1ZJ4utUaSxuAi+XLEDuA7jrWLaX7ZYR9j3HvXSasv9oeDbQ25LywzFARyACP55FYUdtFpy7T88pIzzyOh5pPQT1Z1unOmpWcUkp2AEDBHfpT9ct1trJnhfcVGSwz0wKz1DJ4fnn3EOcFSp6Y6/0p3hbWvM32lzteNgVJcYPIzwax63LctLMw31SSUAoXAUEdeDn2qol7LcMcSuckg5Poa19Xs4tM1FkjTEWAygk8g5pLOGK6iLj5SQcKFzk/5FO6vsZxg+jII9Q8hD5gbbkAbRnntXYeGNdtptKvLS8KPAFLAsOeepHoa4XVrV1jChSFBB6Yxn1q14fWWDQtTeQDIiODnPUjGBVpJMOaSdmdLeWdppWj3s8cu+0dMRlVxnOBz/AJ7V59LBGpxjgnJBHStGDVLm4019PeX90DlRJnA9QDj9PesxlIQqHEgXPOcim9GFr6kd3iPYEJ6dB0qm7OzdWGcjIxWhGUaAp146KP5VXnBHQFceoqk9dTCa7G5HONTEEBB80AKT6kDj+VRxTS6PdkSfvIs5BXA/X2ql4ekMepxS4+SMkkk8Zwa39VtDqOji4ijzIpIYL0IFCXYuC0N3S9ciuJo4JWKQNgNu4Bz3+vNZuvacdI1aUId6Ahgc5OD0rlXneMREPsYY+U+orq7WQajpqySnLj5Tk8+vHtUyvujVPmdjFvrqTTZSPvHqAeOtSXx8zyHlO0kEtg+wxVnUrWS+aIIRkHkse35VV1O2lefyk5MeO+B0rPc0aaM24t4QxDvxgEY6VVmtyqgoTjPGPSpdXhTy1jj7ZLYBAzTEfZbAFxv4G33rZaI5bdCa0GFUnPHIz14rf0a5eO98tyxRkIAJ45rnbTLLlvUmtDTZytyhyeOnNQ9So9DpvDOvromrpDcA+S7bDz0z/TFbXiPwGn2h7+2RtjfMGXGDnqPrXD66AtwHkBAJDcDGSP616X4I1WTV9CjsDkmNCQucluM9Pwo6GsUr2ZyAd7OPyMYD8YJ5z2rCmup7S4IDHZkgIeik+ldpqlh9pV5hhzGSG2nLCuOlT+0XlChi4JIweeDzmpT0B6PUzTMYrdwT1YkZ55571a8MaudOvtshBjlAVlwSD+NU7uKRQ6nhgRgenWqiody4yQpAPHU4zWis9TJytI2tXWXRdYIQExSHcCRxg80+K+EhQSDA6/Srckkeu6Ez5AltQFIYc4J9KwkDnB4PJBwenOKh9kXqjp7bV57C5ju7YsHTAVkAzjIrtvFFr/wlPh2LWrYFZ4Iglxk5znnJHqMdfevNtLEjsEx8oOOcfnXsHwoa3a7uNLnZXimjIdCw5JGOKTi7WNE7tI81sblJoon3iNFUI5PQE8f4VpRajJAJLaKQmItggYG4D39KXVLC30nVdQsYwAiSlgARwMn9aypJkjuMoSRxkt2zWduV2KTZpzXOOCgIxnB55q3pd3NdAxx8kegwSD6fSsGRZmfCZ3nBycgH8K0PCWqPa6/bm4wY1J3ZHH/6uKErBJ3sme6fDnVYJtEvvPkEGowL8sbEgntzjg8etcb8Qte1D/QojOwDMRJtJG48YHHGPbvUmvanHBqSappBAkVSWVCQpBHIrgPEviS61S4gLuB5QJCr1ycc1jL3nYvRaHa3ulPLo8UpdpAyhmB5wfY0nhXXk0u7kt7tWWN/lCscbSQMVmr4jubbQ41lUSjjb64p+r6P59hDqMCDYWGSDncevTtjOPwqnHlDmT2PTvBOr/ZPFCB42MQwoctwMkGvoT4p+OtP0r4ZT4uAZHjBUKAcYNfKOm6itppe9GLyqMkKcEHjAz/npUsWtP4jvbdL+eSaJJB5kcjlgB6Y9OO9S9VZF6taHpXws1XUfE+sxwXMwht5mGAGIPOCCQeBxnmvQPi9pemSSWVpoo3rACJJ0Jblhgc/Xn2ryPw/puoa74okNkBEicKY8AAY45HsDXpT+OLPRNCktJol+2qxG5gCWBAA/karlShqTBWPEta0qfTbz7FFuaQMSxU5575PtXt3w2UPoEenphHVQTJgkEmvKf7VWZLmcoTcPnByPU11mgeLU07wnJBGrjU5SBGVAJwMEn0GPU+tTFqKNOVLU9L0HxF/Ynja5gWMyRCIRZVSeccn25zzXouleL9ZucR21sZEzkDPJH41zfwK0CLXInv7tFFxIh3BueR9eR9a9NsrQWGpGOJPLwcjAo5WrXZy2u7sdYaxcz3Iju0aNyOCTjmtq402T7XAYpE2SDBABHNOv9Li1IhxhJF5BBxzjvWLpuvvbaulvcKQI2IDnp+FVF3dmHKonWQLNAzpIQyD7pP8quopZdw6CnxFJoi5OTnjnrVVLh7a6KE5RjgDPStRvbQtxThWCHr2qxwpPUCqd2Cql1HK8/Wp7eYyRA5IyBkZoSMuVkx5UYAx160ZzyOtI2cjA4o/hoXmVsGTSHp9KXJAx+NIScU7iSaE6YHb60pPvQDkUjOEHP1osJ6sCeD70x59j4A/XvTC7SsAmAM9TUkcapyOSOppAkMVGbBc8Z5Gan24HHSjjb+NPPT60JDW2owLu4H86eBg4x9cGmYO3HalU5B9B3J6U7C2HZ4445o69COnTNNHU+nY9c0ZyKRW6A/LgHp047UNgYA9fzozkAe/pQOfoKdiEOajYSOKM5OM9CKCcZwM/SmNrW40cEDp6808HjucDj9KRsbRigc4weaTJAjqCe56UYPHQ/WlYHGMdDQOv+yME0JFgByfekOcY9DmgE468Zxig8ii9tibWFXBHWgtkYBHXmkQEDt1pegH9BTEGCDx0NBOTjn34oPHf8KYMnOD9RQlfcpIkVSw9s9aCNrEe9CnHTgZoPPfvxmptYLCFuaMgdT+FHJ75/rSgZHX37U0SIc4xnAzSn3yfQ0bQx6/hSh+gPQdaWoCEbU4Jz1zmmkMfpjk05jx79TSHJA54xyKNxWYpbgAEk0nP90+lIGGR2FOOQSMgjPGO1V5DE596XO7jp9Kacnv+NOYkqBnt0oLHBvkxmm9T0pB2p2eOfWhMlajRnIA4FKAMf1pRyPbNIW/hx+OKW5VrCHjt+NLuwfb1pS3TPT0pG68U1oJAML3zzkUAZoxgZ/lRnH0pXF1EAxk+9Bz60rDj2/lQ5BA7470aiM/J2e1N5NLg7sdaNvUflWXLY2UluO4HXtTc4pCDjrQSQKTVkO1wB/HnpTyPfimo3alY5NSlcdxMHJH40/Pb0OaawwacBhTTvfREMaW/wDr0AinN0PP0zTW/Wi5SFB9eKXafWlUZ+lJgdM59qfMlsJsUNjjrzS9RwAPXFNL7RjFKDk98Yqk77k20uI3TjpQOn+eKVj2HSkJOKm/cpbCnjp9aTByPSgnH50oJYcfnQ11HHRDC/14PrTxnGegJ7CjbR06/hS9B3A5Yc9KDwMEfj70obA+lNyTxTsiUmC5zQODx25oPXgZ460Ffr+FHLd3uPYCxHOTTs8E56etM6ClDYPPSjZaiauHReuOemKxtTaaWTAHyLnIHBNaskgCngfjWLqurQ2cEruRnBCgdQfU+1Toi0mzk9Vu0ieWW7O+OPIWPrzj0rzHxD4hGtakIp/3FtEC5A43Y4xj8OnerfjTxraae8kk84ZSCwQHPI74rwfxJ4/d5ZZ+DvOVUEg456ntisWzeMUXPib40FtLHFPIHtlUmK3Vcjr3PbH/ANavC9S8THxJfpIhLwgEAkYBA4wB2FW/FOoz+Irw+ZPuTAyyEjjHT/8AXXMatcRaVbRQWjrLOxJkbGAo7A88k4PT2rSO1xPe5fuLiOxhZsDagyAF5BrKj8X3d3IIgT5IYZwhye/X8KzWuHu5W8yRsHkkjAbHYfSlOy2Q7GyAckkjnNaJdWLmsdFrd06pG6El5/nyQOlYM8Mt0wToBwD7n6c+laWkWZu0ieSQgA4XJJyM8itaYW+kwvM5AdT8gJ/XFVa2pK3MqHwdNKgeTuMdByR/KteytdM8OxebcyIX2khAeScnqfSsubxs7RERu8YH8S4Bbj1/GuJ1jWhc3W+Ry7ZwGJ5IHvUJczHKSirnU6p46d98cODHuyRk5z2wOlY93qbT2u+IgFm53D1/rWCb4uowAEGMY704Ry+SZBnDHkDPBrdRSVmYOfM7i6rq3kp9nCAvwWY9M+1UYHL5IJBxnGcfjUTWzynkjOTnFTWtt5bPI5YBB1U4P/1/pVpKxk5NuxOl5KhADuB1yuc1dTWpZkDGVwF5we9Y9zJ5ZBGSM8Z61EJJfIeNOEY5K4B/z0ptKw4yaZ0EUv2x9xOMnOc1tWuq6roE8M9pOfLAJOTx0OM1xVndSwEsfryM9etbukaqJsJO/Q5+bkAVnZM0uz0+w+IWqS2A86NJXJIUg4A98VHpviTyr/z7kSfO20ljkD8+PWuZt9TWOF4ERTARuWQjkMMY79DW7oTwai/lSkIACdpIHB9KzeisjaKuzp2isPEV8C5V4mAIVk4bHTHv6V3uleDdAuLUTKsKTkYUMwJHA5x+mfUGvLjC2l6hsixPAuCytwfXOfzqa5a5u5nu7SVlfPAUn5QSR/IURRo72PR7fwHbafe74JVjdyc4AHY1h6p4Oga9LnDv0JJOMVzVn4g12yO43HnAHAyeg989K1IfGLOifaQ6AAk4PH59/pWiepk5W2Rb/wCEMRJo5IsBAfmxn+VPv9PisxGJEMRyFGFxg5yMeucGpIfEAmgzbSpM+OEB5yR6fhVi+ur028EstuyEAEsDuwSOCR/nrVbApKS0Ri6ta3AgkKSSMTkrjuOwxXL3M08ZT7WzZ/hWRcgH0wRzXS6j4iu7SQC8gxbkAiQqevoOOMVesdV0nWsCR4QcYO5uQT7GqSTM3Zs89mW2ljYtbxF1IIYDHP06etZzwWg1S3vPs6o0UgIAyAATjPp3r1mfwdpl+TsuIwTnIyMn86y7vwLpknm2+QjxjkxyYOe3PrQ09NStmeWeMPCQHiW7nBcwTgSA4yGYjJwfas+HSIbAlw3mEjAB7V65N4auLrRJAJAJLcZQkcnoME+vFeU3015YzmK8h8twxBGOgz1z6YxUaplWitTNe+kt5w6SBQGwAODjvmr+q2h8QxpPGAHjUZP0GOKpz6eHkLZyOoHGDUun6kdKniZF3xjJK4yCP8aa3MrJO7K9pL9iljhI8xOh46H3qOcDTp5FUEKx3ADpzzWrdxwIWu44pXR8kcDC5HNVYbUa/ZPiRkuEGVJGcnOBwOoptJ7Eq9zXsngbwndJLIIxuWTrzg88fjWTqGqXMEEd5aSsFUDcCcdOpx61IbCUaVcwTp+9jwhUc5wQcitLTrGDTtKJvyUMi5G8A5Bz0FJK25o3pqbXgrxrfjw3qN7cgShSqIXByxJ59umK0B4j0rVYxEbSJJOpBUjk88YrjtTvjB4SSJImgiluAFBOCQO+K5dbqRr7zEJVkPylSevrWpjGy0TPVm16ysEMQiLRfdZSmP8A9dc/ql3oup3CSwRASxMT8wA4+nrXLN4plhiImQSbDhu2c96UmK8jE9vOschXLKoIOcnFFuo4yd7E2talLbyuEt0CY4IXJHbn86xb69nktEQmTYMAhRgHmryXMgljjmYsCQCVOPzNaN/pyG3jmHCA84HHtUSKdrFnw+jw+FX38O8pIVj04GKw7CN3nfzRk7iScdf88Vo3E0th4fh8sZ3Tkgex4/xqnaeYscgJG/IYAnjmoltcIX6m3fIHsjFESIo4wWJ6H1rm4p4rVkOd58zJAHQeords7iWHTruIjfJIh247D/CuQiufKCRvjfnbweTzTi7hNtOx197eRala2uUV/KzHuIOcZx/jUNyraM4CDzY2GQeelX4LFI9LuQyfPsVgMdfSuU1PV5UuELyMVGRgHNT1LS5Ua7azbX7hJAYiMAkjjH86jW4C+ZbxNmNztO3uO2Klk0yDULNJ7Rx5uMsrEDnHHv1rCa1ubdgcMhXocf1rRJGcrm2/h0hcAbc9WOaptodzaZGwMuCAeRmqNnrl9BcA/aCSDkBjx37Vpz+L7uSJYpdj4IYnaM49q0snqSpJqzM+x0S4V97RsATgAirs/h6WViu3jvkYrbHiQrawB1AQkBTtByevJpl5rX9oo8fm7dxLFkOGJrOTsylBWObvYY9Nj8iMjzScEgfdq54fvDZFUnLPCwJOTnHGOlNutInNuZcE5IwM5JzWRb3bx3YjlDAg7fm7Uboyu4PUualp/kOXwPLYkqxHrzWx4cj8+C4gH3ih29/mAyKsa3arcaJGVJyhDdOCDTPAoVdVt4JDlDIAxbBGCQD+HNKN2rGkvds0Q6XI62/mS9RkLgdaZdTPBDujwXZgGGe3Of6U/XdQS08Q3di4EUEUhVURflAyefx65oknRokTCtFkncOTz7/hS5bFwlzaMxGkS5Qq+FPcGqUtrhcI+TkkcfStbUtO88GePBXaSdp6EGsXnG1yQFyVHf3q0ZSViaIOMgDHGDgU+Odo5R8oU5AGeMd6XStRWM/vELKD0zjj61fFkmo3ebckgHIBHr/ICm0QlfVF/UJfttjFvCgnA4Azz2/r+NdN4C1JNM8S2ih/3cYwSD1z1z+BrjbtnECJjBV8EA5HpU2iyyx6lG8cjDAAKjHORn+lRaxtdpq56JrgTQPHl/aH/j1nXziBg7SR/wDXrhvEml3Hh7VUuYFlFtcnfHIFyOeoP5/rWt4xnnnvra8c8NbiMknlsHjOPqKsaOIvEWipp1zJiSHd5TDJwSQQMH6VEVqymmzk5ZkuoiU4dAS2e56cVVt4RK3AXPpjHNMayfTr17chkk6MCeTzWg8SRxuQSJRgbSOvc4/KtYrzMXdMteHrUx3/AJc+fs8ikMVPfjFO1W3t7G8ntkUGVD8oz681Tj1cyukBOwpyzDqSemat+LIBi21COTO8YY85yBTaS1K5+hl/a5lJDDZ1AwK1/C2sHStXtLsuQY3AyAc4PBrDtb1JGIlUtnGDnn8K1LS0RikkTlgTkAkZ/Spb7jSvqjpvGdvFrGt3N5aOcyASAtkHBAzXNQTpASlwCGDDPU8VoX15KHgKEofL5Cj0H/16pzINRi+fMcgxggelZLVmklezRsQEXpRUVUKgjKjGR1B/Ws94/slx5jEkgEknsc/4VHY3H2UHDtu7ZP8AX8K2rGaK7DvPgmQDaFGMY4ptoad1Y0d9zb+HpJbOTchBEqsSCCeuPWuPKvK6b3+cjLcAYOa6HMlj5/lblhkBBjJyAc8cHj1rm55P3pynyZPH4/pWUrLYuyS1Oz1C6hutOggh2uUQGQg56VqeGfEP2vT/AOz3KOrcAkdwRg/UVxFhdHEgCg7wQQRkgfX8KvxRvpJFzG52AhiAOQT0xVfFuRy9Tds70WGtXaSMfLZtihjwDz0+tTf2omm6pIqNvRSQTnAOSOn8vwrnVvTqj8OwLNkHJJz2J9Me3NRwT+W/lv1yTyc5Pc5qXGzNIy0sfQPw68ZJpmq2joeQDlGxg54ySPTNZ/xg8TWmra7GLVliEZwy5OCe5HqDjrXk2k+JLvTZh5Tsg2kKSB+n61JNLLqlwZZZWmkfqzHk9MUcvOrIm8loer+FZLO+u1njA+w4AJycZ6n+VdF4Qgt9c166ghO1IZSiADjGf1HvXkek+Kzo6Gzy0SBuCD+deh+EtftrC1LxPi8dg4VRljxnk9h0qVGzNFK5718MPFz+GPFeoWDgvArKOvA4wT9OK9bvPEME2o77dWkjKjOCAMn0r5d0XxxAdXlvZUKSyKquuQQSO+R713emfEgW8hZNrxsME56elW3dGdrvQ+hLXWok037RJLiRsqBnOSOxrkfFmt26LC8DgShgxxnsQSfYVwvh3xVPr9zdxR4aOMjaQeORXR3OmPNp5lLiSVgVKA4KnHFYtt6odmlY7Wy8fG5jXyY+ABnjOOOf8fxqeXxbFM6FnKkEE4HHasLwXpBkgjRx95QMkd+lXta8HC3tpZBLgxndgjof85q3eyZmoN6nZW2tQXsAIcNnOcmr2mzbkxXnOlaY40+Ro59hUbuTwR1HFO0XxdcW1wY5OQpwWAOMZqlLuJpqzZ6n/CPqeKUHKjnOO1UdO1SPUYS6HB6kEdPxqzJKIx1z+NaEskbI7cZ4pC3B69aqm5KjJBxQsrSrhTwSMmgH3HyzhMoDl+flGKEjJwXJ57GnpbiIYxnPenDjFSkTcdgKNq0gbsaXp/OlH/18VQK6F7f0o69/pSDIPY8Z4oLE4yevvTRTdxeelJ+VKze/NIM5/wAaRKQvOCMe9B9qM/z7ChuDls47imrWC4ZzwfyoA49PTinZY9T37U0Nyeee9ILC9Ae/4UhJPX8qUc/hQeTTuC8wwcZ7A04DHfGKTI9c9sUnYjFINhzYHfcSc4GaRieM8fX/AOvRuz8p5wcihjwB27U9AuHIQnHA96Xrjr17ikLEDHp2pdxxj+RoSC9w+6B+eaQc5Oc+2aaM4704HtT9A3BuT/nilzjGD655oPI/HNI2c9+eOlBIKTuIzwRxmnZyG6cdzTRw2CM/jTvvYAoAQ8Y7+56UEnPWl3dAfxpAcdOlGzKW4hz1A79acDuPJxzk00njpnrxS7unSl1G0nqITjjgjNKCQCKQ5P8A9alV+OnvmmlcgG4wvXmjOenrSsxKnp69KbnCj+lPVDuOz8uOvPSgk9jwOtIp5AOKQ56fyosh7jlbawA6fSgngUi/1oPNJx6kgGOaU5PPNA+U9fwo5PXpQl2Kew3AIOcn2p33QeppAO3Qc0u7A9hRfsCsIWIXngetBPA5GKU9CCOD09qOcYx/9ehMGBHXGOfakJ5xmnkkAAce9N4AJPPPWqQzPPA5pBn5fXNKQACeTzjg9KTPPHr6Vy6l2TQpU80jc/TNLyQf1FNJJ7DFN67iihaCQFOT+NLg8eh9KQkY59alIsXfnGemOtC9OvvThyP5c00tgdTV200ItqOPNIAeR2ox7+5pN2TjmkrJAlZ6DgccUMM+2KaDjvxTwS2aN0N3WohDE+xoyT8tOU4OKaOM880a2J5hx6YpobkfXpSgEYHXNGD37d6Ehp2Acrx070AYU9vSg8dx9aX+HnkZ5pJ9GLYbnB79etL+vNHJ6889aGbjHSna2xSfZAflXH40hPHTPsM5oYGgcjOenUVbta47dxu4k4/pT1OKaSV6euaXp9O1TddB2AnHUj60ySURxk7umMcUO+SBn6CsfW9VisraR5ZBtH8IPOah+YJWViLWtbt7Cya4nkAjUEgEkZP0rw7xr49ubkOkA8tH4WQjhVJ5x7+meKf4s8Sz+JNWRfNeKwt2JJ5Af2+leXfET4gadDqQ02KTMqjna2Np/Gsm7m8Vbc5Dxprr2heZ5vNlc4UNgkkA4z7eteayXtzPbyzXEimViASeAM54A7V0fiW2GpzreebgopKhmBGeO3euN1OLUbnw3cPFFvcyhd6DGB3OO319qSjrqVJtHL6xqxt5Xt4pAGIILIQfryKx7OzlwzujM4IJJHTPvWl/ZCaVE73JMlwwyc546ZqxDMTsTymCMRhecHjj8a3VkiEnYy7qwNrsPdiGwCDkY9q37Dws/wDZn2y8zGkgzGMdB6n2q+fCslppcupXuYwVBRJMc+49hiuTude1DWA9uFP2S3G3ywcDH1rWGmjMOVp6jbrxGlvPIloWEaHaJB044JArLuNU84h3kfKtuAJP4gj+lQTRJG5aVhEmfu5+7WTd3kCzEISUB6+v0q+Um9kaV9q4MLLDB5e7PP8AhWBNkyq5Gec8jvTrzVDNLsRcIoGBjnHvUBWSdzySSehBxntRFWIlJSLbXuRsUcKOMnvWhFrRhhUIqsPQkYPSsgWUpPAI9QaVIWtiVJbOenHFaKxKbSNe4vo722IRGjldsEY4zmqtzC8EqRyjBBz7nilRHwj44B659Bn/AAq/fAahbxShMOijI5/E0vdFZ7oqxyRSoE2EdiW9akt4EEnJ47ccVBDCJQSMBl5wTwaclwcmPpjoKh3Wxrd2JRbAzlQCUGSSRxUVlbu94kZDAZ449TirUBdlJQjaCOCK1NFn8u5a9I5gXJwKiLfUfWzNrUPsnh6xig8zzbiXBKlR8o9cde9ZMF0ltMhT5cEgHnjNUbpn1O7aVgTKx+XuQB29vpUchdW2vuRwME981fJpc25raHe+HNbi/fK77zIhUEtnkcjFW4ro2bdT93GfT1rzqNntWXDnqCecc4rodA1YmWOO4JQOM4J4pIiUrI7XR7yC81CPZP8ALuGVJHPH61u32nF1RwAm45BBAGPpXETaQbWbzY8hGJIKkEjIBzUsXiPULOYJdBZYMgKWJBx9cVSSvqTGbS1NpLeWwuvPiQDaSCRxW5/wmVw0AEiMwyAwPA46ZNVtKubbV0ie2lJAIJQEEHrxSa7o8tyn7r926kMQBy1aON1YpO2qLOo+PLPV7dNPubKMsoPzRDLHjqfpXNNZWwk8zGB95dw6gVFDax6cS8r5kII4Az64qtc+LrJJ/LdHQDAwy561lrsC11ZqtpOouBPayMICMkJyFz3rLv4r/TlR/tUgJJyCe/GDg9vcVbm8YSw2yJZy7MHhFBHBHOax9T1b7bFsDDzDg7l7etS79AcYp3L9h47u9PiMIcyggbi3QEdcf/Xouki8RQORKonVSyjIBJ6kD39q468k8o4JIbocCqUc72ty8kbnKj7uBzn+VOKb3B2WpauWktRKJ1JRenHPHXOO9Y8e3zC8YIRuSOnXpXXwavp8+mEXMWZ3x1POe/1B/pUP9hWd3bPKJBE6jIXdg/QD0q+WzuJu4mgN/aGn3do4AO0FR3yPT9a5/UY38O3UTKZFG7cdvGRzgHHPp+VWbGC/0/VY+dsWeSMgkd8muj1LSP7ZQoVbDAGOQjOOP1zQo21MleSsyTRNfstXlP2gJHPcKFG4AHOBkn6+tUvFuieffxlyPl5UBsjA9KwrbSZoLidHQma1bLRhewPBqz4hF3A8FyHeKLbkryBnvz9MVMtS4p8rTNLXNIluvC1k4B4ZnHOMY7A+9cTCQl0kMYcnqSQOT3zivQ9X8XhvCmj2saErIC7My4GBxwe9cTcXEVvdiWOLaM54Gf1qo6PUlRSV0UEQ3F067SQTggfWpr7TnVgIhlB0JGK0rDUrdrgy+QPNJx8uAfrUJ1eaS5MQQIN2Dkin1sCaSuVbSCREAfGQc9alv9Vc/wCj9NjbhgnPYYz6YzTtUt5LWCNwxYyDII5A5qglrLNOBgktnkEnvjmj1FtodbcXEM3hnT0KnzFcknHc9eaoQ24Fx5hjYRqpzjHPpW5qGnR23hbT5JpDGNzMABwc4A69gR1rAv8AU4/tAWNCISMDv2HOR61lKz0OiL5dyWyvVuL1o0QhXVowxHc9KwdL0o3etosoGxGO4Njsa1ILZ4biCWMZG4MSOMDpmtDUYil2J4n5lZWYgZPX1qk1FWJklLc0LC6k1Xx4bSRy1oIdhTAxwCR/SuA1FfMlmBPKyOD9Q1dnaTtaeIbm8T5XAKoD/CTwT+IrjdbjNrq9xGeVDkggevNUrMiTsifTL+S1VCPUjOOuf/1V13h/WdO1eR7S/h2lsKswGR7k8+1cZBgRADGPSrsZH2N3B2kEAcZq7X2IjfoaeteEljlkuLKQzpk4IXAI65H59a5u9R7Y7JUZT0GRgfnUtn4g1HTbnMVw7R5yyMcg+1dZpt7p3ikeTeBLe4P3d2CPXj0oUdATu2mYujP/AGro89oCQ8YBHHp0A+uaxNjickE7kODuz1HGPwrsIvC9xpF4J7Q+db5JLLnHXpn6Vm+K7H7LMlwilFmyQTjBOeakFF2KlnrklpKgkzKmf4Tj9TUurvDeb7iOPEhOAD6d8471noA3tnPPrU2QsYwc55PtQ/IUXfRmvb389zoxjBUhSN2QSQOhx+FUNEujY65FMTgKSMnjnrVrQbhWme3ZBtkGAemT9aXUNMMMzgoVCnqBwc+lK/Ky2rpGf4rlNx4lv51JKStuUn3AzUmmMJ7R4gfnUEg5zxVCScS3pR85A+9jj8fenWeY7xyjHaQQM9O1W7NGCunodBoC/aS8ZJGOS2PwOR361m+IdDfT7gkfcxnao6de/wCVaem3CWTrG+EEoOG5659O9WlJvS8F1wHACnGcHtz+FRE3teNjiTbHYXXkMcnHWtG0uZ9HTJAZ5F4z1x6itG00kWCzyXLgwq3yYIySf8msa9IuLhpGLADIAJyQO1VvoQk4GwJY7mxTaMuWAXcOufX0x/Wtj4d2aTeMY4p08yMZGOSM4J6+nFYOnECyZdpBVshlPauv+FMDXHidt5xH5bMZCOhAJ/UA1FrFKXO0R/FO7jt7jTLeAoQsTF1XoCTn+grF8P6mYpBJnYAeSTjnPXP4VV8WE3eo3ty8mE8wLGvXIJOOfpk1kW92YLaVATweCf0/SiCvqOUpK56R4t0IeINC/tTThvvrdSZkTOSBjnI5PY15fa6hN9pxK7B8nIb1HUH866zwL4xn8P6vGS2YZgVkQ9GBGDkVN8QPCMT3pvtOjEcc58wIvABwCelafC7kL31zLdGFPbm7thc2xzKuQyjGeKedcF7pKWkqYljIKnI49ay9LaWxv0SfiNzhw3Tp1+vvWje6OkV2ZYwNjYYAehFLYz+LVGU8eH3KdnONtXLbU5LGXqSOuCPpWfcTPbTkHjngkVMF83BJGMZB5zVaNArp2O8sdTt9RtEjIVJF6tnB556H60uq6THGglictgZJPAA71xkM8tvsdGI9ya67Sb86lbrExxIw5z2Fc7ha7R0wnd2ZlzrJZyxy9UJwQc4APetfRD9n1KORvmiBBKkDGCaz9Tt57NZIJeV6jA6DHGc1PpGoIZ0SUZTIBGOmfpUxVwbSlZnbapYJrEUkul7pGwQy5xvI5wOxBHb2rzed3troxSAhuCVZSDjPeus0LWDpGvHBzFIQfKYnHB4PXqK6zxP4UtPF+lC50/bb3MceGXaMNgkk5/HrRJId76I83sFCSDIxuHPNXbyYSYjYjA49TWTAklnN5V3EYpFJBIORwTgnPrVyHe11vT59jA46g/8A1qUSr6WHpANOn+R+DyVxjntirskAuLZ7hHwVODgEkE89PwqLU4TJsuDsJkyNqnoaZo7u155TswT7xyTjipd76lJWJLaQM3zjB9W9a17CdLYyPI4ACkLk8ZqtqNl5JVhyjcgqKhM6TWqJliR94EYwc9aXM0N9h+p3ReWLIwjHaDjPJr0v4b3NhaX0Ed1h5GQhFIyCfpXlkzvcBATnacDA6Vp6NfvpWowEngHKux5XNaQdrk6rU98u7S0068KHKBwWjAB79apXsctqqXY3eQW/iY9PpXKN4kudRmieS4MkpIUFgeB0Fem+GYba40ye31CUeYoDDd0YnHAzUNX1NU0zsvC/iey0iOBrZ0laeP51B5zj2ruPDniwXVx++ZQmDlZTgD3FeAajNZeGtUtZ7QCO3wSQ/TOSOMVLrPjQSRkWquXOANucA8VHNskRytatn1VB4st9JhjJnjGG4wc8Ej8ql1bXp9XtpwkxETHG3r17V4H4I1HU9U0ciSzlKxMC0hGOPTJrsLv4lQaXZRWw064ZwdpYgbef61dnbUjmtud9YLPblNhdgwx8xOPStSPTikMqCMiRsAt1zXE+HvH8+oACK0zIwwMDJXt36V2lj4g1GVQJbUoRxgjn60JW2Q27jra+vNKQJGWBHB4OD9K7HSNYDWwNzgMQCCTjn6VxeoeI9+xZUWIg4JA9auabPK7ukqkjI2kHjBqU3siVC2qO7QvqMmFBEK4OR/npWmkYhAQYAHAxWFoly1tAqv2IAYfSt5JAyjvx2rZKyMnoD5zTTx/WnHJOfxpr889qZNxytkYPOaA5PoRz1HSm5PHannoKBpgQM4wcdiaC38PXn1oJ9+MelI2D2xTRTdlccDz0x9KTnPf8aD0/rQDjJzn2pE7u4pbBwCT9KXnofqKaMgHtQctgHpQCQ7BpMFhgk4HOaU5wRSIe3OaAsOzgcdz6igt0znI6kd6bt5Pf1wc4pVBwAD0/WtNAtpcQjefoacRuOOMHjJ/z7UDPXPHemltx+U8euahWJFGATg0u72J9DmhcZI5/E0YJ47UXLAHcMn60AknnpSAlRjNLu9TSIAdcfyoyQeP1FLzjrj3pDnNBWwpJ5AI9MU0gnjOOelKCT+HNLjA4+pp2EhmcAjmpEBOeopADknj86UZHT161SY2DKfw75pMEdsD+dKz5wCMDPWjqpI7VKJEIBA54HXikBwBk04KTzjI601sjAI4/OkAfwnFBGAAM9elOUYIB4xSHJ79BkU0AvKjGab97jsOaNxPXr3pQf4h2NaPyAQrkd80ZPSlIwccdaNpBrN9gBQScEdfenY5xngU3tigNjg0+gCliRnqKFPGD0pOMdqFyevSm9tB6hnawx68U/HB9M0wnHHvS57f0qbWEHJI/Xmg5AIGcUZNN3f8A16RY7cR19aCWQYySKCcrweKd/D2qnsTczCeP0pwwFHB+oppJZeSM9qRt24dj0rFXN7aWHA4bn9aa3ynHGKduIAB6etNOT3yKlkpWYE8j065pzHgY5HWm49af1Jq0roTdnYRPmPGOOeKMj1H49KCNqcE9c/WgHAA9PpxUPyKT6gePzoPr/SnHk5/HGaM5/P1oVjPYaAfWnDI5/pSZ29abTTZpuh+4kH/CjI24/nTef+A05SB16e9VzCaQpY9O1C+lBye/FJ/COfehOxF0O64H5Uc9D2OKaW568UEkGps2yrDlXA/Gm9fX608N8vuOaa3b2NNJrcSWom44IOMGkzk9MCjccAH7tKMg+1VoyrWdw9/yoJwME8Uu8iql7erawsTgYBPXn6CovqCT6lHWtXj0yEucFz0B549hXjPjPxS5gub28n8u3iyQucZPOB/LitPx941Gl25lkw0rMURM/dzzk18tfGH4iXP2VgZAPMJEMatgZPX61hKV2bqN9Q8cfFt49PubOzn2XMnyo0YLFCSACR+NeU2LT2d49zqE7T3Mx+eR89ucgdsZrEtdQS3mS4unJMZJDAc5PYGo/wC3pLtpLu7Pl25J2knJxgevenFWd2F0hmva9calfkJK6QREqoyVB56++cVq6H4tuY4DbxILlcnPmDAGevI6/SufuWGsFBb8Iv8AETgnPr/hW3oQj060ciIbyMFmOAO2cVs0rXEmm7m3HDbak6SXXlQBcBimQAD6+3rVLT9JtNe8VW9vbSZsbclncNnJ6ZHoAAKyL++N00qNP+74HlEgA/lV7RriDS4Z3gkEaFeWXI59M96cbWuUpXZc+IefFWux2VpIYNOgKwgEnBAIBPp2PJrm9evNM8FE20flzyqOQjBipPYkcZFY2s+NJFZ4LYeVySWA5H+f61x13KZHdmO92OSx6kmqgm3cynO111HX+pz6hM8z8lyST2xWekHnzYycDBzmpnZ4lCAH0PNOikCSLxgdCK6ErHLJ2s2DWgEuFII+lTeXswDxtPH1qVzMUQRoCmeWxz0pn2CdShOOeetTdbFab2JobkB265AOMevaq1xKGfocAg++e9WYtNkkZdm7ceTjvTHtJIXzjODk5pqw3GRPDfi3R0MedxBB9CPWtLTLhORvI3ghs+/p7VijLMAQAM+lPLyxuPKOdxxjJxkdKJREnyli/hMV0dowGPr1FUnCM2MEk8gjJArSmujKcToFzgEj1x/+uqr2ZVwYyzocD3FZRdtGabj7SXahRjxyc/lWyQIPDNxOgwZpAgJ9uf61l29o5b254I/nVsy3FzpP2UAbA+7PXnpx+VUkr3CxTs5XVg8coEqEEL/KpLzVjLdfOgQ4JYk9TxzWekr28rgpghgC23JBqZ5kkJJXJb+LHeqb0Jv0NSHypXzvBGed3NdE1rbXjRMgO9QNwBGK4+CCeKWMxYKMcMMdq6zT9ILW4u/PEQBz06+n9alSsi0nI6OOGeyMUMgCpxjd3B54x+FW7q0tbuDaWZXU5GG4z3/Cql34wtrawS3KCUqMCTBGD7Gs231xJ7SRF5cfNuBGRRo9UXK0XZFpnXw/GssDuZdxJCkgZ6cn8amg+Ja3MyQXm2BwcZU8H3J9BVOOT7QiAjOecH1qpJ4dF8xyFGTnkemau9mZapnT6w0d3KhwN5G4MoJGMdc9+ua4280+GWVySZNgJBUEdD6VpG8fTETzHEqgY6EjpjjHpUUDjaJ0OUcndg8kcHpUSuzSOjuZ15qEFvD5ClWOADjOV71knzEYSwSkbjnLGt6TRYtZupBbkbmOQOhPoSPTr+VZ9/4YvbFXPDohJO3jFVEqV5LUy7i6km3iQbzkEsBSGzkMPmh92c4Azn8ahInjUl42CZyTjHApLXWbmKPYgHl54BHOD9arm1MfhRF5sglgA6A5GBySOa6Ewm+ZbZT5U4x8ynnIGefzrNaUNLEXRQAwOegyelaer6z5d28sUCIWUHIBwCB+tIpJWEa41HSAYLiUOuMBioxz6Z710WjeKriTT/s+FR42BD4A3DHrWHJrs+p6QRdxIz8GNlUDj1559ah0kyQToSDsYjdnkf8A1j709HoG+x11g/2/WDcOgYuoWQgEA+hIqn8R9BMel288IAVnIbbx9B+P9K1bDFrfJPAwa0mUggnOTxjntzW/cWA8R6Rf6fO/kzW0fmxqBktzxgdu/wCVZS12LSaWp4/r48jw1oCd8ODke/SqYtZLmzOTgICQSc4BrW8QWskunWFsUIe2YjcRywPSo44ibZCpY8YZSR9Knm6MuByMDGOQuxLDOCF74rShQXLgxjsCScc1eXw5+9JJJBPCAd62tI0VEDpLiIHp0zn0q3LaxPIzI2S3EZgfLISOo6HsKuW9rBYHfK43ngZ42njJrZl0+K2BKIQV5Oeay7yM3DA7N6ZIzx7Vi5amnKrFnxTfC603T4hu8pAwHOQcntWFBbJcqpIHDZHHbpW54igMllp8QGxApY44zyaXT9JLTQsnzRMDhc5xg1XOtgSbZl34SG8xHkRADG48g4rR0uSG6tvK3KZ4yCrE8/QVR1SBjOQOAMjA61St45bW9R0ABLAgc8YPelzXLcbPU0LuZLVB5pCyNLgbuOPXNZHibT/OvHdNxDBfmHTJGSfzxXT+LZIr65tP3QibywxAOfnx1H4YrP1l/KtLYxgcrjDevfPvVwkkrsxlG71OYj0qUw4Q7STwewJ9/rmtJUi09nt3IkOzHAzkke9V1lkOXxgryR27cVHNEb75xjrwCfc/4Vq5X2M1Hl2RnXDDjHUnJ7c1VclG3jPHOQeTV1LcMxUjOMkD6/Wi9AzsCAFeMnjtQmTOHMrmr4X8XX2lh0O24gcfNHMMjjpj0rV1jVYfEWnJAkXlTRsGXCjAB6gGuNtmK45/I8Vo2l7Ja3McsfyujBvr/nih6vUiF0rMjuFeCYxuCCpKnPXgYqpLI6vkY7cY9hXaeJ7aPU4LbVYAoLgCWMLnDAYOfTnvXMmIuT+7GAM8NkUlIuUb7CabeBJ03HB64BrsNYD3mlJcAfJEBvIPUngVxEsXVkJBQgZUetdNYyz3eiPbo5IbBbIJJAqW+okn8LMbUNLdHimTaQ/J5xz9KzraUxyHPBJwff8Aziu6+yJc6GXKElCCxPBAriWgEtxxjZuJBB69RVqSegSgonYQCK/s4JQP38ROWIGVyB/hVi+hPloXAyQGGRz9axop/sty0DHooJwenAqddWUsC7s4BxjIPFGxXRGfrMlxO6RO6BIgCMjGSc/rWBfZzyeM9utdvrGnwMouY2YxSAHGMAH61gLpDyumSrxk8kgj9apNGcoti6VvNicAnJABxXbeEL630qzvWLAHymXOejEfzrl9XvF03QoLeBRksSWBxwMenrx+VXYF+y+BjdyEb7yQouT3HXGfTpSk9NAgknYwr+4LZ83DxHkBhnGOn0PvVMQAxlUkyG9Dmo9UuWktmUjIBGMdRj/P61eGjXVh4attRlVo4bpykTHjJABPbpShexMpe9YqwxZAiOS4JA5556EV6BoNw+uaYunPIBPGpKPuAJI7H9fyrhdNniN9+/5BAG4Efp+Veg6TprBzPbuS6AEAHJOSCR+VNt20KpxTbucmfLuLiS3uQqXMbFWyOCAcAgjr65p5spbW6ETN5sTLwwycVufFHQystnq9rEyeYgE6KOAwAJBxxnFc5p+rtEQJw0iA8Bu3qP06VFnYpOMXqUNegjlcRogB6E+tZtpbeU2x87R3ziuw1OyTWrX7RbMDNGNxA+UEHnGPUVzs6uECSBo5D1J4pwfQzqK7uiCMtk+mTtGa09OuvLmQozLIp6hsZz6iseU7VAIB2ngmpLaZ+icMCOa0eqIjpsd6l9b34EUowTgbmzx647etZ+pacdKckoxUjI9Ov/1qpCJkgidGOQQWIOa6dby21TRgkoIlQgB1bnA55FY8umh1Rt1MWf8A4mFjHchzHPF8wIHGM9xXS+D/ABhJZXAinkWOCVNrBuhyQOPTp0rnWtfJgeONzsx9eMmsu6SeJMpkuhGBg0bqxMlrzI9W8TeEI9ehe7jKB24DpgFiOnI9q4GG2udGuJIpEeMdNxOMjtzXW+APGHnwrZXaEqOpHOCeBxWx4h06C+IhuUJ5+WQA5APt6VPLbVGmkrM4aPLW8km87I8EZ65NYcF3JHqLgEjnJOK3ruwk0W9e3dy8GflY5HB7Zx/nFTnwpicXce4wcFlyM/5NZ6X1LbZe8MQwX2rwx38jeU4wSvQEkY68Uzx1og0TWpxA6/ZQFZMnJYEen1zVJjLp8qSxx5QMAyZwQO2BVrxPqg1a3glAYuFCNvHOByK0aTiSrpmVb/6ReIRkBiAcdBxx/WuluNHiluxCrqZMDHPXgc/lXDQ3YTPLD5uAOOprQh1K4jBKSNG6ng+v+FTFWVht3OpjmbR4nRpD8jEAg8556CukX4jCXToEQiO9RQN8hJDdBz6HivO7LV0vYWikBDjnBOefrWjZywuWjwA8a5ye1TK+zEktDvLq2udUjgnnvC6MeCrDPpyO3St/wze2dlfJBK/nGIhgWPDAHkZ7/SvONLv7gwlXfEZfAOeVGBj8K0VmNpMXRlyBkhSRk9qjZ3Rrc+nvDnjCWaKaKxCiDduK7QCMDoPatGfVYfEFrHZ3cUUEcRJYg/MQQPTnqK+efDHi24tdSglEhS3kIVuMDnHNevaXZwaxdyajZzy3U7KF2REkE+pHTgA8/Stl7yuyL9zR0u7v/DOrpd2aSXlnuJkjIyQPrXqegfGK08TyPHbW482Ndsgxk4HHIrzqy8cppGoPo/8AZhE5AIVl+bnoT/nrmqlz4Z1fRLj+1dMgFu8jb2GCMgnJB9c/0rJzaduhNubY9n8SvDNZpMww7AMuSOeODioPDviYwKqTEO+MAivJLnXdd8RSwQTv9nfeAFUkf/qrvpdAv9EtYnkHmsUBJbjJ9cflUKWraKu9j13RNUS7s3OecnaPWtC01J4JTG7kqxyCa4/wU8ttpsaTDLDknGOTiuxRIL+A/IMY5I9fWtuzMrX3NmO6SVQQRyMgg0/ORj3rn9Ml+zTi2kfqSFJP6VtKWjfZkEHge1WrMixN14oWgnH5Y+tAJ7UEq+w/tkdjQQD6UnXA9+aUcHPpQMMHGKTnNAHvilJyPx61TEwGS3tQTzjNGSOh49DRjPUH1+lG4LQU9Qp6Z5x1oHCgdB2oXJPXj19aC2cDIGOcCpDrcdkjHNISR0z75pCcj6c0u7aD7VS1E9RORznijkNjsKXHOPyzxzSAlODg47UriHA9TnbRkj06dqQDC/Q0o9MUtCwOdvWlVeP60n8PJJwfWjdg4z09qLXFsBBBHcZoXqOMZpeQnJOKTBz7DmrVragtQIzQMDP1pdxLcnikYZ47UvIFoGcgjnPUYqRWwABn6E1GeG7nHNGQeckDuKBbi7iM59emKOjHjoaC/wA2OeOc0Zzzn8TSTKHs5YY7dDTCccdeeDSjKkE4xnpTeoODxniixA4k4zSHGP0zQSQo4xznr1oZuODxTBagMBf/AK1JnB9BUgbC4Iph+Tnjbj0ob0KuAbJABx70rYBz15xSYwOOcdqO2O1SCYD5T7GnDkUnb2+tAOB3q0tCROg9s8UqnnFGegxk55FH8NSitRKDwvXvxxSAknB9ad/jVaMkCxC8kdec9TSFRyOntStnpkGgHjFSgFHSmseMGlU4NDHHfj1o6lO1rGcrZ6DHrSkjr6HNGDt4ORnjignLY6VmvdK1buhxGcfWmADPX6UEE5GePWkJ4xio2d0VHuLjpzRuPr3pScnFAGNwI4PfNWnoC3uwycDPr6UcgdeDSYPqSB0PSlB/hpW1uFuwmdo69D1pc54z3pAc5H6+lPXpjP44pPXYS03G5PT3pwPGO9NzhqdkU+gwPT2oBJzikJwP6UofHUd80RQJihyBSdRz0604nj689abnj8ap+RF9NAABNLjOR+tBBxik3EJipTa3K1aVgDYNLg4yTjmjJJ6ZOeaCCVxnIzVXTGxCeCM9DTS2F5I696Mc4zTZFLrs7d+altoa0Qya6SJCSffrXG+MfFUWnaabgkBicKAeg9SK6LUIE2AuSQAcjPFeKfEjXLax0+8vZ3CRx5WIE9T0rKUi4K55P468XiK1u9SuATAGAjUE+nYV8q+J/EVxr+piefO1XYxIx+6DwP5V33xA8ST6/epAZSLGJ8CPBIYkAk/hxz71wuqRQJckhFV1IO4knaMf/qqIx1uzZ9jAkiN9cxyTnCIc4IIBIpE3atfxQJEqRLgnBwv41LLbz38o5McSEEkDOeRmrnlxWwBQ4UY6Dk8Vq7GcY6k5WLTm8pDkrk8DIyPQ1SvNdlW3eJX8tOQCByCelQXuouMuQETGBgnpjv71jBH1htqA4zggZI474qVG+pba2JLWJ7xhFv4IOSM9a2tWlGmaPHbow80DnBzjpUMFvHokKIh3vgsxOep7enFYV9K+qTpAHYFSdxU8Z68/nWkYu5DlyqyMbULkSOQhOQeTnvmoreIsuSCT9ecd604NHMaF3VQQ2DnPPuP89qmhtxwOEJJwzHH4VtzW0MOV/EzKFtJJg5bOcgEcCpF0qQMXf7g5b0rZjeNFOD5hzgAA1LKyLES/49qpN2C0WrlKK/itoljYAgdeM5qw12LmJjHEAT03D6VRmNv9sGwkxAgkEE9un51NLq8EeY4k2pgA5GBnHJ/OlyJlxkizbQuSS5UAnAJNQSXSebICYyuCBtboR05FNmUy2okydjDIIzWO9jMoO0785wACOaaWtmQ566F95YieuehAHTP40xkRJkZDvQ8kZ/OqaafPvPmDGOp9K1YdOxGCXLIegFW4omN3fQmu7Zb62HlKFYAkHPemQJJaqiP3GM4yK0bfTGs2iBZUDnIBI5x7VuXGl20kMYMsZyAWG4YB9Kycb6GkdtTmIFMpcxnJBwQOBVj7abNVQJjGSeeM1r6d4dC3YdLgSDP3Bgn8vStGfwW96ZGByCDkDGCOvanFWGY0mmwa5pbzwNGJ15Kjhifr3rBjsXlfZJHgqc5x+FdJY+GdQs4/ulwWB64GM1e1O3ihi+VCOOSeRmm9NSbXOaaePSlx/rH7KD3o07UJ725Bd3KR5YRAjb/npUc9knBLnAOcqf0q7pVuiymSJkwQQWP09B1qXEd76IqR3BvbgnPAY5DDPPPT2qeH/R5Q4JQoPmwTjn2phhS1+5tQ9tv+NS2csbxt5mS3JJJyM01ZFNHSaBqZhm814BcRqcFMEnB6kfrXX2kVpqcUrwzqkkeCUYgnn29Oa8vsrmfTrlYxKwUnLKORg8445Haum0uZbhpGWVkccjBIz68jnGcVommRq9Da1fwpM6swXegGSQCRjp/SuUTfYSmPJWMEgqV7H9a6F9e1OxtfLkIdOmNxqst3Yawj284VHcHdI6kgDg5/DHX2pO19DSz5RbDT4L+My2bmCVBjKkg/njpT4ZddgmInC3cGeDKvLDoeazI9MuE+a3uCoUnBVjj3xT9M8QX9leTxSZnTbhtwJJ9MflSa6slPRF281rTFs5IJrMeaDtYN/CR6fhVG0/4R7Ae4domJGNy9D+FU76ZNWuJTsZHYkgsOuecn2/wrI1Xw1qcL5jBKMAwKA459Pf2qHK6NtdzburfRluspeoImGQQpznJrSt9K0edImNwHG7BwvOO5rgf7EvY3R3Qj13EjP1FdRo9rPp/h+5lkyJG4QZJPPp6Uk2iFF9STWtS0qHUXt7dGkiiGzCYGSemaxL+8mlj2REI4OMYxmpbHTpRb78Y3nIY8sSD1Of8APFVri3lWRg4BIIPTkVKZdk0dL4V8+LTVjuZR5gJIJPGRzXX6Pq8GoNBJnZfwp5TqTjeBk8HuMdzXn0VzKXjIyoBAwD6kDkfhW5JqMVhe+ZAMSFcEEjg98Yq1vqRJNbG54k8OfaoobyNWIJKuvQDrz6Vyt1bokvkDnjjbg84BrqPDXivzhJY3MZMUhA8xskIfUj07H61sal8NPNAvbApiQBiobIHA6Cokk9jSK0OFs7NnCDZjBwW7npW8mnwaeiO4DSOM4bAPf9K0LrRptMCrIMSEgKCDkHjoKpTaa7jErkuQBuIwfUdfxrDm5TSKbIbyGJ4zKWIAxgHuMDp7Vz3kxvKUjwoY9FGM11V9YebF5S5wygZHWsa20Bhq8UBDonJLKRnJ4H51Clc0lHsT+JtJzpWnCINvCkEnoAOePeq3h+N7dHLDBAG0Z6E5P9a63xBZFbi3t8k+XEG2jHfGc+9Z81n5TLsGUfJDAcf5FJy6lxjZHKatYlbwPsyWGcj1qj/Zri4QyKduQMHvyK7K5hDTsxQSbQMHB545/lTdK086rdSRtGcIoOBzwRn8KSnqS4X2OQ8RjfeI6gNGpwTjP+cf1qr4gdZY7dYsGMjcCDnqOfyPH4V1MulxyDYBgKTnnkHNY2u6UYEj8pDgkL8xxg1qpXM3Bo5GT5I3QjnHvwe9Ns4dsMaxsWJ3EsxyCc9K0dc0uSwYcZLD5sAA/Ws5I5LeRB0GM4zyM1vHY53uSDC3JEg2PtwDjI/Oob+ykj2uEJDMB0z2/Srhs3kl8xWJGMgn+Wa3Z7RYrWKSUFYiAdzDp9KFLlLS6HCS2jKxOWAwM4FSujwyY9MHOPWt++0/bl0Bx2BHY+1YdwXMhc9PT6cValdmThY2NGv3WCS3dyQ/QAd/85rP1a0n0242yo4DjK4GMgninWLBnjKAiQEg4PXj/wCvXUarOmvaHEH2fa4MKGzyQOBn1HWk/ddxRV0ck7xjAAbB7AZI49K09E1B7G4hMZwjfKTx34PH41Uu7QrkEbCRkBRxVe2YRPGHJTkgHnrVRs0G2h3ktgbcyCOUGOdTtUsOQRk8dq4m502XS7kLKMDhhg5HU4Ga249Ve1EAJVwpHLc7Qa6OK0tPE0aQSogmUHaQDweelJ6O6KdpaHnl2ZLmWecbQ5GcflUe4+QpP388gDOK1Nb0K80mSQNE+1SASOpHY/T3qOK0E1oZAcyJztx2zVXZz6pjtK1YpYvbSsWQNwWb7uamfIEUYkAQg8HNUZvJjcuAxQcnI4yen8jWpBs1fTg0RUzxn5lB5I6D9KtPuXfWxk6lBcTlIsrIiHAx3zj/AAo1fVZJLK1085SK2LMAPU4yf0H5VctEMLF4+QD8wJJ6fyqjqdsZXMgUuTyQBnGTVaNEpWV+pVsLaTWJktowGLnCgnnrzXZfF3UEs00Pw9AVKabaK04HTzWAyD74/pWT4dWLQjLqMu1PKwY94xkn+ef6Vk688mr3E92zb3lYszY9T/Tp+FLW1gUbXa3MiG4G7ZxxyDiuv0HxZPo+0EkxtgZBGRz39q4tbOQNgDkEAngdferNrLhtkpKjOASR16daEYu6Z7xoOtW+taXeWsgF1FIC6g8AHAB4rlNG8EweLbu5hidbeeIEqhOM47DPBrFtGn0ARXdnIrxNySGJ+oOOKuyzxaxFJcxT/ZLlTyqkqee4x16Cs72ehvy3jqVm8Papompf6MjGNX2sOuB6kHj/APXTr7QxdyBnUxyuSSWJwfYDp7VPY+MdV0eN7e7gju4WwRMyAtjvz+tdXYeIdG8Txi32G2n25TJBwSASP0pSaWooxWx57J4dOGBBxyDjHA9awri2+w3DxnfvHA3cZFetWtgj3BCbnOAAAOvbtUF74RtdYmPmoUlX5VLdiOMH1zQpmns9NDgbC5UafJBIwByCAT0q5pSGNZICSQ2SD3BwTmo/EHha58N3371GeM5KyBTtx6c96trskghmiPzlSAy9RxVp9TNXb5WYdhqU8E7xSne45DYyeDW35ivCGcDacE8kH17c1j3dnLazmUISjDkmtBFM+lu6H7vOB1A5qH3HFOLsyZNXg069juIlMToQSwPB+or2bw/rOmeM9EEYlxOgLAgY5wBjI565NeDRlLzIcjOSOQcEdq1vCGpy+GdUMpK+UDliBwfTPNO6ejFFuMr9Dr9VurefzLco4uI3KHPOSOOn9aqtrOoaJbJ5kBa0cCNiQCRnvjt+Fa/jjS0uUtPENm6m3nIEyxkFQ3UZA9en4Vj/ANuMdOngePzVcEg4AKnOePSsfhdmbWbd+hX1i5TzRNaZaNsEhh+BxViSy+3WStE3z85Q9eg6VUtdLeygSYgvE4JyxJ5H04qvcancW6q9uduxgcDuOtF+jK21Mq+tDA/zZAz0Iwalt/nj3DkAZIrpDHb6vZ+YgUSoPnAJzycVy5kME5jzlD1B60ox1EZ17K9pfiWN2x0K547YNbenPJcq8zZKg4YqPX1qhfW3mRuJDs64KgZ9R/KqmiaskbmKYkjk5Y+wxWtk1qZ8yUrnY/2t9ns0jibGSMqByMGp01NzE4HAxg59+fzrmbW+SR2J5AIOCcY/GteKKS7t08o4DP0xycf/AK6lwW5opXOh0vWBLa29uXCsmWJYck9cV9TfszfEjw9bz+RLBEZUADKQOpGOv4V8axQm2uwHYhsjg5BrsvD73Oja9ZXNnJ8smCSDxnPfFTGXKyW3uj7v1TwlZ6/dy66kaRyR5MaAcYzViy16y1mycTuC8R2Mh65GQcVn/B/W08XWptruQfaYUHyBsHBAwcf56VifESyXwfdyz2jtywMq/nk0p3jr0Lg7q5h64zr47sbuBfLskHQDGeo59+K9c0nxBbeJN4ncRpEoG0cjgfzrzfRtNl8W6C1zbgBsAqxHQDngep/pUvhaH7DO4fPzNhskjJB9KmFluS073R6vb3kdnpYIO3LfKSOeK2IDdeUrRuVRxnGcVy0V7He2qLjYqsPmHAPSu4tXX7FDyOAAcntitGk0SZd5p2ozlJYT+8U5Bzuz9a0bTXriCRBdxZ6AkDHI61fFwgxs+nFV7hy+coDwfxqLW2BJI2LXUYbxco2M9iegqzuBAxjHqO9cd9sEE3QxnOMj3rYg1gxKN5LJ3I61akr2Zm9zaXg5PQc05Tnj/IqCG4W5QGMgj65qUfyrTfYlse/Hvz1HekAOep56U7IYdRikIx1I68VIW2EDEe+OuaXd2PT2oHJ5PA656ZoPCY6EdcGq0RIvb+VIcn8KXOT0685pc5GMilcroNPCA85J45FKCfbgdMYo2dv6UnJ74/CqWgIcFyRz15NL09x2NNVsrgnp0zS84HOanQaa6i/p3pvJXnn+lOJyKaCRikQOOQB6e9Jng+/elJyf60cggZyKF5Fgp2nrjt0oHBwDTsAIBkfQ00D/AOvTdwDkgfWjJx9aH444zntRjjB6U09A8gUkrnPNKOfT3IpOhxnFCnH0pXFawpI4wTjNJ/Dxyc9zxS9T7UZz1GOaFruSHRsEYxxkUBsHGeppgHAB6dad1UZ6UaAOY55I496QdOvHvSk8ew60gbp3HXOetJbgCnPGfejkdT9KU49QPTJppbjHU55rT4kO4bs9ffnFKcDuTn17Um2gj8s5zUthYcPrx0o6mhcMPXmjPX2NAWEI4HXilz3PrxQCW+lGAFPI+lJKw0u41jkfjTgce/tScleOPejPOP1pp2JGc4AGfxp6n1pduT1/Kk6AfXk0IpKwZ9KGJYAfyHNKCTyOQPakO4Hg4ot0C1ygQcY7deKaOGGKU8sp9OlL16nGO9Ya9DS6WghJzjp70DBODSdec8Zpc4A9Klh0sDDPA9aOxH50nU9cd80oPb3oQnorAeDx0o69enXpShhgjHvTSSR6VWrZS2FpQSV9qb0FPJzgc9evaqtZCYmDjPagsNox1705htHX9aaBk+tJarUE+49TkY7d/rSDimklBxwAc0u7IIx+NNvQSv0FDZOOnOelO6gf54qNQR3GDzxS55xSu7Idl0HE9u3tTeScClKn8KASMemae6uEbdAB2g44x7U3nGKXPBA+nNLyuP8AGkhoTHvimueB3Hank8fWqd9eC0t3kOPlHHPeiyW4LVnH+P8AxMNNX7FG6rNJ1ZewANfJfx/8XC6WCzScGGLLNg53HH867z4v+N30wX9yh8yUYVVBGcn2zXyR4/8AEk+o6gSSSAu4kt/Eee31rlfvM6tEjNv9YS4mGGIGcBRx+J9+KybwzzSGKJySxG5uuAam0vSbjVX2Qhi2CwIGeB1rWh0oac2xwzSuR1OQOvOK0vYS1K08McUKxdHxjd744OfrWVdMLZSjncABtbJHQdyfxq1r109my5KjaMg5OSa5vUNWN6hyOQOhHH5U0rhsR3U/9quy52hTlSvTHSt/QDZ2thPvH78MMFCOARzn8q5K2eQHYgJY5wB9M1v2WnlYPMuXCKwGQBzg8kVpZ2sZ3HGKfVLj90D8uflBwMe+PbHWolgtLJAA6SyEksEGNv1Pc/SnNdzoXECLFGRtJHOAfX8qxbq18iR5vNDg4O0nnn09q3iiJOyuXbi5EloTkAAkEDORzVKCWDaEk5x82RkHI9act3HPYMiAAqMkDuarQTW6RP5hJftjGDTaQnLmRLa3abgETOGySCepp9wpbJkyADznORVKO8jilBiDZz2A496tW+oJdrh1YjPORT3Mbq1isbiNIChTKhiVxjJqeH7HMUJSRSTyGFW7iO3dMxweWV5yD1qss8UcBDx5YnvwMimn0Q1FpXuXdReKSONEQqijJKg9qzJLjyvkjym3GCfer1vOi5V0DEnhSe9SRpbwuHuIwueQQx/TPai/QfoUo9VkyJJwHRcgHGBkds1YuJvt9ucP5WSCAARz9aJ4Y71SkTrg5YKzZyfYetV8taW4yqlAOVwSc/Sk7iUraFVLW5lkG5nYZ4Zs1pWdmZWj80nCEkAkjjvxTNM15FlPmRqdwxgkg59q0JrmIoRkIQOATknNFmtRxUWVri9ktZBjJLHaDkjFbOma7fWbRuJQgYlQRzkHg9aozaab2wBB4U4zjnJx29Kh02MwApIN8i5OT9cVKumaLQ7XUfGFz/ZyJbN57KP3uQAWPbp2rKsvEdrdW5W7t5EBJJZecH0+lZbGWJkkiO/Dcr145zxTEiEshHAeXkrnAFab6ENNu6ZrzaZp2qOEgkUow+UtlSD/ACqvJ4bu9LuYAjjyyfXnP+FUA72M/AXGecHgAVNL4nuJpk2Tr5Y5Csc8ioehqrMra/o1zo17slRz5mWGBkDv1plvp3nW2+Lh88r6k12lp4lttSsyt/EHkUffUg4HsMdetZkbWjXbvDLsiBwFcYPNKO5TS3OZsw/nMs4IIJAI7471djuXtpjscqOnB7V1dz4bhcbxk5GRjrg96527txazeSR05Bx1Faq0WSo9yxbXFxcRk5Lxg5IxnOPeq0cn22dtiAA5yG71HuaBR5QIweQOhzRAs8Um+JAHU5+bkVD7k3s7CXOoS6bc+Xh/lxlRjgVqWXjCxkXH2B5JMEbpB3x1qKzf+0pJH1CHB+6CoCnnvxUBt7bTJCFG+LkEgZ4HrUqVtDZLsaQ1iK5iJS0BKLk5bG6n23jWVVEZjj3qMDIyAK5eTVnD/c2A54BJOM8Zqea5jW3yIW3kdccZyKyl3RdzbuvEL6m4DjCEjKqBjr29607eN9a8i1AO1VIB28g446fSuPglU24KcEsDlug/Guk0zUpdImDsScqpBXjn1qFKwblCwlltpsEb9pKhWHA5NMvozHtJUZORnFX45EuGYkY3MW5Pqf8A9dXtQtI5Gt1LoNowCTjOR09yahuxWxl6NbiSOZyAQADux900yC083Wow4wGYbsdQK2LWzSyQoXyHzkA1WLourAooGQMkdSajmakO10X5LRI9XNtGcDtk9j3NdTY6tqPhONRvEtsRkBk3HHoDWVBBFJFHdI++dSVZTg4Gc9K0N73ABcfJgYPbjsPeqcmtioxudtoer6b4u8gXDIkoUjLDJUn1FQeJ/BcrTpc2mG2A7xjAbHQgdOlclpM4std3JEyIUCljnGTyDj86759UmVG8uVtrghSBnIPoKiTurlpNM85uI3hnBDtuUH5VyD+P45qFbOeC8SaRSC5zk85II4ren0250jVI/OjMsUxBZiDkDOea39XgtrxklgC4hAJYA5Jxg/rWJutWclrkUs9/CAfn8kZPrn1qSKzFtDb79jhQSwI7njirV0rm7indWCSZjBI4wCKsatH5EcCqgOFAGB78mlctQ7lGXSU+xEBM72zkZOABnp+NVNAsk037ZjO14gSWPOeK7GDTRPbIQdkZ74B59xWbrOmGytzOgGcgEEYAHPSsk3c39mkrnMvpDR28suzJLbtwGRz6mud1ESSxSDy/LUHkEZA7ZHpzivQtGjWazJ7dcY6np/Wue8baT5Vq4gRgGAB2jnOBWkZcrM3TutDy7UzLcTEy5Rc7VXHBA4zz61j6jGY41ILbuclgOnHSu+vdKDWe4gkooJ3AE5wB+HTpXPX+jbYS/J+v+FdMZnDOi1sVLG6EdlLGwzuAPPXj6fyrpFvFbTLVw4kUqM7s5yOnB/L8K4qFniYp0wSRk54ro7V0nhiVZMgDJQr0J5/rTfciFzRurY3MKOsRwQSW+7+A9c/0rkmsVnuSknyEnAJBB56V6RpcSXVoiuOVHBGcjmub8ZWaWUEc6cN5gAwetEJWZpOF1c5OTSntXKlurDDD61ee1nsVin3MDndwM5GRWmkcsrxPIRsxyCMEfj/hU2tSx3syJAQYo02gqMc9Sf8A9ddDZycpR1HT/t9nFdW6hSQc8dxjPP0rI1DT/M0uOXo4JDFTnBHXNalpdS6W7xfN5cgBJx19/bFWJoxBayRgL5cg3BWOTk96FJIdjC0yWOWN4pPnO3C5zkmnWOrSaZexxEkorbSSSD+H04qFYjYuJTjGc4BqDU5Yi4cFHJOCSM4zzkfT1q1q7kbI9L0vWodWURX6+ahBBZuvpyeuM1neJvCdz4ekivwnm6dOoVvLAOzJ4J9s4rldB1KQ3YKHAjHK8Zwa72PXTLpMts7ebA4wFPJXGDQ5a2YuZSWp5zqVv5sDoh4JJxj/AD3rI0fUZNI1KOQEgqcFTkcd/rkfyrqEDW9+kqgG3MpAJHrz/Wma54Xj+1PPE+UcFiuOAe+CO1axl3Odq7uiLVY5JI01TTnDRS5LKAfxyPX6+lXtFlilVJ7lFQ4IOAO4HYcZqtoGv2ugkQyL9qjbIZSMjJHByetVvEUEseoie0P+hE5UIcAA9OKW2qKvfY2ta0e3120L2AyY1ztBB3Y9RXI2ryWk5jkA64IbjBx7VsW925iK2khQ5G4LjPTpTn+zzwkT7UnUAjK8+9ON2Oz6bnP3aOoygyAef8mqLvtde+DwK6COygl89JHIBGVyMj8+1ZBgjaTajh0zjgg/rVLcxd1uaOmao1vGYWG+Nh0Y8D6UPcPBMsighe2D09eazZIDA5BO0jrWjp+oRSQSQSqrRkZDZOQaylHW5pFnTaRr1tqluLLUECJgguFyCO2T60+40F9JlE9mfMQ/MGA6geh+lcgrvFKQpKoORg811fh/xMYI3gmAlgbAyMbh7jNZShYqLUpWHXV/PCIruJ3VMHOCeD36HNaek+MPNZILmUowOVZgck+gNaf9hxaxaySWUpkt352vjKnpjI/zzXJPYrZXzWlwixXAJwCOePT2qVeLNZJo9Ih1qyv4zBeor28g2qx5wTxk1yXiPwQdKaWewlM9l1Ug+vXFM0mzO9IpHwhPBBHQ1tW/iO50IS2U8CvbupUMQM5zwfQ8Vuve0Jt1ZxlxCdhPVMckn271FpX+hwXJlAKMpGAcDHGOa6abR7aeyuShIjfJDEdMnjj0/wAaxtPgNvFc20mC4UkFh0HTAq7pKxnpLY5FmKSSnkZJIJOB+dWrbUDNE0TgDPG4d6tTWJLlBwmO/BHb+lZc9s1rMDgkEnJ/lUEtPZHqnwzuRrmlan4elfcZk3QFv4SAOn0/rWTYRNCtxFK4EsLYZce5H9M/jXPeENe/4RrxJbXq5WJWAcDHIPc/Su/+J+kq2pR6xaA+XdRCRggAGeOf5VMo31N4S0sZlhdNBDjkxkk7CMjn2FULlRC+dmxHJwOgI46Cr/hi9jdBHKcu4GQcDNS6topcGeIOQ2CBnOKyd46mtrmJLD9mcXED4wTgKf51VvrV5YRPkgqwPyL2PXNdFBolwLNnTk88gD0GAazolZIZYpGw4YZA6CqvdhYxblzcSeWSAVGB1wK5+7sniufvdCeg4NdFc7ornf6joB1x3qwmnf2tvKAE7clu5wD09auN4mTipbmNbFBLjd2AAz3/AM4rqfCVx9oPkBhuBIwT3A6H3rlJ7Q2ZC7ycEHPTrzyP0/CtTSpvsdwkyHYM/MVGM56mtNCUmjpdVtCIvMbAIOODjb70/Sddlt0ijGS6sCGI6YPr6VamtzLKQHLJMAykk8nFVhZpNCZBhJ4zgrtOCPpXLJWZSTbuepaN8VNU8KXNrrFqc4QRypGw6EcgY6YxnnjmvddG1ab4iaVBK7mc3i7gpxk+x/DNfHNjfkwy25BIbjJPA/D3/pXpfwj+JWqaHdfYkZd8YPluWIBA4Ax3JBx+FNPmVmJrkldH0v4f8SnwZPNZugWIgIFBGBxgVNeEBnu4n/0eTktuxg4GTXiGvavqN/fOL24355CKPlUE5P0ruNI8QyTaGLJ7jbGy4CsBg9+tRbR3L5u6PV9P1+0uNJtws43rwwHXjvnv9farVh42kuLmSKCQlFOCeRn8a8Z8OrKdWa3N38kgARQe+ece2MV6JBpL6GxdbmPDMC2ByT257Uk20Ty82x6VZa/Ii7XOB/Fj1rWtvElsR88gcn+Edc15+2rQNsgLDJGC2euR6VetJ4LRgTKpA6AcGr5r7A1y7no9qLa+XfuXPZcnNM+y+S+QcoTggjpXFrqzrIhhJyOuOa6DT9a88lJCUPGQRjNVpfUk2ojJZSCSHLoeq46fSty0u0uE4JyMZ74+tczNcvbOpwXibqM9B61et2VgJIHOc8gep6VSlZ2IcbbHQqSCFHzckc+lJzgA/nVW0u/Pj5PzDgj6VaBzkj68VpbTQz1DI+uDS5O0jHvS7yMng89+lB5B5I57DipEJ9M5z29KAeKMdv8AGjuR1wenrQApJHT+dBJJxjGByaM4o3E9+KBp2EWl6HGKcOlNJqr2HuKvPB/UUBsjqeO5pOQKAxA7flQGwpXaeuVoXnA9elKxzSEZx0HPegE7Crljjv6UMccA9+4704OcjOOPSmvgkdKVxIUNwQevsaVsgevamHgD3pSTj2FFil5h/SlB5x29cU3kjJ6U4Zxz09KNgugLZAA5x1PrSdQckYHPSgA49OaUAMSCTkcnFOyFoIWLHNKe3pSEcdeO1GcHH40rhoLvIJA7+3ak5weTSnPTpSJxkdf6U0DBqARwBSt0/wA5pATkjj14ouSOAycUMSABSHoMDvQM555560W7Fq6QqnihqAMgcnqetID2/pQQLn5aQ8rilBOPpSHqe9UnYAHTFCnOcetJznGDknFLz65qbajQoP8A9akJ9qQnafbp+NOY4P8AnmjZjWof40jn5fXmgdPpzRn5jzigNigTwDnj0pMnAyBjtQ2ccdqQ/McZxXPew4q+opAGDjv6UpO5enfmkb7ooPfqB3q21YtaiDJOR07Zo5Y4pQc8c/Wkzj8D19anRbA7PQXqAPzpQMD29Kb04J6c04ElT3FD3uSroQ5BAz1owdw+bgc5pSMYox+VJu479BxfKgZ4po6AjvzQDxjt1pTxgf1qkg06CAkninYIIPamjvzxS5O76HjmkkPXoKBtGM55oIB7mgk5Geh6GmgEEdvequwtZCjnqT7DFK2Mc9evSjPvSHt/Kmr9QuhWH60Ae1BIP503GO/Gc1DVmTzCbuce9cF8SfFcWj2jxAguRg88A+tdjrepJpenSzsfuqSDkAjAr5J+J3jubVzJNkImWAVugAPUY659azqStobwV9WeXfGTxdH9oX594Zzty3B7HFeGX0Ut/OhPLyNgAHoeeCfoK6LxndNrHiJIhykQGBzwSc5H4A1vaNpaWcUcrovmAZVAM4PYnPcmsloW4qZT0awg8N6dNc3B8uRIslQckk9B/wDW71y91rJuZ2kcBN3JHJ+nP511GvlEtjLM+zcDsUkAd+cV5dfTGWTZHICASWzVpXeoP3diLxJrCXNwNpyqnGQegPTFU7Cxa7V5TuCA5O4cU630ltTnOAxROflHvXTatbQaZokEaHEjkliOSfqO31rdpRV0ZRvJ3M+1tItP8qSRAUOduCPaq2r6lK/MkmOTtGBgAnHHYcCsy8uiuJASQh4AOR+VZup6hPeSRhhgAcEde9Wlz7icrIlu9UJOEPy845Jx/SpzrMJt0R7dmfGCSAdprJijLugJ+Zs4Jx1q0qCJgsmeT1A5Na20M+ZmlHqlk1oI3t2AJJyAPX0qG8ubC4BSKOQFhwOOD25qpcyiRAiIRjPJqpHauqkk8EHO0HinsiL2djZ01LIZ884G3nIzz9auR2ttKQsBD5JIPqe/41z0kecIAQFA5z1q/BZusQ8pip9Fz1oVi1dFq7FxbQkRooA6jJBb61lSyzYQywsoGSDtIHNdJC0scKJJIrFshixOelPR/LiMZiD4B9ce1O3YWvNqcsZ3iycEjtUyXbXDKHHGMEmui+x20lk4CKr4JAwMZzz+NVLPTUuSRGuSpwRS2RXLruZ13aiBEdMg4yzCpLa8Lw+XMMp3O0E/nV660e+ZnQQAlc5Vicnis6KynmjAOQc4IxxxQnLqTLR6DxpNveSF0lwuQdpPU/5FXk0//SGgcg4wFYjPtWb5M8Eo4JCkHcoqd7mSO780rvAwDkYP+HpS5rvUFBLVG3pd3JaxPEAwODk4GOtP3xTyDICzk4Lgcn61dsBDqLAoAruASCcjIHPArMMDQ3EgdGBD8HGDgentTlojaGmrNqHSmjshcOD0JBB+9zj8qxrq2LXz3SHY4XGcfy/Oug0LV/7Sg+yMwwpIwRnHH/1qhv4I5JvJi/jGAccAkVMX0NHYy7SSO8EkU/JxnOSCcDv+dYNzYGCWRF6KeMDoK17MGzlCSgj5sscZ65p06rBOzyYaNiCCAMD2z2NNmfKkZFrcPbEMQ2ehIzn64710llp0XiC1PluY7tAQCcqWOOODxVO50+K5ljeCTYMElScFT7Hv2plsXs33IxBByTz+lJaaF6NWJdP1TU9BdoridiTlSrc9PrVqXxBJqcapPEoCcK4IyQe1aUMcGvgCUokrkAswyfbNZd7pclhceVsGxSflx/L2qdUwUegkN0loRJJGZUJxweTipo/FMcUhMcHkA4XDgNk57CqkNyS3leWVBzjihrRJHjHHJz/h+tXzIlx1NC8zcWpkMmDIAdoP049vpWEiyLMVTqSRnJ7nmp5LSWDKAuADkEZxzUlrplxFNFPMC67gQSO3GaycrvsaJO2hmXlncw3h80EBAPlx7jmtC3Cz2rjo6kEfT2rT8VxoNTRIhsRolJA6nisfyZYyDgoMYIPfmodwQoBgYDBIz25x1rtLm0S5023lKcNHhWGc5AFc68AaNCpVyOQMcj610+m+bqeiGCM5ltmyqjpgjnFQzRIwvKntm+QB406ZBJ5HNRX2om4iiiIwiEHBHfPBrotHvo1Z0eLzERT8jcYIGfxpmsadaXekpNbASHd8zAZCg9sex4rJsdnsTi1FpaCQhmAAIbruBFU9Is0vbkPsRAXKqQOT0P8AWtsj7N4djj7su0AdvwqfwppaOsRkVgI5NwOSMk4x+Gc0XNuXRFG2gl0rWeZM2wGGGMHk9zXdWmjfaDmBCYx84AGeOvNOs9GTV0liMYJOVweO+SRn6VneANVuNE8VXNheOzROSqBjkMDkY/Diou3oaKKRLeaf5ss+wYcEAYBX8a2tLuAIxA/DR8AkdRgZ5q9r2iy2Oq2ctuWlilGZFA6cVm3u+3n80jaDyVHBP1rJuxsoX1Rt3MIvZRK/JcbR3wQPSkvNDe1tHcDDAZEeOTUFrfoyRyRuCAQ4wc8j1963ZdSOuI4Q8quSG44+lTe6LjGzuc2+kDULeKTlBGMnjOaWazDyJG5HCZUkdRnnkfhWpqV21tYiOGAmV2CccY4z+VVreRru/WIP+8SIKVx2Iz1pNnQvQzLK5MH7vl8cDB4zjmp9Uge602RCD8xAC+vpz9a0JvD0sKI8AjIOSxHUHNWVgF5arFkk5IKqcYPrU7FqMmcV532GFYoFIbbgAA4/M9ah1C/R9GKXC7JWIBYDGB9BzXVXmlwWxKzuEAGQQMk4/wDr4rnp7WK9W4hkgG8AmMOO3UEnv9aXN3LUOhyJhS5mMQwvu3rVRdHjmDxypvXPQDvnqP0rrpPC07QeYuASM5HQcdqxLNHe4lgc7CAQTjGCKFKxlKnbc838XeG/7JffGFCbueTk55BOf88VB4dkie6EcjYB4yDg/ga9H1fTo9X042zAPMvdjk8envXnlrbi0mmhI/eAk5brnt/KumE7qzPPqU+V3R19vHHHEqRk/J8oYnnBql4gFnJbwRSkvIHGACAeOc4/CotKkd5PmY7+6npTtcaO7e2REw0bFmPt/hVrRiabiZXivUTNbWnkxiOMNksPvHj2rNt4P9D84Egk5znHOK29QsPtdm4TqoLHnPQAjjPtXPWiuSqdmGTyQB3rS+pzctia7ciI7wWwByeeCOKptceRbhXl3DsD1UelbjWfnW4KIUA4Pfk4/wDr1g3Vi7bxncoYgMQeB2qr62IkmtRZYBe2yS5AQnlQMGsyXTESUL90HOCBVrToHhuxG8hMZODkd+xH+e9dLrPg+S00+C8Q+fE/IMRyVJ4wR6+3arvbYztzK5h2GlfY5ElR1HTJOemRXRqlnpNpFeRXEc+9gJYo+SM+oPBzz+VYMjjyU8rKJgbg3POPX61Tt5fJGwyM4ZskE8DH1p3Q7aHX6y9vd6ciWAQwBt4ZVIIJ/QY4rnNSkla1eIthCMn1/H2rU8PXcCyz27y4jkU7RIeM47VlarYTWTyQvGRleHI5IPp7U4StuQ43OTubNygCjK9Mdv8APFdL4U1aFIzp14izQykAMxGYzjjB+vYVWitBJCTzu6ZIA4xiqItAkmANxBDBlPQj6V0KSMeTld0Wta0ufw5eExMzwyHMcgBAwfX37fhULNFqoDofJnXGQpOT/hXT6VdHxNYnS72QJLj91LIOhHbPauOuLS40O+YBykkZIDDPPPX3781F+wTXVFt45WVo3TGTgFjnis27sWhdgCNoODj1NbwvJNTMbkgyAYBHAI7ZqO6i4RJUAwSdw96mLdxON0c1LbSLkgsw7gnPtToVZQD0+tXZ4DF8h5B756VFJciNEQjIXgH0rW9ybKO5eTZJHt3EOB+H41Hbq8b8YBBxkf0pkKJPAZEIByAB9atxgCEMH+cEhlOe2Kh7FxadjV0PXrvSJCIpCiFgQhzgn0I6ciu5k0yw8bael2SlvqAOBKCMvntjqOmK86tHjuSATg9vT861raeWxYKv3DgKRxjkHP6VzttG8TQmhvNBu0iu4z5ZJMcg6Ee4+uKv3t7batYFw+JVU7SDxn/OasrrUGr2/lXe1wpOJS2Tg44z2/8Ar1m3vhmXSir2ZWeDJO1ckgeo9a0T93QbVy5oswa3ezlBDvgqW9B/+usPWrCS11B87iV42g4yOevtWvLMZbeIRjy54wFBHB59anuG+2BUuMiQAKGOOnQ0XdrIz5Yo5e5viLbERQSZwcrkj8ailtYJtIkBAeUZKnByDU/iHQ5LJTOjkwseRjBU9unasiC+HkwRE4lDHc2Djv0HerTutCE+VlJULxhORgHLe3evUtD8Ux3/AIe02OYkyWhMUgcZ3DgAn2xj9a46+skWJHiKiRgNwz1465pdIxFdLETjJHA6dRTv0IXMnc0PEEQ0rVTLA48hzmMoThSeoB/p71veHtZiktVt5Zd56YYc5+vpWb4oj+wTz2zuJAvOcZGcA/1rkopZLd3IBygyAOBg1C1djfnsrs9ftybKQOEEkGfmHY+nv6Vnz6UmqrLLEPJTccr0wSOeRzVbwZ4pj1O0MUrbJAAAuCA2B696unzLESCIExOGJQ54J9P1qZQa1LjNSV0cXq9i8bFAPungnHTAB5rNtrswSMm/nIyAeld5awpd7hMgyGIwQT34/TFc/wCMfDwt2S6gVtjD5sDgnn0/CoTvuS7mVqkBuYjcgAhsEnHr0xWXDviwMn6Z75q7HdFrfYXKoCBhj0rNa5eGfdjcAT8x6VqmmiGejaQf7W0AjB+0WxDDY2CVzzj39M0y+uDY3tvdyuyxXBPmAkHHAAz+fauc8GaoYNSQPI3kSjY4B454GaveIPPs717SQ74c5Q44x61nJPcalZ2L0wSCc7CoRjgEdPwqWyuZtNv0u4CrGFgxUdSM96g8PmK8jNhKzLKxHkkt8pwOePrinTwS6e8iSjliV4BwcAdKzXuu5s1dantthrVvrdhFeSMmWG0IDgrwK6zw3pI1hQA5CcKADwOozn2zXzHpGsz6dOI0lxFgkr3Ynkc9q6nRvijq+k3wEROw4GckdPbsferckyHPl0aPZvEXh658La1bSJeyIjMCAD8wIwAc9CDnrXd6ZqENxcxRXd2oUnJaRjg8D8M18y658YdX1m9TzSNyHaoJJwOuc/56Vt6P411C9iiAlAMpIbByQB15/HH4U4Wd7IalG2h9XRrZXJKx3KADncWGPwqc20M/yJO4cc71IYV8r3Ot+I9DQ3MM3mxE5EZJAx9fWtXwj8RfFaXsdzHBGIuSxkYruHTGCKErOxlKT6o+q00q4JjltLnBQg7f71On1u4gn/0iF4znG5eleY2Xxt+yQhtRspYHTAbyxlcd+fw716RoXjnRPiDprCC4jLhQSC3IBptJ7EprY67S/FUEsEcFwd8RwPM6n6ZrXsrl7c74zuQtkAnt2ry2PSZLGGeJHKKSSrjn8fwwK1dA8Szae5iuXUKuArZ5471Pw6js1oz1mG6WXEsT/N1IA71qWl0JVG4kZ4rktN1BJf3kT+ZG/ORjvW1bzGNi4O3nIJ7fWtYu5DSNxSBnv2yelG4gHnIB61DDMJQSD+AqUt6j8KZNribj6/r1pwPQnmmk8U5SAv8AU0CtYCM0oBXI+XtSEkfT1pMHPXigkeTg+v1FNK/L1Hr6UZwMc4zmgk0FINpAHoe9G4KByDjv6UHnHBFJ65H0Jpu4wYH13Drmn88ccetICWHJ784pQe2eM8UWIEPWlJyvGSaGTDEY9aCxAA9qQBgYxS84AHX+lIQeM4/Kj+DsPpxVJdR+QA5pxPQjtTeF7kelG7HHJ9c9qHqIXocY6UmDjI/nRzTvpxS8wEPT19qQ/XvmgthepPNAbI/xp3K0sB5OKF754HrSkjaMHJNNzjr+VF0SPGcdaTn+9SA4PfGe9KTUldAOT370ZOetGe3T3pAcYHJHvVWJHEnpjvQwOPxpoz9fQU7d2/GgBp6HH40u4k+w5pG5B9xnpSr0wKGwFbkjnIPJpCDkenagn1owS3Prx9KkAIxQcUMOODz3o5/CqW4CNwO+O+BSPluhyPWnUHJPNJ2RZQJ7dvSjg8/hSBtx9qRge2MZrF+ZSSQ4/NSNn8M0ufkprH3NJPoJeQqj5v1obkY7d6TcSO57daAuB7Veg7WDn/PpS9QR260EkcHp600NtqUl1Fe4pJzjtS7s8dKQ8HNAz69afWxdr7jtwBwT9KVmyMDpTQCOKeBgZ/yaeiJ0GKD0PQ0/HOKN2M+1G8Y9KLdRNsDwcHpQB6dAaCQwpB1Hp34qFuF7oUnihZAeAc+9IS2Mdz+FVCrQM7LnZ1Iq3sNK5bYYHr3qCe5EKZJ4HWnRS+agwevOPT2rN169jsbOSRzuOCFXHfFZtO1ykrHn/wATfEBe2aLeqxAHJIxkHrXyN8R9XjS5+zW74LZJwecV7F8WNfkh0q782XEjKTjPT0r5c8u/8Q6xdyysSiMq+YoxhQO/qeK5+p1J2RPoekJdajcXD87TtBYDt0/rW5cNBplrPcysuFGFU9Mn6VNYww6FZ7p0EMXJy/QnqPrXj/inx1c6zeyxWpAtlYqCDnnJ5A+lWryE3yoh8c+IW1OcJETsUgZ56Y7Zrl7SznYBIA8rs3CjnPNaNnp0l7cpFKwUMeWc8ke1ekaDaaZ4fsDcTcyRjAU9WODjHH0rZJRRjFc7OY8q38LaTHE6F7yZtzRsuAvHQkHPXmsHUQhsEkL+ZO7YZBz7k/T/AOvWlreqx6hceaXCIScq+cgdqy5Z45PLjVlRQCd3f/8AVTVnuDWtjIkUvaSHI3k7tvfB/lVSTy0hGQpIABODxknvV69jjVgEnULjBLHnPt7VXe1gjtMFsyE53Z5IrZLsS5dCo8zspIwiggEL1PX1qCA/N+8fKjPIHNXZLHdFw46A4qAWyBRuJJzgdK0toY3sMR281NhKDOcEdqU3p2BByFJyOgq9YW0TXAMhG0ep4x39q0TaWG5gWRB3IPWjRlK25zqyvK2AuMYxxxV2KedYDGSdpPBx0qWVbSKUiOVDg9D6e1EkqNGqB1xj8eppX1sTfozQsdQEPliRl3ADdx1qcasAADswRxnHFYbwbY87wfZjUkSvEwMrxgEjgnpS6aFqfRo0Lt55T5iYRFA4UZI5zVbT5pLW4fDshJIyF49M1aeSAIyCTkjGc8fhUTRKsJKMCem4etPVq5SV3oXodcvLZdhl3gggkgNkH27VA3iBIsIbfJBxnp+OayGMqbS5Dc45OammSMujLg8ZYc8cU+gaN3RsWupWciukmFJHAIP44/Spm0+GaISDcRnIzwSK5d5dsgJGOvzEHFXLXVHg3jziYiACDyMe1K10WpW3NPT7h9MnIRCR5gA3EkAHt+Nb2uxSXrwXcZGHwpK9M57/AJVzAkDgvFISTk8jkHtW1ol5PcsLMyBd5BAOMMazTb0M76mCJ7vSNQkDAkHkhSMDPcYret75byEBCXkUEZxkg4GKzdYUp5kZADqcdvTsaoWF3Jp1/GcnBAP3ehx3NXsPZmzcXZktyXwZF68YORxUFvOGU283IIJBI6E80y+c3CG4HBJycdM/4VTEzna7cP6jpSu+pot7mlJayFQIj9SB1qtCj+YUeQh85Pek03V57K8CMPMtiRvGMEj2J4GK3NZ0WLWY1u9Ml2EnDArgMD/Xj+VJuyug36GbDqAtJ4yXIAOAQOhrUutXJXfJztGSc5NYkmiuJCku7IwetSW0blPLLM6AkEmpjJIVp3Nu3lt75U2RFAQSzH6Co7vQ3j2T+Z1APbHHSp9NslKEA4GDgH6Usn2iG4QFh5eRjjtQ7X0ZpZ7Mk022kN2BcofJ9G6An6VvRNbXioIiJGzgjtkVg3uo7mCWzlB0JHBJweKisDLpu+YyMSVwFPQ9/wA6co3Q4Oxo39jHc3v225dYgAUUYJBGT09+Kx9Y1CK4BgtIyEyCGwea0kujqkBEg37DzuzjOB0rPLixuACoIwcEA9e1ZO8S1qU9Pu4rOdILg7FkOGcjO30rr9CtzpeppJE/mRSAbgDwRkYNYBsrfVZ3ti4V/LJXI79amWwu9DcS+YdijIIyRj6elQ/M0S6nR6rpJg1LzEiCQzfOxAwPp+P9KpahavZ6c6fPDG5BBTjnIIGfyq3L4uW++zg4jfaASBgH8605rUXnh+Xfjyuqjjg9v8jmoeppZMz7Wdb3RIneXDQgEhjgk98Vu6TrMEVhDLzK8jjBABOB1ye1cVPHcRXEcEOBHMqFMkgA5IPOOPXHtW5qGjtaPBZ+aGiiKg+Xk7s84I9CR1qGwR31ut6uy4iTZFIhKuwBDE9Oa5LUobhtRhnBBuInDMU7jtn8K9J0i4+2eHoUI4jUAnHGSf51y+iaYj+ItVM+JEeIbADkqcY/Cs76m3K3sd3pF3LrUNm5GXQHBGck4FWdQ0qO/RkkXDg4PHT65rlvButy6fr1tZE4ROQWHUYxwa9N1iwS2uI51Y4mUHIBwSfX3rKXc6qXY86m0eXSrgNCgEHIAx+dU9Pvf7P1KSVpCqEBfLJ4PJ5/WvRFtEukeMDJHGDWJe+A4tauERlIdTn5TjP1rNM6JU9Lok0y3i1OCSeQg7FJBPII61z9tcJb+IHkIKo5AIK42g5/TNdRFpR0MRWmGxnax6g56c1Yu/B8WqxScrHKOBgnPTtVStJaCheL94j025j5idg+SCCMZHrzRe6V5sW6NCJDzuAx+ZFY8GjXen3CjezgHAkJPGOP6V1cUt08GQCyKAvX1rF3R3xaa0OJ1XQpWYSSSfdGNgyM59/Snw2cctud/wC7YAKCBy2ePyrq5rCS5Q+acAAgbR0qlJYKpMThuACCO4NJO25du5xWm3bxRz2bnISUhc4xisnXvD6I/nRFVLgnAxk8fyrp9T0oWhkdJMEEnYfSskNFqMotzOqv0wDz+FNamcn0Zwptn0om5lTMSkMwwSCM+tcr4ltY7+b7TbgJ8xZiBjAP0/CvY7u0W3sjYBA4zkMRk9wRXB6v4VawYyRECKVSMc8kdq2i0jhq0nbQ5BYJblRIgOQR82cA+v8AKq5nli1CSJwUKAqSw9fSt/QZf7PvDBc4MfJRmHGQeetR3NrDdavcI+N+3IAGAPQjtXTe55zi0U3ZIriKXAkjKgSDkZPvWVdxRw3sywBRG2WDHp15H0rR1HS3tInBkb5xwBg9PX0qK8ij1KzgMBUSR/K2DjPI71cGZyVlYowebgh8F93UkgAH0/Cp5Y1tQ6Id7OARjkZHrVSa4kgBRkIxwWH+NWNOuEuVLPgsuQDtIwCOv/16b12IXRMwpYGcuSdpBwNo9eT9K2/D/iWS3/dXH722JGQTn9amu9GMEoB+7Io+UH1759+tc1dKbSUooOMkdMVcXYzlC2praw8Ul1IbQgRuCQinOOehNctcQy28m8jI3Hr6VqpcZtw/TseeTSmcyRAsDsY4AIPNUtXojL1Kti5uIyUP3ep9K7z7PHqXh2K4nUsLcBSw6gcjr6cVxtpbQLLKiuIlPzYYH24rtfCURv7a50g48qUAAjnnJxWid9CUu5ycViLi5Xa+EJ6g9qrXemCxnc8hD/DjJreu/B93o9zJDHKZNjEEAknP0quNBvpptphZgwwDjOD9KH5CV+qOda4NtcO8efkI+XHP1q/LG/iu0SBCReRkkFlwSMcjNaMvhxrSQI6kux5GOa0tJ0220zU4ncyoepXgA+3T3qoO25M4voebO9zaSGBwEljOGyMk1r2Gpx3MQguwQ4Hyk8hh3rpPiL4VZIX1m2RxF0kUfNgHjPtiuE08C5I+bpnDH6/19adr3IinE17vTfmIBJDEEcda57UbaSC4KshCZxzXQ3slxb6chLjarDGAMgehPXHeqs0i38CfMC/OGx3/AM8/jUxui5RUkY+4xAGN1I7gHBB+lXbSPzI5MMRjByDwapXFsbeTAGR3IGc0WcxWbAPbAGP1rbdaHNfldrGpE+zJJ6dxmt7SZBqEYjd1wCACRg9zxnrXMiQMSHY4J5q3AhtpQ28kZz+VYyidMZPY6e606WztkmR90e4Fgx6556CtbRvEwA8qSLfGRgh8naD1xWDba6G2Ru4kjU8g+9bh0+xvAHiuP3i9s8HP161mrl3sjYn0mLUmF5p0hlETAyLjlh39s4xVqG/trwPZzwCCVT8hZQCeuRn1rN0qWbTnQwFgEJyFPBJGcEV1iW9j4jiCyReXcRgSEp/CSO5A981otUQtXocskFsZBaXkpjikYKG25OCCCcj0461yGueELjTZy6AvECSJF7gdCfwrvNc8PeYuydP3cYJV1POSABz7YrmZdWvEsbi1nj+0xuNiscnGOOvc8Uk1sOSOdW8+zwo6jcVI+XAJx/k1oaVbLfarayxgbN2WA6gdT0qnpehXepX6W3lkCU8Mo6fWuktYYPDFvcWjOXu5lIKsRlOQeB7569sVcdrkbmL4j1MajezyCTknaMdSBxnH4fpWFrEjxonIPy8kH8s+9dDcaKGs/NJJ27GLA88kZHHvmszXLIGzkRMb8B1PsOtUrbktaFHw34hOnz46jHAGMA16joviWPUbMyFFDYABA+vOB+VeHQ8Oe+TXRaPq0kB2b9uSME9c1o9SacuXQ9N1OT7GpuIgTGQGIA9e+O2M9fapHb+2LMAkYIwTn2HJ+lUND1UXVkIDJvfockHIPUf/AFqinSWxuWSIgJgEYOM/hWDhbY6FK60OU1Cxe0v5Y3BKdMkcc9x+VUbmMJlQQ465A45r0GWyi1Kyy4/fKcEsen09q5PWNE+x28hjDMinJ2gHBzxk0RdlYzlexhWksthdpJkAAg7sdK73Uj/bOiW14gBFsNjhevJ6n8q4CZ5HAB5x0966LwvrYsbWW0fPlSIQRgVb2MoS1sW76CXS5rS8jO+PIYgcEd+B3B/pXoImtPE2mWtxAp89gSzdTnOOlecC7DJ5TkOhIwccr1rc8FX76fqsUbyMIpCAQeAMc1yu9ztT1KetaY9uZOCCrEFu4BPX2xXbfDmLRtUEQ1JgJVk2+YeSMjGfxGK0PHmiwXemyXFqR5jZYD6jPFeMC/ubG4WIAiPqG3HOe/0NKG5Mmo6nuPiXw9oKXYigKyhs5OzBz2Hvnio4/Dx0e3S7jIeJm+7tC/y9K8jPii9h8t97OU5BJJI/GugX4k6jJAlpPMzW64IQqDk9Rz2roikjDmV72PTrXxjZXFultPG6S5Aw6/KQB2Pc11GnCCWyjubc5izncD29PavNvDuuaZqNnci4RY3VAw384PTtWr8PvElnplybXUJcWTOQR0CrkZ57UKLb0GnyO7Z6raX8F3p7Wxt45WkUoS4Bxnvisqx8Nz6U7y6ZdGykUfdiO3PscVpz6afKe90OUXNtkH1IGecEfhWyk8Mpt48APNnzN3HPGDz/AErOTaZq1GW5W0H4w6to2jSwavFHeiMkCTOXx0JHv0rQg+JVhrVsmJBHL1IYDcB15qu/wvmvbuSIPiCQFlIOeev1FcF44+Hc2lz+dGnkzxEfOCcOMgHkd/rxWd39olx00Pob4dePo4HFlJPv468cc8V7Zpt2l7bCWLlSMYHWvgrwn4hlivz5krRy24YAMMZwcZHtivo/4afE0SbYjL5gAHVhz6479q6YNPQ5tep7rEzwE9h7itGCfzV3Z7ZrMtJ01C0jnQ5Vhnr2NWEzbv1Ow8A0Wsx3sXs8cUoOKZvyBj86dxiglu4u7PbHNLSZ3E57UBifpTWiC4obk84B60uT3pp4+agnPB9cirsDd0Lj0Jz6Uh4/nQTjgAfU0rOMADr69qGMToOc8+tL/CP6UdhzmgH9OlT1IHAZByO3U0MSRjI46CgEknn3NH40Mb1Atkc9c0H9M00qR370pHHJqtBq4hO76Cnc46jrgAHmmDqPb2p5yv59KT20JEIK0Zzn0+tKD36Cg+oNCtsWAAx14+tKTjpwe1NAyOPWl5+vY81KFbQMY79+tBOfzoxjdnPPSjI24OSe1O66g0kHOPRRzmkydpx0oY5Hv3o7dKd+xI7dx1/KkKnGOwpBj8Kdu+XvycUmwEIwOpFGDgGgALS7sjHakrgAJKn06UAnHXpRjsDg5pCTnGR+FOzYAeRjHP8AOjJz1xilwSOvGetG4ggfhmgFoJjp7Upz696Qk4/GlPYZwSasq4gO2h88Y/lQSQnXJoLFff2qLMm7M/ke9DHGM/nSbsnPpTs54x075rLR6mrtcAeeO1DMQMf0pADnHvSnDHFZ+YrJMP4RSg/zpOh56DtSscAdx9avzDqBOTTR6/lSbiwApwBxTabKWgm3j8eRS/480EEDjnjvSkgjpRZrUW4ZwDTuo64qPHIwadk0kupTQY/D6UEED2pS2VpC2TjI6Hqaq5N2AyQQDjHOaXPAyec0qkk56/TtQPeovqxPcD0OaYWOMD8PapHOPpUEkpT1x6Y607gnYhmi8ld6EkDPB6Z9a4zxpqsSaTPLJIAkYJ2scZOM/wBK6TVdWNtA+FzkEAkda8K+MusvBpbmVxGjLjaO5JxWU3y7HRHU8I+I+v3HiW5TyJMmU5KxngL0GT2PWufsIYtLhkSXaEBDStxlsY4roNJit7GOW/vQESMHbkAA9gM/56V5H4h8Q/b7h4BIB5khI8vGAM9fxrFLQ1+HcseNvEpuhJgK6E7YY2Jz6E8cYxXntlGkc7vKdxyW2qABn61seIW8t0K/PsOFGPeqtpaIh+13JIDZIA6ZPNdEKbtchy6EliGkvEuJdu0EFEIxuPbPt61F4i8S/ar3yosq6gk5ORnocfl+WKZeX/2lWEb5VF6gYIGa5lLS4uZrko7EEEs55I57Vd1sjHVbFXUJpHlOWyM9Khjui+FycDjk1Lc2cijZsdyMsHIweKZFauIN5BBIwQe2cVrG1ibXdyrcI24kk9cjJ/lRtxFwx3Y65qzLJEIi7ku/QAAH269qoSXKEgY2itPQybS3LEdxK6Ku88dcVYhAd1OAcdcHt3rLWYr1ycnjIq5aXZhiI+XPucnPtQVFqyLdzmM5PCHJIUce1U7SHzSwLhQvPJqw1zJdIUd8KO5AGfyoWCCLJMilyM4HOPrQkr2Q2tbj/wCyxJbuUcF93AHGRVMQSxjkHGDjOf51IzkIMPwDkkHini/DR4Jz2BJGRRqiGorUWKGWQMcHgAnHNRSQOSAc4Bz6etW4dUSNWAJyRj0FRT3qSHdtCke/WnFLqLoNMRMY2ZyB9ccUsFvIkRQOQCc5yD+lCaikYCEfe9O4/GlbUEBwAcdiaLNPQpW6jZraYsA7ZPsaesDqSd4yv19KsWt9GzfPypwOAM++M8dKtskUqnbkx5OM9cdvxp2BJa2KKWiXbAAkOvUDo1QPaPbzFR07nriryQG3iDhyAOpBGea0LOB7nCSZ6cAg9KjlNopWVzCHn2vO8sh6hav2usp9ojl4DpgA+/rWje6cIkwMvuyMAHIrKXQmgnBCMU3BgD36Uk+Valcuuh2us6db6mYru1c+Y8YLpwRnGDz+v41x9yJ7T93PEfNDEBs/w9j9MVtpcy6LNBsAeAqCQwJBJHGPerV5LFqNsZZcJgEDcOSeOKJNN6GjWhz8LeZABGST1bcOPwouILh5XjjAJ27jvIxgDPH5U6OIxv8AugQSeQvTrUt1EzqSOXYd+9T0MYJ31K0ObsujkJJgYJPHQH+tamkahc6XcRjzBIiEttIznscc8flWTLZyRYfBDgZI45P+c1Nb3R3DIw2OGz1FFuZWRSunqd59og15nMS7HOGKjqv6VV+zRW7R7gQd2MKPrnNYenSz2lw9xDI2/oCfcCp7nxDJdlEdFQqCCwJyxrNw6G6d9zQnv4IHZN4B4yARgDtUdleR3aSKQQFPJyM4+lZbMjM5cFi3BIAB/OnWUE9uwYAeXu5JJ6Z5qFBx1RR0T6XBcQKsJYSddxABHr149KhuIeUSYLvjGQQDnkAduOlWZ4JbVre5tydo4dCOGGT3Pfmpr02d3prI7tHc4O1lxkkn0/MU3LoVy6CWupW8SiJAiJjcFUenXPvzUM2ni7PmocIhIC/WsD7Hc2pdsh0ySuDkgD1xUNp4jkgYBnJj3Y2kEe2R71D1EnpZnQWmlxySCVJD5uCCM8fQ1cmke3GybGwjG49PTisvTdatoo5ydwTJCZ6k9ahutdfUREjDCA4BIzkHk1Lv1NotJF+fTY/OgljOdrAEEcEEcn8K62CcSaS9tkAsAAD6+v41gaQfO2LKnmRgffwePetp4Y5po2j4VCOCODj+vSoT1sDXUmgsFufswuEQeQcksCQBkf8A1q3p7GFNRF3vDIDuCxHPIGe/41ky6tB9iltH2gyEAurdsjGfertlplzBbRmJiUL4BYjn1H86p7ii+x2c+o/YtKSKOMZZQSAMZyMjPv0rlNA1CWXXLwSJskaPgAcVvW00hQJJATwVVlOeP6VJ4dt9MbxSxMDxO4CbXUAMcccisGtTrTVjDe5SLX7TPyOGALf5/GvYLISXAjQuZUUgoCcAA9Tn865PxLounraSyMAkqsCPl5GCDnPtitLwH4jj1OaOKNH3mAoQ6kAkHGR+lZ2NYvlZrXjmHUo1gPzElduc5A4Jz3rf057eC33SO3m44z3NYmsWD6RML0HLk4PPaqraqNQdRh1kUHOM4x64rmZ2xb6mzqNul/Efn/eoCynGfyFQWdiblQiOxyCC2eQSKyYrO8F+86SSFEi6Jk8k45/AVo6VfC3uTG8gVXHG4Y5xg/yrOL5TotfckjU20RjvAHAJVZQevbJqaGWKK3EaOMZ46/nW1FpP9oWxD7ShOQMYyPXNZmpeFJY4SYZANp+7k4xWnNpqUqbWw6IBsA9D/Fms3UHSO43lQSuQSeopBc3emRhJGE0anIJGce2etWYbuG6Bdo8ggkEg/wCe9Yys9jeLbVmc9qVg2omOUKAGJU5xgjiuc17w4LS4OwhwCCGUYxx2Ir0dI7a4hMQkVHH3R9OtUtU0iKe1dSQ5xzhhke9JNockjy61vCwk84DyycBzyc9qis1j1XbbylSy5Jc9+eK7i78Jwx2e9R5iEDgnJrltY0FNNdJYH3nncueR0xW61MJeRhX2h2a3qExqAOCwABySOh9xXFa3pj6ZrKnBcZwHGDuB6AjsQK9BYxzo28jIOQuOhrn9cjjkuIS7YQMCBzzyPTnrWsZWOSrSTVzm9TtHu4Yxt5BPoMjvxWTqOj/YZInjJWJsHAA613V3pclrDIsqA78FMg/KT1qtfaM9/YFM5KYKkA9eOPxrTnOKUOZXPOL2M+YxyzA+vPJ9MVFY2rQzvH8wDjAY56nFdRa+GJZ38vDcDJYcA1LLYQQo0flkyoRgEcnHNbxkjjcOrMy5d0ijR/mAz8wOSO1YmtpA8cEwi+ZWAdST0PetqHzLmSSOVWiwePlxweRSQWKX1wLdkGD/ABEY9Qaez0B9DndV0+NbdXiI4IyvfkZrKtTIGxzsXO7J/lXXroaWySwylgVJWNeDux7jp2rI1rS5NM01N0ZJcjDYxwQc8fTFaRlJHPUp31ItVtY00a2vICTIQ25c8Hpj8au+Eb+eK8gkaVkyRyDk5HPPrWPYXcZgaCVGICjoDitjQpo3vorcgZJ4Y44I5H6ValdmUUXr/U9V03WLmIyGQSv5ikDsefwqay8YSWchE+JWzwCOQc9vyrpviD4beDULJ4l/cS20bEt2JHJz6V5newPZXbgjcN3DAVUXbQtxe5valrtxf30NzHAkQTA2jqcdz+dNudUub24R1jTKHKgEgfjWd9qlisSR80anoo5pLTUjGVcDYcgjjFXq9CGjo9N8WrJdfYNQt0SJwVIUEjn1z1B6GuW1fS7fSLs+XEBExLqVAxtzyAO2On4VevLhdSkEhQJtOOAM4OP8KnCJqdpJBKpMoGI2YZxk9Mg+gqW3F6g1c5bUJIpY0j37AxICt1z15qja2jRzCN8AN0OOM/5FdBJpsRk2ORGUODwfr/Wku7ETBUgfMvOOPbilFt6IizWpkPau7EvgnqNpyeax760NpLnGCTwcYxXSfZrwWgeRP3iA7tqHrng4/rUsixSoqyRjDDqOD+tap8uhEo8xzEBVsl2+b1x3q3DeAsEfLJ0woq1qPhx7KAToT5TEHGQcHtmo4ooDHEGyGUnJxjn61Ts9WSm1oWFtQjb0yEPQDtV+G5MCogOHP8QwMj69aSzYSTiNgEHQ89KnurZC5CEEA8sM/wBaz23NbJov2+q3cMLmJ16jIdc59K6zwf43i0iXfdxZRjhlUj8fwrhLZSGAIyO4z1qadWRSTnyh/GelNuz0Hbse42es6bqFpJMY5J7Qn5QACBnrj6VUuLXQryIvFuIx3UZ/Ida8y8PeJp9DQp5pls5cFmHO09O/HSutS9iWCOW3KlJWyVAy2OgzjtTSvqSpM53UPEctpeSWltbLb7SFDrycE9/f68VyuuRXUuoNczvvlJBLAc4r1C+8NW2uRSvZvtuwuSd3GT04Ncbf2E8E5inQl1O0sVwCcAZHtWbco6MIpPUoafcPdW11A753RkxnHIIGefyrFiuWvLeAbfnB2EnHf/JreXRZbVTcBxs5BIPBHcGss2ip5hCEEEkc8D3FaxkpKwpJI4/VrRbXUZUjyEB6ZyM98e1RjeJFDcIV4JPFW9alSScueBggjniqBUGD5TlgfXt61pfTQ5XZm/oeqyWepJgBwAQQxODXWw64mo3I5G8ZBGeP88V5naXhixk857DmtfT3OfPikPmxnJBOeDgU0hQk0emWkqLGYzkMzZAXnAPf2xRqWlywuXdP3DjA7jnuTVexP9qaLFf25/eoSJI15Kg98Dnk1sR+JEvdLSwuQqyqwOdvzZwARn09vc1Moa3Z0c1zzvVbPyHYrjHoPr2qgyspByRj0OK6HxJEGmV+gYkgVjPCJBtyflIBHHeue9nZFct0SQTFdhfJfqRx6jH6Vrx6j5M28bSCMDIz0PBwO4rJnXc0bjjA24FP/wCWXUgjuD15Ioky47WZ7bpdymp6Ekjkuo+XA6gkDmvNvGWglvMlgRsIQcjvyPyq98PvEwgvDYSyfu5QVJc5APGMD8K9HisrDWNMubOQZuYgWBYdVY4IyOew4PHNKKuWveVj53h1OMkiUEFT0xnn3NPmu0dlCEAdwBzipfG3h2XQdblSQY+cjIPUHv8A59KwDKN/HbgHFdCV1Y5JKx1q3O+3DQTtH/tKQD9M1Jp15IGKyyyMD0Yn/PrXKQ3z+YEDbeQSc9a2Y71goYDPPYdKl3iJWnue3/DP4nXng60MVw8MlnIu3a3DdcZAJx0FdofG0F3qdvdg7EDBjGMg182Q3hlKGVSwXBG4e9dlpGrLcSQR7gMHON2AQDWTXU1Ueh9p+D/ENprlpHLHOoyMHPBH4d6m1nTfLyWVZ0z95hkDPtXylp/jTULTUAbS5IwQAqnIwRgHjnsBXsvgT4q3iWktvqluJIyAAzNxnGD+Ro+PdDTs7NGB8SPB4hePUNLJ81CfMijBAwSKyvBfjB9JvLWeR2MattZVGTkkD9Mdua7m71B383YfkmJ5zkEHP9K4HUfBJW3vZ7Bt7248xkDDnODx71KfKTKDep9rfDLxfb61pipFJkFcrk8k/T/Gu9jInUrk9OMjpXxj8IvGV7LYw3VuSDGwWWN+2Djt3r6u8L+JI9Xtra7jOUf5WGehwAa1T5jKL7nRWtwVfymB4GAQcVcDcVn3iDKTL1zk81cgcSRKe2aI9mN23JAc5/maUZxRgBc4+UnNIWGMce2KvYzF25HPTPHHeg8+tCOCuMc5pR/9amr7lK9hoXt707HPb3NGOACaQsNmOvanqSKv1yPUUc446etHKrj+dGcAkkdxz2qLAAPJ70fmc9qTcM+vvmlPSmhoV2wOD3xSnPFNGMD9acThxnp2qRoaMmlbn1oJOOCRS5+WrVmSHbigc96MHGOSM9qaSVORxj3pPVjTAHn1pUOPzp2f84pDndQh3DqoyePr0ox2AyBzmm9Kd6cZ9eaewnqHUUbew6Uu4cjtSD2NLroCQMQMACm8Z/Hp6U7njPrQ3Si4hvOSDyPpTiScj+dHDAg8elKOnTFC3AQ5x1zSBeOv4Up9+lAHpTt3KYuc5OKTp16dzRycDOBmgjjB9aNELQDlvT60oU88596T/Glz059eKL9BDTzxnJ9qVsqOOnuaDk03PanoBSBAPX9aGP5ZpNvHtSYIORWD0NLJgSTgZ4zwKcSRwOOeaQH5hnselKMqSDnrR0uEugMDxz14+lI+QoGc89aXgf0oDYHTnNPdCVxM5wv6kcU7ouCc96QMcgUp5zU2vuN3e40tQScUAc9c/Sg8d+9VurDWj0FXpj8aUn5aASO/XrQBnjPFJaA73uCjK9/qKAMLxzz6U44GOfqKaCAOOmetNN7k82ooPUDijdx64pe3GevNN3bT7EUrdhX3EJORQ4BXn1oJKkc5H8qparqEemWbyyDPBCrnqetN7GqV7GD4hvVkZ+RsiBLEnjgd6+Xfih4jTxdrv2a3ffZ2xwxByXbGenoP8a9g+IXiOSz0GcLMsZmBkkIPbrj618qeLPFKaBa3N2hbc4JQbsZY9K45O+h0xVlc5D4t+LmlMGkWUpY+YDOQR0HQc89fSuHFpgxuASEGQCSM5POPf61DBZT3l099coweRiwySepz/Wr93cQ6ekZnbHzDA5yef/rVrCmyW76slu7NZrYE/KynJLjGCegzWBqkxlt1ikYCOMnbgdM//qp2va9542wuIgGyABkn8aw4tX864CyFnGQCxxj/AOtW15LRGTjdkz6law2+xELuTktg8gVWi8Q/ZIXWGLZvJyw5B/Dt9a17pNLty7mcE4yVBBGfTPqaxrq6toV80Rhx1xnBH1oUe45LsyFvEbYIMG8noMA5/HrVafVzN96LYCfugYxRJqFsUyIcDqCDzUT6rE0aBofMKrxhgCTz1x26VqomXNy6Fdrm3/eAE8ng470yMwKC7rlM9c84qKGNZDJI7bBnIByf0/rUE1wJF2rnZke2atKxnzdWWt8TIdiYJJxu6j/IxSIoIIO7I54xilgWMqCH+fHIqdbAz5IdRxyGPbinYpvRWGbNyZHA9T0zTfsbuvHU96sxWpkhKGPLhj8ykke1PFtKlwUwBgA9Qcn6elIdr6sqx2MgGwnJPAUetRNp0qHawIPXJBH/ANatuNJEPmbPnBGOBgGpo70eZmeMEA4b0P1xUN9inBW3MKK0cL1BycdKn+wvuIxkD/PFdFHHZjZg7ck5GOBU7WkVwWOeAMn5hzyKafcFTOOa1lwxIZ2yTggZH5VWlLbsEEe1dva6bEGIPOQSCCM1XvNB3ryoz3GeRnmrukQ48xzFnavdNiM8g8gnFWopJLMvHIzjBPAJxWvH4ZliG9FIUjIOB3pkmlzbk3nO0/Nu54qt9ibOIljdl1IcDGMjjkVr6dKUc4YKWwMGooYYlhUhASM7sH8qjlf96PLABGOGJ4NTfU2jotTYd/Jg3oSWJxye3eiCVJI0DIA5HKkZrMS/2xAEl2JwQBwD2p6akbcogclGIB4z37+n1p7jUtC/dWX2yIIuAM5Gf0rMnspbZkjIyGznB6+prSXUAQiqcgHjGRn8a0jdJcLFEApfJySOT045+lT7PUn2i+0YVrGFdS+UQEZ+Xr7Uy5KfaV2YcbiTx1rpmhglgdXj2OGKnkHp7Vx+o2VzZ3rBJC6OxxwcgVPK07G11bQs6m0TxqEQklSGycg/hVIMDMHKDkYAX2FWVhuJQ+4fLx0HSlVE/wBWTkt3Y45rP4W7FWuh1lelBtSPGAcDA5q5f2sdxFGfKIlyHGDjHGTyPrWfJCiNw7KVBzzwc84/WoE1VmlI3nA4GDnHb/Gpg2w0Ssyezu1gmKyqXGQCAecfWuh0zUYYwxyFAIKjAzWHbkTuAdoX+8Rj6VFKsizkI4ITIO0j+lOUmnYIpnSXV9LJkod6EkjA/nVSztPtdwHeXYc5AyD19agtbkwphzk8cVp2pilUzE4IwSRjHfHNRpuap2epuLokSxory+acEE4GM/hUF54as5UIjwG9MDmq0mq/Yp0BkBj24GD1OOelU21Vmm5b5W6YJBrN819Da8XuMh8NSo7xBj5YBIbHfoP5mooPDV7NPhgXBHGBz/nFdHp2qQi3BcE4PODzxUlzeIil4ZMlRuC5wOlLmYuVWLGjT22hQSW95hQQACwyV+gq1HrlqYZ47eVRuGDgc88da5pr2O6jme5n/evyDnnpwMVjwz/YrXKufMZudx+4MVCV3dgpaWLq6ggvobTBBEo3k9wT2r1jU2kTS4BZnOw7j647/jg968a0KA3GsJLIfkBBJY8dq9Se/KWMgiCyK+F5z074PSnLRaBTWrN/wvrouL9IZFVxt2uCQDnoOenatq3vbJdUth5TrPLc7SwOcEZwST2GO1eeLILK8trjJBLfOOgx/nFdvG1pPptveRyDz45wxAHXj1PpWLOuFmd74vs7eDThcbWdiqhl/h5PX8fU1leGPLs76IwRCMbue+M9h7Vi+IviGr2VzbuATsUYBBAIwfzOKt6D4ns7qXzIm2gRA4ION3cDHGaxTZvaLseoXLQXkAOVLnIKn61nWOlQJesJEwMH7vFUfD2qG7uZAZMAjO0nknt+FSahfm31NIxg+YMgg9D3Fccn7x6ULJFuytLmHzZwv7h2xnPUD1qDU9OF6kzwhIZfvAnJxgdsV0drIPsogIyCoyD6mrFroojAkBUyDoCOPyrJu7OiKvsYfhu/nt7JIJPnkXgk5z9Of8810KX2f9ZwOMk8D86oS2Rik3uBuznPpUklwsVthoCdvPIx7daq5skUpFt7m/niK7UyCBtyPwNV5dNS3mIjIK5wM8fpVsRRSKc/IuR0PsBUF3pslwpEEpBwSCxx/ntS5l1HytGddWv2OZXMZGTgr0rPkgjOpO4kZISCCPU4rVRJnjNrd8y45YLxnjnPrVcaDNcRTiJgXQ5HGePUj86Ek9UDuZsTssHlOhYg4LYPHp7dMVm3Wim4ui78JjA5rbNve2bmOXLjOCcYXPrV5rSUQlAu4YB3Dk5p3J5TzDVfCbQTEjIjckhvckn6VlXPhZLaSOW7kURAEhnbAz7ev0r03UbSSeJonHfJHIx7155470+7sUt3lJkhhdSDGc8Edx681tColuc9SlJrQtrdaZqtuwMiuVKqSvPTgj64rlb6+utMnNskQ8pgCsjAbiee2KksLVDq0zWYAikCttHBJxgnH4fpVvUfM1NoBLEf3RHPKnH4dfxre5xunI4A3d5baszRuz7znczcZz6D6VfvNPS+uFkwQ7gBQCcZPt7mrer2aRyvBjEgOQQe3X/OKELrsfcScj5u649Kq+hzKFm7nP6lot7Y3QmkGxFYbkYHoCc/5NOW7S4lBCYJz82ePevQGkj8QGOFwwJXbnjPPqa5vVNEXSpTFsGwHCkHPFV7TuTOkkro59rBrjnzEXnJO4VPrml/2vpyI8nzxcjHbirR0j7VJ8mc9tucj61VNzPaO8KnAc7DuBI69cfn+dbxkmtThlTs7o5nSdJtkuwGAMjAgL0yf85pJvDd3ba8biOMCONw6kqemOg+uKJJTa6lHv6q+Dg9z/h/Su/SY3NohRQRwDkZ9sZ/CqWjRildWLvjK7TX49OEDbXtbBcqeOeo/qPwrzX7CdS80SjZHkrG2O47/TIPNd34p32+rxRmMkC3jVtv8ORnP+elUNR0Wf7LE8YzbyDerAnB55BpyklK6NFBtanlkkl5pM0kdxGdmSdx6EVv2FlbarbCWIgPwSgGa7y80ay1KwEVztjZDyHB5BHUHHGK4G40e80i4LREmKOTGYyT8vqfrWkZ82hjKm4u6HPBFbnys/OCeCcDA/D1qzvEMcQhJMmCTkgjPfHvUF9p0s1obm3V3AOSFGSM+3+etYyTvE5DsV4PBHIPb6VpoRZmhqsJmxJESXPLL0P1rKHmLLkOw2EHK9ela2kXDzXPliRR5gG0EcgngjPof6Vnazv0y/eA4Uqclug+v49aNtUJ+ZeRpJolPms6EZKtyBx61SexaQlkQuOM+i46fzqO3vyuz96hRiM9x+daNvKwBKOrq5IAHoeKu11dgtSKwuY4k+yTDzIiRkkjIz6VX1vTLW1mWeMme3yCwY4x+VJcxy2s2yTCoDxnjPpzT5PNv7ZoAUMRGDwOPxp6NGclfRFUwxXY3JLGqk84bJ7etatppEjueTsAJJx0FczdaBcWMocEmNscdc/lVcXNwpfY7DaTwGOKpOLVjJJx3R2F1B5ILrxkDHHHHrTLe8Ebi2uAQkuOP4eprn7TXpFxmTBGcKTxn3rrLbWINVwJUj8xgArDqMDBwe2P61k7rc1i+YUaWYoyAFeB84GMAD1HvVjTWubEZ37oi2F47VEk/wBn/dOcDg89Mdjmq9zcX5KtExNsjEkAnGKuDuxNJHZ2LO5EkUjRuBkFSRn2NWbopdqTL2Gcsc888jP0rlbHXIleNJJPKQtjOOnpmumt4HnkMe8EH+LNU49RwepHBJB9mktpFVkZcFgMcjoT/L8K53UPDbx25lRgBzhfTPSt250qfT33k/JkkMB19vrVaTVXuESMptHRdxzz24rBJ3NdNjy3xV4ZuYgZowCAMlR1P0rmrOUkvE3UZAyec+9e96haRxwbZMSAgZORjJrynxZ4UOkXAvLdT9mkbDE9jnn29K3jJXszjq07e8jknjKOQ3POQc1YtJXtzvjcgEYO3vUt7Ed5I7nnj3qJMxsM425IyRjNdCemhy2d7o6vwR4rXSdTQyuVRwVZWOAc/wBf8K77ULSISpcwDCk71IOeMdc985rxW8geJlkR9oJ4IPtXb+B/Ekl6iadcbS4b5HycgY6c9c801ruOL5JWkdoBbarYNHIAsm37rdQR3rmLnSzbkgZOecgcH/OK7TRtFi1KZ08zZIFICkkc1qWOh22nS+XqLx+W5wC2QPz/AArCUNdTvjJvY8xaAlEIGCAMgjgjAqFpRFIi7O+Dz25ziun1vRl0oymJvOgZztZTkYzxjPauYu7dkXzCCMDr61k1fQtu2qKtxZyadLBciT5GIPygkjkYP4V6hZ+MRt064iuAszt5bgHJI4GT6dj+NeYRXv22xMB+co3XPPHIosbx4LodMg+nQj3ojdMxWmqPXPip4YTxfokV3ZoBew5LhV5OMA4PpXgMqPbDY42MCQR3BBr3HTfE8rWkyF2KvHtIJAHQHOe/avMfFGno1wbiLDRsxPynIwT3rS+pU1zK6OVEgeTnkcdfXtW1pdzicIeec4H5VQ+zCSTgqMHHbFLtezuA6uWGQD/n04qmkzkU3FnUS25ERJYJgcc06GV7eFHB5BwQD0B71Vi1QX6RxgbC338960Hs3twgDB1J6gg1i48q0OuM+Zm1pGqPYlbobnOQAd2Dkds/56V67onie01jS4rm2b/SU/1iMSSGA6+nIrwy6/0dUhBBCjoB3NWvC2tXWi6j874tiSWUH8OR34qOhfNys+qfDmu6fq+kkFl+0xDIDAZJIFZcUrJfFovuSEh1J4PauP0CGCa3OoWEoGRvCqeGxwR7ck8VqW9800kauQm9to57g45/Ks5alQbe50PhS7HhHXZ7JpE8q7JYDPTgnj3r3P4feKv7FuUgkci2myVyf4s+/FfL/jR5dG1u0lDq8YIYPuyME4/pXumiSjUvCMc8Z/fqwlBHUYwf6VrCWhzyjrqfU0EomtkyRh1DD8RU2nuVTZ2B7VzHw/14a54ctjIR50a7WUnB47108WFIwRWrRm/IuFuAOcZPajp6Y+lCjI60p6AUE2EHy8Zz2pQcjrSN7UueKWw9Qzk8nil6n05pMY6nihmwvr7U2yQLc/Sl7d+TnmkIJwc9eaUAt9Peldp3HYTufT+VKD8o9O9BJ6AYx6U4sSNvai4ho4CkdB607JAHPtTQaOhxntVbgGMnBPfrTtw74ppJx7UDHX0pONhpjgRim4OSBjrmnHoRgfjTdxx/h1pIdr7ArnoccU7J9MimrnHP1oyRx2p2uSOK/T8KTdnjI45xmlB9aAc8celFrPUdhmfl4pSQTxQBztPT60A8kdAOc1UrIQK3NPLYwKYO1OYdD6c1PoPYD0x1pfz/ABpOAeuKbuyAODz1z0otYa2uPPT+mKQfdBPH0pcFePToRnmk9Bjoc5oSDcQngHNHsOaX3zxQOD1ptWFcDwvNAPGM4prcD19qcAfpTVuhQfeBHag/L0FGMChs5PXHvUvyIKG7Axmk3np796AvPtSjmsNzTRCZAP8Anml685PBpAQxwenc0o4GCeM8nFVewNaITocc47UZ5/rS9Pdc8cUZyKq2gLQQ5Ix6UnbtnPancDgk80YxWcdSrjQStLjOfSlfp/KkI4IzVLXYXmAGcZOB7U7OAAM4pASvHrTuQ3elbsTqNI44pVJAxn6igMen86Pug0K4C9OAcZpo9MZ7U7JP096a74A+ufyoTsJIR29B0GO1eU/EbxpCNQFhFLujiOZMHHOeAT0xW/8AE7xePDGjZRz5svyIAc8noP1r51+Id5J4e0KS9d/Mv7n51XPXPc+mP6VEpO9kdEI2OY+MPxGn1K6XSYQEtosNKRjLDsM+ma8J8S6kfFmrW9nG5S3hJzngAgc+1Xdb1R7z7bJPcedczHBYucjoMAdgKwN40TR5BEUN3cMQJCu4qD3we/WoUbs1vpqN1LVohLHCjMYoQFwDwxx1rivEOsi4u3MUjeSgwrkE5I68dqt61NHp8YSN2ctywIHHTHP6/jXKahevO3BxGCTjNdEZNsxlIZc6gTnJ5xj61SN2wBIJGCOQahmlJIBHTmoQS6t820dhW9kc0ZdjQWczxBckkE8mo5fMih4JOT0Jziq0cjr3GAasm5UxgHIIOcgcYoehSkmtSJblzGUYA++KfFEZrpY4unTHb/61O2DAx+ZFaujRwWltd3c26R1QrGg4BJ6En2ohdkcq3ZlXuEmMSEHbwcHIH41Aow4HHtnpUbE78nJJJJK9zVlX3YBOfqKbTHFJjRgYXOCfbgmrikAZDsOACvQZqvn6EemKlaRmjUAbcHIxUK63NdtUXYrmWBv3bsiMORmrljqbJITKgkQA5BHP4VmpGZYR1znBOfWrAIjUlydwAAGO9O6DVq5uJqdvOnI8tsc5PSkg+xsCGclmYEE8j3rJt7fzpeCyggc54zU5tinBOBnP41OwLXc6Ce2tZgEikQocZx2571Pd+EZYAJIJ1wckYzhvwrnI3eGQEdB1IFalvqlwq7Q745wC1O12aK1tCI/bLG5ETA5yB8wwCOKt3dw4dllAEhPIB4x7fpVdr+SW43k8pwD3zTiHvZCSnmEDkgY79xVpJE+8XrDU444CkqOT0TBzg9iR6UJe28s4jOBzwMjrjmom0+dnBjDDr0FVLiX7POBcxOXyNxA4/wD100yJM3Dp6eSrIAASMZPX1xVG+0N5iXiOSBwvcH6d6v6bqtoJCks7JGOVBPQ+9b1peWDEujRumOGPr9KLJgmr2Zwos7hFAKEEHJGKpXbYO350fsVHevQpRZXF4IkkQ5ALFT0zVC6060aKR0DlQSQQvIwcZ+lDXY0TTOf0+ykKxFiHCqCSQAQatz7GWMoRnJwfSti38PeaYxFIgyATubBIP+e9Y+q+HL+G4QJ0BIYL254P48c1ndov3ZIz/wC2JY2LkMdjEZB681oSapBcyJKQR329eOnIqrPoV5Zq7yxk4JJ3DPB/z1rPvZXgjbKZcIAMdun/ANanzW3E1yo6T+27R4xG0cY2nPB2k/8A1qzL0xvOZI8AtyFU9K52OGX74PU5PPapvNeJGDEknG0E8ipfmEOawy7guWlLF845VQePxqva20rzhycEZPHSriznazSOxPbNPt3HlFz+B9KE0iuVPckthKgIDkgn+LHH5VfsJkgZy+BnHy7cjoO1Y/24vviwevU03fMmFYlc8ZxUSS6F7bHTSXMSMNnzhhzkdD7VQe7l3bFJVSccY6e9UrNZZWx8xI4HJq/Ho8sow5IOc5IyKzlYdmytLcvDcBDukGeOMgfhWxpelTalGZ5MCIEEckGrNn4dBQSuhcggZHGPX+Vaer3K2FkIbcBEIztUjOTjrWLlY6I07askh009EJ2AYI4zmt2ws4xpgMgXfGSuCAMg1zGl6nIy4c4YsCO5FdFYXXnB1Dh0OQAB39zSbuaJR6lS68LlyJY8IueSfT2pNU8O20tidqFPMwq+x4H45qx9tnQR6fEWYKTuaMls8k/hjNTTwS+fbEgqsThipPPQfzrLmY+VdDnl06fSblEkjIDZwQOAKv6fqF+LzYkSALyAcncO5q5qMUlzqcUpJKNIckjoPSuln0VLNoJokEccg4K8FiAOv601IIxsZkOjX+qok5AjBcYAJwB9KuaXaXen+aZDJLBHMF2gYAJH/wBauis7WWLT4NoDlHLKT0wRVeIym5SMISjyAkLk81N0aqmbUWhWV/p5IiVCww20d/c/WqnhGxu4fEn2FIkdIlLMM4BxnAPHetSJzoV68LgqmScMc7QQM49sCtDwTCbrxZLdxgvbzDaSB3rByOmMVdXNjw/pMp1KYvhJGBZCp4Bz0+gq4tsZL9pppXdImVcADBOcVvC3FlcbxzztCg/nUSW6B9iKcySbmye5xiuZvW560YKx2dpaxlT5Z/eA4J9eAKuR2UqYxgDPFZum3cYByeemOhGe9bUN1uU4+cY7HpWLte50paaFTUdPMlrkD7ucAd65nULki3MRQkngADrXXSF5FIPAPr+lYT2Ly3Lhh+6OTn19qll2I9Nt1tRvk+ZiMrnBGMCrJhWS6TYegzxjkn0q/baeFt9zgeWOM9wazbKCX7Y9wp3x5IUHg8e9Ra7NE9C/NpIRTIUw+ckjr+NVJbD7CPtUZyGID4Bzg/p6Vt291HLHhjhjwVJwR61ZtrUfYHDlXQA4GO3arsSzm7+xF1FkAEEcgjnNZtlECskDIFI6Y6/hXWRWBWNjxkEELx0xWTd2Gy5coNo2gk+5p6olas57UdMDozqcEZIyDnHvXL61pUmp2bgfcAxn37ZHeu9lBizGxI7deoP/AOqsmcCGYooBU8jHfNTfU25Uzw9dFbTL2edARIvXByBj3rpNHji1LTxcgK7AncoHA9s+ta/inT3sbqC8KfunJDg5xg8c/lWLptkdE1d9jEWdwS4BI4J9PwzW6ndHO6fKzm9V8KC91KcRyhJBGWUEEAHJPX8K47z549Q/s+VNkhPXGAc16/4kUwTW9yRwxIJzzjH/AOquN8beFvMt01Czf97HgnIK9RyM961hK25xVKabuih4ZmSHW/KlBU8rk88npXU65ocd9ZE4BMQLI+PwNcnJ4bn/ALB+32p8ydF8wtk5yD0/pWro2vT6hpwEhkidQQUGevcVT1MkraSOf8OiV5LuJsLIjFYyAOg6/nRcaI8jRlgJW8wkOFzgdxj8BWvFZtb6yTGCPMj3bSDyef8A69R2Fw09rvjbDKxAUjPc9vwrWLsjilFc1rHkvxAgNjq/mJkZyzHoSe/0xmu9+DOowaxKlhKQ8qkKSTnGcHOe/Ax+Fc78Q7Xz5EREJkeTbgj1Gan+E+mm11tZBK0ZdSGKnkEDI/lXVBpo8+ouWpodV4kUXnjjV7N+UWRVUngbcDH8qsIJ9BkaG5jMtuyAoyjAUnofcYrGuHkmuxeKDKWZgX6kjPBJ/KvT9It4vEOkDziflQBkzyCByOnrWUnqddNX0OTbT7TXNGfafLnGMlSOhIwR6Yrz/wAYaHqOi24aJxLZljnIyw57kdj/AFrqFt7jQ9SaNt5gZm8s4PyjuPTFdDb3NvrEJS4TCAZxkYyOn/6qiMmtipU1JWZ5E1+9lbxvbgLuwGTPTpk/59KzzpsGriSeIjOcspIxnJ/Out8V+D3snmnsV8y2Y5Kg8gnngDtXGWVz9hvDG/AJywK4JrojO5504ODsyilvLp9xv67D8nGOc10Xi/R49a8NW+phG+0xLiUgA4B79OPrU95ZxajYu8BxJkAoRjuKz/7YntYJtMuFZI5htJU5HHNdCn0ZjY81RJIJjHvyOxrV0HW5LS88ict5YOMyHgVNf6MUYlSTgggg4PIzWXdWkkMQOCH74xnGO9aKSZzyvHVHaXv+kt5e4FAcZOSBjpisqCZ45sALgHOF789zUXhzVQ0BhnHzYxuY/wCfQVYubeSNypTaw5DA+mKrlHdyV0WbvWZbhVjCKQpAwBjHX296oXcMMknm+VwwBbJBGT06VXf7RZSGQnemcnIzgHrxV+HUovJw6ZR+CG7fT0pqK6DT7lb+zbO42tvjUjjDEKK0rPTrdUG9wd4IAU5Gcn0+lY66Qbx5HgLYU7gdwJFSIs6ybNzDHbpg/WreyQk9WdJdQl4diBTgADAOQBTdG1O50dzHL89tuBMZGdo7g59azUu7nagR95AI+YZqeOXaNkhRXOQVJ5IIHOPzrKN7g431NEpbag8T24A6naOjZ5HHbGa0tO1R9MmS2fLRkjbwcrk47++aw7ezFlcfaLYjYMHAJ4wD269a02uk1ZUnZ2SdFHzKckHv+uau9yYpvc9C8+K6C284GMc5JOCRjOe1ZWp6Ghn4O/gEMp4P196p+H9ZSdminOJRhVY4AcAc8+tdRYBQ4LHMXAGR60NGsdEcy7pErW12MqxBXIGAe2c/jVHU9MJzb8SxnDBcA5PsB1rovHthafZbcwvulBySpxj/ADmua0bUZYbIpLmQRMWLcFlUDJ98ZNZbMSfNoeVa5pLWvmsmSisSflxgZ9PbOPwrDnAeLKAggYPavZNb0mz1azuLq1fDhQHTocnA/WvL7uyNk06OCg5IBPStouxjUhbYzbTZcRPESS/VTnpVONpbOYMjmORGyrA9KtwKbadSOBnnj8RWjqVg91Zm5iRTIPvqoxn0P+fStG7HK4uasdfoviooLTUUdleAgMx6E9813r+IIPFtj5BKfLyApwRnFeFaJemyfyySY2b5hjOCRyfwrSs9Ym03UIthPklwAo4ODjHPv1xV25hxbgj06GyntdQew1CTNuSfLkYE8H1/SrD6HBcfabZ49zhSF4wCfUfnW3o91YeLbAW1zIVvVUCO4JAPPByO2MYqkFm06GVLnEl3CSFyTgqDgc+pxmspU2dMJ9zy4W39la2YrgbEZuSuDik1mzTSdQbBYxOdwB69OK6TxFbpPEmoLEIywHynGQe5Hsc1X8Twpq+iW11Am6SFdjY7kf8A66haaMiz1sY+n688W20cs8THgZBAz61fMAMRDp+7OQB2Fcv9llT587TnIHpWzp+pvLEbaT5TgYZjjJ9jRo3ccXJKzMG6icXMirgbW6jkkfSoJZCGCOenr3rSurhbG8DMAQ/ykkepqleW7yzO6YKZJB4FXddDNq12xLNna4AAI+YHGT0rqDNImQcDjHTJrnIV8nGzG4EEkcn9K37KQXttJsI8xBkg96mVy6fLcmMcq8SAjcAVJ449RVy3h3wS/NiRf7xPI71Ra+d3jjdiSowM/wBKuW8gheUHO8gZzyK5XdSOlvozuvhbrkmnQTwFA+z5yo5yo+vpXoWozxarAlzbkSIRkMAAcnqM+oNeVeC/kvZS5CYUBiBztPX+VdL4b8QNpetzK6I+n7tx3H7oxnOKc32FDQ1dYv31SOGK7IPl4C7hg9+9eo+APEL2Wk225y0O0xsM8ZzgVyOtaRbX8ct/agShRu4UDGcd6h0m4ngtpAjDyGH4qfWlTfK2E07n1z4Au2spIbhDmKRASB054r1gyDCSbuCAR+NfPfwn8Rq9lFbXLgFANpJ6jFe6aJeJqFgUByUAUnPOD0/CurdHM1dnQoxKj3pSecVDA22OMZ5AwTUwOB/I5peZKYA5UY9e9HrnAxSjsOuOSaQDdj0ouUO3Z9qTnGPxpc4GKTA60kQCMScHpmlY7QcUg4H45oLdev41W7LFVjnPalLYzxx601TyPQHOKVWzweOaWxAh6e1L1we1Ht1zRnt2/nSuAAZA9DS4K5HvSZ7c9eKByx+lNMALYwOevU05ueh/Sm9ecYo6dTx2FBV7bDskehHQ+tJjngnHfNIW6Z45oGckg8VUdEK4BvX1o6+/tSbT19+aUHHQ0Lewh+N/Ptk0wcnFHt+tBG0UOyAXPb8DQ6ncQDuH86ByMdutLwe/YmpTGgU7Rz19MdqQHAGBgdRStyPXAHU0Bsk56DsOaq4g3HHXAznrSbs55XGM0q4PGcY6cUh5NHMAZPT8qaAR9M9KeSSPak3NjHbNK76gITtA78/lTjnH9aa3Tr3pQffjNO3YpC5+Whtzd+KQ8dPz9Kd2IzkZ6g0r20Fczg2Vx70u4rn2ppIcDHA+tKPrmsrW2GhSOfUZGaR+ehx7UEnsaQnPBNLsaJdxVzt/GlyQcnGPc8UAnIGKQnIweeacldmb3BuDgHgcigEkD0poXdnjA+tOBwOT+ZpJWRXTQU9R/jSEHJxn8KNxPT9KUZ//AFUJgvdQm6nfdB4J+lNbpSg8kfrnpSV0Jrqg7DHHuRk04HNNGBxnPPrSEflmnvsCuKW29+pqlcXojZySFRQSzHoAPWpppBgANj1NedfFHxTHo9m9lHPsuLkYDLjt1/TNZ9NTSKPPPFfimLxZqc85y1nYTMqlsgMwwMjtjBr51+LHjl73WrxJG8uCMCOI5HTkV6P8SvGmm+GvDZ0/SyslyxzLKrcKx6AnpnB6Dnmvl2/vn1zV40Eo8hGJyVJJOfX86xvd2RvblLfiBBaafFdoSn7wKSAPnJ6Z/Wub13V/JhB3eYFzgEYwfbHpUXi3xRHeazFpgybezGC4JJ3nqcdBwMfjXMeIdQaQlGcHbjoc8+9dMYNoynO+xnXN8bliXlZgOQTz19Ky5pztKZ+QdDnk0FjI5HJGOAB+tIkaOwC5P+9XQo2Obmb0GcuQB0zUk8X2dQCffGamIECnPXGRzVKaRpmJbJ54rQSSRIuMZ4x1pdwc9OD3xTEH7vHf+VOVQAOc+5qbNjNO58uOygCH94RlsHiqq3hKbPmVQc5NVd7EndnjoB0NER3KcZXJyBT5bIlSd7EzzKxwMEjpz0pquWBwPqaVbfb1yc9T/jT4o0hzk7gT07UtSuugiSE8nkAYHOCPxq1HcxyeWHwMHkgA1AAGGxAAD2BxxTTaleAN2O/WmtdxbF91Of3ZPJyTmoXEqqmRkEZ65zyaWzmMUuyRPMVj3JyOKuW4iupG+RgAuMZ71OiZS1NPSJYGjVGyWxgeuT3FXDpigK6vkEnA9MetYDW7QttJJA74xUy3ksW7EmUHvmoceY1TtujUubSa2YqIt4wAMe/PNRpc+bGxwRJnAUgjkE9O2Kbb+J51AEoJTpkD09av6fqOnX1z8wXeSSSxPHAHHtVRTWhalGxUA+XOCDnkYx+Iq5GDZ+W6S4ZhjC8kZ459DxW9Lp9oVB2g5GSw7VhXtvbEFEds7SAxJOenatNUQku5ZjmnRw8T733AZHp9T+NLf3Id8XEe7k9AOtZ0Vy9vA4jk3g8Fexxgd6kF0XbMkm8DkA9KoaVyb+zrS4tGygjIztGOc1GNDubKNZY3BJTlQTnPH4dKLu6DlFgyRnOV4xVu3vpoYyi5B755H4VNrEcurujMd7iN8yK8YXnJPX/PFPOtOQE3kDpnBHWrEmqmQnzV3kd2PpyQKz5Wtr2QYRUAPAZsf5NN3toOFlsW7fUiuSLjIQHALcn2q1beIDPJgTkMR1ZuMj0rEMMMav5XBJzjP86Ty9ycL7n2+lZc1t0aRTT0Nq/1S9tCwWTzN2AQTkevI/GsGfUJZ/8AXRDIPPTGM9sUh1Z7ctE7HyuvIzz06/hVN7kXR2IcEA5JpegOSvqaianFGwAjABOACMinSm1lVXDMvBB46nPpVODTS2Mlc+p9MU+401yyjedgwC4HB70uupom7DpogU35AA5G73qWCF3jOfmA6gDigYfEa7XGAMFc55zVyCKRmwR1ycA9ST2rHqaLUoLbLAMEkknO4+tW7W1kuZo4zymckmt2z0BriJ/PTBBPXBHqKv2GkgSAMpIyCTjA4I71lKV2aqnIzLO2NuMoo3rkA445/wAit7TtNkuYxK8ZxnIOOK2LbQo5pokSMkDGVGQG+prohYiwt5IzmPBJVey/SsXLsdEYXObjU26FMYJBAPfFYF3YPPqH2aNjIWGST2FdRd25nBA4Oc8CpdE0PyLw3L7nfadpHUH1HoKXNbVlOLbsjH/ssWzhEUuUXk7cEHkdfwq9a6bLb2DXABDsCWx/D+Pr0rc0vQ55tWGIyd5CjaCSQckk/T1rr9V0tLS1ighARAoDYXGCevXrnNTzFKm2ct4U8INDp51O/Plh1JO5hnGCR09ay9RiZ40ZGKlpAdoxjb25/OuwPm6xJDpkSOSeMqMgAYH4AAZ/GtDxH4Xt/tGlwRRjLExEFcgHHb/Gs2y1BtaHI2+kyzafG2C3zEKBxwTyc10tza+bpsWRgxKR9MCuzt/B6COQq2Y4zgnkFcDB5NVdWsodLijICiN/lOPcVm5o6IU7GdZWG3S7WN+Ds3jAHAI/+tTfC2nJLqFsTkxvIcDHJ7/lXUaZYCa2eSYYSCLaoHJbA4+grK8Mp9nvLB+kasSoznrSvc6Iw1VzS8RaOLeDUDIFkMkJKHqd2Dis34UudJ01EuIzt3Yz0IJxXReJS93qVlGoykhJYev+cVfs9FH9nRRyRkfaHJjx3APb8qycram3JeR0WlWiX8ImLEZJxk9TzisHXrCS28SWLxEhFPzAHuQP/r10F5bHT9OSW2LEgAEZz9cVQUi/lQu+ZeThzz2rBzT2O+EdLGrHbrNGzxhc8AZJOfSnBr2HEflqVzy2Tz9avaRZT28CEJ5iyEksfatq40qdVTKAJnJYHoD6VDV1c1uluYqC7ncKnX+6ucVPJbyx2+CMlcnPrWqmmSwAvFwR1yQMj61DJOSpLcc4AHqam1kNWZnWU5uRJAhXccbsk/KavW+nyQQgxjKE4xj86oWNg1hKzkffOcn09K6fSys0HI5yQRRFp7jlpsYX9lYkWQFick7VHBq1FfOjCJwUzxtIrZit/KkJOcE8E9qZe2KMy5APOQSOabdtSNDPuGdJBKn8IxwOeaqlJLmUvsymME1pNN5MBBAxkgMT3wKn0xBBGEPJPzA44oTFsYM2no0R3kjb1I6rWNfaKm3zIHLeoJ5HrXaX9myKcDbwck9AT0rnNStjFEzgnBxkA+nXHtSuupUTnNU0j7VatFLD5gYAcg5+tefS6JPaiW0nLkqTtJJ/DFe0wRC4t4yhBXHHPT2rmvF/h83MAliBR4ueCMtz0NP4dhyvJWPOLi387T0t7gZIIIbuPSqUujzyWLA5kKA4BI/lWpfj+0NOV4wROBjbnkEHHB/Cr9hdDyIhcfISArZ69MVrzaaGPK9mcNbt/YzPG/NvLgDOeCQcjjiqOt6Y9nBZ3toQyM4DKvp3/lXba94b81ZFi+ZMbl4BxWHo0weX7Hc8hSSR7DIyR6VUZXMZwtuUr2+ia3t7l02PkxsSM8dAQe2Kgj8MkaW9xbneVYkAnB55zmtTWtGE9nLBAV3AFhtA54yf5VU8LXs8DT21w7Oh6Kedua6U9Dzpwalc5bxFpEWu6W87hUuoGDDtuxwee/TpXI+HnGmR6hcIS4ETKrAcBjkH8sV61q+iiRikYAQgkEA8mvIZUk0261PTBHlPMBLdMA5ya2pzszlr076m94YH2ixCO3mIiBg2ep9K2fDOq/2frF2yTFI9oJUkYU9B+Ncn8MtRE2qz6LdkxlyfLZTjOewPt1/GtPX9Av8AQ55HiBlRSCZOpI7EjvRPczptpadD1TUdGg8QaPA4DCXk5Izgke3biuBijl0q4ms7iMxjJwxUgHuMfnXSeA/Gj2FlHbamEKYADAEc9Rx269q6PWbKw1uzkeIJlhxwc9e3v9awvyvQ61+8RxWnELaPFMgkVgeoOc15l8QvCYWZrm2iJyuQo4PWvQo7htIneCRGKq5wTkkDPrT7q2W6jMbEOCMq5HQHnGO/WtYvqYzimrM8RtLm6sWI+ZJE7MT6dK3LY2+px+XPhJ3GdrHhj7e9Ta94feLU5DEWwmfl6gn2NY9zaTRzRyDj1U9QRXQmefKPKTah4dk+zl7cKxXkKwyCPrWXd6QGt2ODvxnK9MjrXSaVr0k1vJbyJh2UqrZ5yeO9UtQf7InlP8+OpB/yK2jIxavscBfWE+mTNLjMakHjqM+9a1hrK6nBFAybZFXAOQOpPfua6W3jttQs5IztwMErJgnjt75rEv8AQorWV5YCA4HAAwCCentiuhNGNrPQZLbBlZH6sMKOQcjqc+1cvFeS2spjyTCCRtPQc9a6kTmS0MZBaRCccgg1l65o09iscxgfLAEnGc55zgfWrvyO7FJXK8V69lOs8QLqvUYx171qpcw6nAVDiO4PQYweetYrN5UaduMEEY/H9adHpv2tY5rebjcVGDyccEVV76mdrG4sFxaBN7kSLznPbqPrVqzlS6lMlwecEgnjOP8APSs231oSO1ncAh8gB3GTxxxUk9o9lP5WWcN8yHPY8YqLNM0jJSNQXRikJU4fsw44NOQB2yGQSEHC5HJqXShBfxGOQ+XIAcHBOD2yKRtFKxYYYbOfMweP8KdiE7PUY2ofZWG8gTxncFAyGGO/btXoGm6wmpaXCIHUBwvmDGfmHOBXlt4WYE4JMJJJGT7cn+tW/DmsR6UFvCSImYKyhiVGD1x/Wle6CUrbHqd04+2G3vIvkK5GRnIPOcevWuY8QaW2jQyXenlgmHVlJwMN24rp77UIdXe2u0ZJY2ACtFxkY5P61iarcpJDPbAlkIOQfT/HilK62Lg0zznStSexEmJHCMQDGGJyPxFVtZ8u9QukZ6c55zzV/UNFls5AYhlCMiUnH/6/pVOPMitHIMHB6D8vpVRfRg+tzjEAeR0OCUIG0D+lbWjSmOcWzsXSQEbSf0rP1nSZrG4Ese7y2OT6j6+1Pt5iHilOAdwzg9Kv4locivF6kOqWUmk6jLHldhOVbPAB/wA4/CluId0DvvAKYIIJyT14/Kt3XUTU9OSUx/vY+rHqc1zcWZrV4hy4b73PTFEXYJ9js/hx4nknvY7WUrufIV85bOcjmvUmu4kmEepyAyMfvMR83Pf265r5v0+7uNH1SCeP5HQgqxyMH6dwa9itPEa6zpiXYwLgHa/GQuRyQT61vuiacrKzO+17wzG+gSzhN8UicFCPlPr/APXryrw6TbXt7p0+fKkyQT3I6H+VdNZeOblPJ0+W4LWkxCAFehOMdOgzzWF480abw5rtvdoQLeUblycDIPOPxzWM11KT5mc/JbmC4eJyGQE7TnnGTTb+JI4o5U6jBIJyeKmu2LzpMWGyQk5JPJqu9wXIxyAcev8AOsFfqbaWsU9Vge7tg4Ayh6KefXP61VtdTC2xtXALk8EA59DWxGqqzI+NjZ68flWLf2Zt5TJtIGcZ+tbxSSImrq6IWkNozoWPpzV7R9RFtdhyS6Ehduemapzr/aMBcffTBPHOOmaqQ/uZMb+hyccmm9DBPqdpqEe+QXMYHlk4I7jpT7GceYcnvjJ7dadodyl1ZG0bafMGAT1GB/PpVV7eWylOckEhWDHv0/pXO4pvU6ou+p1DXclqtrch22NgEqThh0wfUHvW7fyPayhok3RzKCcdBnr17ZzWRoMA17RZbcqwnTlMHsOv6VvWbpqMENnJgyIoGcYIIPc1m0Xy7M6nwN4nn0UvE482zuAFZXx8oOORnius1Sz+w2/n2oH2VmJyo6e+PxrzqxieW4WIkcEAAjp+PpxXbeE9d8qU2V2C8Bb7uCcHpgHpjvj3qEr6Gql3Oo8D61PY6rZSO4AY7NwJ6fT9Pxr6k+HuvoZvKLBhIBgE8g4xivlvUNFuba+s7iwgae0LAgx449SfpXbeFPF0mm+IIXe43orAMM9PfH6V0Rly6M5ZxSd0fYEGPKHA3Yz1qQEnJOPbB71Q0W+XUNPhnibIKgkA9MjpV4kkjjIz0q2tTEdgY+v4Uu3HH/16YH2n6U7n1xSsNinp/MYoII5PT6UhzikIJXriiyKF3DHbANCvjp2PpS5zx29qMkDH8Oeaq9tiAAPSlJ4GM5zzSBuT0wOlHXkdO1FgF34YkdPpRzmmlzgZ5AOQPenbvfrU2sAjdTjtz9KEbC9OfWlOGHBHBwaMnHB49M0LzAduz0prdOmfelB98EdeaRjyKNmADJ4Xnv0pS+cDjI6470nrjrSqeDnp0zQVYTOTjt1pccHORyBimhtufT6Ubsgd/bFWvInqBPy4xSn3OfrS570hGT1xk9c1Ow2JyB1B+lP+716Uw5Rv8KVnzjjFLcQFieP4aO/PTvSHP4UoPH9BVXAUZzRuyeaTPHBz7e9Ctn0z3pJgJzyM09c9+n0pp5oU4GO3rSYCP1xnihTj6e9Dj2BB4PFHC54BHQE00+5SVh2Aw/HikORSZ+X8etOPXaTQ0JGeM5P55pA3FOOR9M9aCc8Vmncq6vcM55Hb2puec+tKpKjj7tIDk85Iz2qNUNvsOzuAyaF+8B700nGcUKSRjOOuKpO4raDicjHvSD04pQd2M5pu0jrU+RUbbDgcKBShwoPfP6U0ZyeOKQZz7U1ZBy66gTxTsZYfyoB6jtR0PFAXTQcMABkd8UE9unfJNNzjmq11qKQxkkZ2jJGaq6tclJuyK+sX6WttI5IRVBJJOB0Pevkb4peOW1DxO86YdI1KRSMeOcgkD6Dg9sGvWfir4vkbTpf3zRW/O7PBOD/Lj8a+F/iV47lvL8GO4bKsTtRjwOeCenQjiuZ+8zpguUp/E/xc91qqaVYFpjkNK8RAXJ5Gff1rlbO8k0eK4nuJCknPl8dD2xVWCb7W0kwwXJ3gsM8nmsnVryW5I8w723cHOapRFLuynZ2xmmknckAk9ucnuayZ8u5DHnJGc1091KLHQeEG+ZwA2OQAD/WubmQvGZOhJ45/KumD6HPJJWsR3ChQgjP3RyR3qDyzBF5hGOeAe+atWkYRS74KDoT6/wD681UvpjMQpPyj7oFa7amL3uV5JpLiXJwB0CincAMCOQD36U1IwoJ6kevapEgKrkjr/dHWruJDdpAPTAxyR1pOVPQnJrQa2bykDIUQcjFR+SNvAG7PepT1NOUrshkAGeO4PWnIpRz+QB6CrT2uwZLAYPABpwRD0PQ4zinuZJa6lcCV2CAtgnseKf5BztJ6EUrgxZbnIPFV38wuSd34GlfWxpfXQt3FuI3DoSU789KVZCcjZgZwPapLYPgearHjuetWY7dZLcsMgjsRgZpO6LXvEDKrtGRncASSAOvanQiSPJwfXcB3pjpIs8aIu8vwfQVO8UhIwTgdAD1qbO+pcdCS2vpEciRfNQ8EHHGaW4gWfDxgKT1AHUU77XGmRLEM7TjnofWrFokRiVvMxk5x6U1qTK5lTJKo2EHae1JbQhJcnI9SOuOOldRazQRlBPGkiEgFiCRye+Oabe6HBfOZrQ5PcK3H4VSFyuxWXVfs3G8svIGSc1Kl5Heh3BAfgYJ6isq50q7hYpNGcZ4bmqxtGiJ2uQDjgVpF20YrtO5qzSyREr5e8bsnBJ+n6Zpp1WIR7HhKZbaM5Bx2qPTrqW0kBP7wAkYYHHNTyyQTS5uY8Rsc4XoCP5Umr6DUne6LdvqOniIl2cZOM4yPTHHI6CtS11vR5mjLz7MjBjYc5AxkH0+vvXHzWkcalYsEAkhc9M0g0yRrZ5d65AwFJ6/Ss1Gxq5Nna3U+lXcQUXcYUHJEhHNZkukWsigx+XICOoOcc1xZtHzgggDtyKmt7WSX5Q747jJquZpGa5m7pG++ivC/7o7wTjAaoZdKuYxkSPkchRnFVMz2OAJWBHbOT+Aqc61eSx+WcvuHBYcgfT8KltM0j1uPi0OS7YPICExyCDg0kllbw3Lxxh3BGAUH51a063uJIR5krkN8wLH+Q9KurBFbxv8AOwlPCkDPJrFya0RqoKxXht5WA4AGMEkHIB4rRtdDlu8A7gjclpDgAeoqS3tJmgMsp2xZALknrwK1JLe4vAI0A5wvQ5POACevNDlbc0Ub6GbFpkNvclIEWUjIMgHH1z3rcsNAaRgW+bjORwK67RPBRjtPMlTq2BlfvY4Ix2Ax/OtltCI2HHyKeVBHTtXDUqanbTpWV7HPaVpxvm+zxx/cIJZlwOff8K1rbw1510LbKoD95s4Aya37GwFsfkTHByCMmrGmPHulfo4wA3pXO5XdztjFWsyvLoSaUvA3lCQpJOD71hX9zPNcxIkfmEnnaDW5c6oLmZ4EbeQ2Cc+3FdB4X8OxyMZ50YxAAg4qL2dykr7GLoPg2W6gLyKIxnJLdgR0FdJDpETTmFE+SJAhBwTjgfhW3OfKQxxKBH0xjAx+FYUt5ObmWwsxvu5cDcAeB6+1TzXOpQUVc1NPFlAknloskq5AVVyQR3J9PWsa8lkuw+wA5BBOOP8A61alt4ZnsCIQWkeY7WcEkkkc4P4VNeWJ0fw/cLAoeeQhd78nBIH+NPm7mbg2SeA9OigjkuNiecwEYfrkHjNX9R05H8S6fBnPlK0rA9yAMY/GtbwzYGKCMuOQM4x1IGD+HFZ0d35/i/VbjHEMKwrjsx5z+v6VjKeuh0qmoxRvW9q8tgUAZmlJZhjOOec1ymv6Ckt3bW0rNlmJ+RuBjnn3rutNlOnW6GTAbbjnoM9R+Nc5rUBvNcW73EqgIIXgc4HT6YH4Vje5u4pJCvEV0jy0wABy3sf/ANVZmladHG9ovJ8ohuuASO3vnNdJqskVr4elgAUuyjYByckjJNW7TQvsmjvfuVfZtIBJGST6VV2tieVPQyNSh8i5F24BKEjDe5HH1FdYsAWKwjAB+yQ5OR3b+tc7e2081nbJgHz5RI4/2Qf/ANVd5olusljcSSoTIy8A9selY83MdCgkGg2glidJxwDwM5zzWfr2iiC8R7YDZkhhjBrc0ziCBum8kE+9Xru2R5os45Oeh/H+lSzRHK2GufYVMM+3IORx26f0rprPV4r+EDJLgg59qZqWgRTkPsUkDGT1rL+yy2V5EIASCfmXGf8A9VSrrcrRnUys2Ds4yBg46Go4dGF7uL8AHJyKbbTSySDfxjjHX9a2IJNgEfTAzgdqtbkN2Of1qyeCMPsyEOM+1WrCHa37sEqwBx6VpXSCWOQNgrg8H3rBjuhFpxkB+eN9pUHoBjn6UWSY+ZtHR/ZllidXOCSMHtWXd3KWykO+QD60sOqC8VTCcIcZYgdfbFR3dgpljlkGUJIJI69MGh2sStHqO0i2GqTTnH7gEEEirN3pTwsjoTxgADgVc0VvsyOpA5PGB2rVlAkjxj3pqNkZznZmCZRP+7fqRgisHW7YW289VAJI9u9b+o6dsPmIcnqQO1YOqNLKpGMrnnjqP/rdfwoZrCxClsI4IzHkfKDx05qORUkTa5G45HzD8600KWqBH6MAASePpUN3as/CHJPA9BWZopHk2s6BJYavc3dohaINkgdPc1lS2A1GAypJsbdkAnHPNesyacAk8Ei70cYJPY968+1bRTomru8GZLaQYIJyB7gVabQ79zKs9U8uFFuI8uABuHTv+tcT4utBZ65b38BIEgIJBx6cZ759K9Fe0E6FlQenAOfWue1/TlvYYwBkRsWK445/l6/hWidmZSjzIw1vpYrUyADdggEjsetW9MsEZY70HzEnUoFzjafX61S5tXMMgJjcHB64/wA9KZY6k+kRiIyDyPM3xkgHHt7/AP166Ezgn7u5o6hby6e+592GYKOc54rkfFOjRRaijiNdk6EF2HO7HXP+elesTWdv4g0VVJCOuDwcHPc8dR0rlPFmmMEjincSIpIVsEHp9OKa0M5JSR4JqWnGO5jv7UtHcQOQSGwGIAIB9wMV6dZ+KYPE+hE70knSMrIGGTnjmsPWdKSO5eOMjZISxBHfpnPQ9BXKeZceEtTEluAYphiQAgjB747fWui/MrM86S9m7o7m0to4rr9+C0IYNuJ+6enH0rqzEbKfEE/mQYBVwSc5HOfpWJ9gt/EuixTWjsJMckHAJwOPepNEMySRxStkAEbQ3OR6isWuU6oO6uWtTsDfK/lASyc4cZyT3/lXNXt5/Y8qJKCWGSVI5Ofr2967KDT5baYuGfYykbSTgk1DdeHv7StA9xteUnHGcqB6mnF2YSgnucZHFb6hcPvIAZcj1J7e1YeoaQikoX4cnDNz+ldJNpX7x1IaJl+XgADrVC7KLB5bpuKn7xAJI710xd2cc1ZWOAm0jypvMBJcE/MBRc6a742SsSASFJ9hmui1GAtG7hAFBzgDtWBcKVIIdy4ySM+1bnFJa3Oam8+3wXV4gc4I9qfNcTNBvDtLEQCWPtWjqVk8lqCwyjdjwaNIuYbaeOKRV8gkAhvTFbJN6mDtexkNd+cwZFUseoGR269K6FtTjl0+KK7i3Ex5+Vj0zx+NUta8Jyf2gk+nyr9mchjh84GRkccdKz9Su5P7buIirGKMBPMONrEDBxWqknuZ2aZI+lWepOVR0BAOBIeRz/Oq8fh86SxKOEAORt6A/wD16rNMGnQwOUkjOMg49zmtO51R/s23HmKSCSOMn1/WrtdaEJpvUzbzS4igZyqSggg55POat6fP9omQShj5YIUgZBx2qe+09LiOIxnf8oxtBBz35qpZtJYz4kRgCcBsHAHfmiKfUGrF6LC3RMbiIHJGT39K67RNShlCW9yV8tjgN3Bx1H5Vyc9mZYHljwCgLFc9R2qHRNTElwEl4MRzyDgH+WadtLoleZra94R1HTNUlvYN0+nTLksDkDPXP4Yrm7m3LXXlBkNtKAwGMDJ969u8N63Be2hsrgLcRSoYxyMoSOOvHPPTniuN8deCxoEUVxGxe3ZiEcd/b8KjYqUFLVGX4A1AWesx2Fy/7hiQgzx0/lXS+JdLex1F48HGAy46EH0/wry+S4nspRcovMTBuCcgd/8APvXs3h+7t/iH4MjufKI1PSwWKH7xBBGc55BFaP3okQfvOJx3lLfW5QRIWBw/95QQecdvrXNaha/Z7502sEUj5s5I7V1+pxmzu0njJilbG5Rxg9s1RurSK7cOJFLnkjPfvWa7mslpY5XUEMMG/kxkEAkZHPauUtTb3F6ATkBslSMDivRL3TheRSW4dS6nKg5615vqdhLpt1KGG0gke/1rWOmpjO7sdBMpMXlHChug7evFYDRjTZpIyMhjkjPXPP8AWr+lawLiIRXBJkUBQQoxg+taGpaUt3bCRBg5yWAz0/rUS913K+JaHNa5p5+zJcKCRjLVP4a19tLuQHG+GUbXQnj/APXW5ot3HJYPY3WMNkLvHPpn61zV9pr6XcPGwyincrA/eGetawkc047M6DV79kVJ4twCEkc9+1XNd8eS+LdFs7a5jU3dvkeYOCRgAf1rlzqZOnJG4JCsQTn7wPSoY2Ec0bgZVjz7iqeqsRrfRmrHePLBFbnJCnK+vvVxgYwjs37tSB0xzz/nNZ04+zTh+gYZ+lbkEQurVFcb0ODnFZSXY3h2Kt0DOI3iHTBwBmtmXTxqWiNnO8DOAOfpUcNt9mLRDG0kc1rvIbeMBOO5J6ZpcxSg76s8ziQ216Uyc55YDGR3yP0/Cpr228t/MBDKTztP4/0rR1SIIXK+pIwPUk/zzWfBdLIrQOCew9R/9arTuZ8tnZlvTrz7M8Dg5wc/KOeema6rXLI3VlbXcWUBGWI6Zrj722e3Fu4JAZSBngE1r6Tqs7W/2KV2dEYmNTzjIyRUSVxp2lY6T4e6o1hqqJIcK7YGe5PB/StW+lfStfaeIMY2YtGF5BUnnj6Vxtif9LinDsoDBsdB+NehayFutNt50IL7VBIPTmsZ6HVHVWL13qEhiN3YcHGCD0xn9DW1oGovMYC5+fPLKfvGvP8ASNaETzxf6xGAJDZHI4/GrkPiNrcp5Y8sxsCMnAz171Di90CfRn0l8OvFcVldC1vg8kDtgMxH+cVZ+Kum3Gj3i63pyIbSWSMSoM8DIyQBx0ryaw1SV47adJNyEdMZBI9/r3r2XwX4kttc0VLLU3UoSVUk9M8Yq9ZLUJJP3T3z4WeLBdadYOjkwyRAMQeQegzXrK/Mue1fKPwv14+H9dn0iY4gViYQR2zwB/P8a+n9KuhPZxODkFQc5rdSurnJ8PumhjA+nSnBifr6UZyvtQCMe1Te4hW+76Unbrmjf7j260NgDj8KRXQTkjr3p2SAOfwpFb5TgZx+tBOSMZxjOCKdu5I7oDx174pN3y/Sj7wweB70bQeKSfQdxG5wcUu7I5GOaMHgdeetKMjg9AcgVoxCYA4GeueKCMHrS4JAGR70o+UHOMZ7VmApYnk9RTCxyRnAz0pSeODx70Z44GMU1toWHbJP19qbxxzkdQB3pVO0EE4H0peMY/l3oVyAOc9vX60gOScYHqKdk9DnPfNNxyearRAIPwPanLnGPek+7j+dL07/AI1KswDjPNOPHPpTfvDHanewqbANPGR70kZBbn+Yp3b/ABNN5zjNUkAvtz+NBUgfMfwFGcYzz/SjAbvn1pABJ4x3I9KQA5IJ70EZGB0pcnOBQAhY9B3pyjtkmmE46gH2o64/oKqwDiBmk3E8elGeCd34GlCk9O1JWe4t1oUQ3A54oJ4/GmMNuB2zSry2KySSZqkOCkjPYGkY8kigNnjOfpQckD60023Yn1G5yOoH1pwPA7Ac59aUruPHpzzSZyAM4FK6WhTd9h2dtBGR/Wkbrjkj6Ubhgj+lG5KTuNYDv0oHzHrx6+tOIx+NNB5wO1U9jTUf36YHrSOCR3PNDE+oPvmmSZZDjr9azWmpnYiuJwi7QCTnoDzWPqUqQwyySZPBIGR+NaOPKbAGX5JPX8682+MHi2PQtDu4vPAcxs7P7AZ4+lTzWWpvBWPmX9rL4iDTdKl060mJuZ1YAxkHbkYAJr4+huftk4+dyADgAnnOK3vHfiK78U6/d3M9wzQKxWJA2QADgknuT1zXJTaiLSeLZkkSAkgZAx0H1NKmm3cu+p3Eti2kxW5KlPOUEFsZPTn6VzRSO6u252gcZ7E9ev4VteJy88tpJk+WLdArEdeMnPvzj8K5meUiMgDai5y3rWiV5CnKxHqt094YoE+4h5BOSSf6VDfxnMEIPCdQRjnv+NWdG5nllznYByelVpo5XJkIPPOeMVqtHocur3K9zcBUWJQMKTyOtURAzfNzz0rej0ZIrX7RduqIwDAE4J57DvRdXds0P7qJRgEAtn09K2WpDj1uZ9pp7XCuS2wL95iRjmo5vKtrYAn5yTjGMYqnLcSykBTj1xwKasTkYJJ5otYlPoiw2oSSLGi8Io+7nqfwp6rJLx09ABj9aksLHcjk8bRwpPWlE5WMhMEZ6jvQNX6kE6OkfLFjnGCMfrSRPIBjn1AIq9HZSTrvfOOvJqzEiIxwAQAMjbUruXyq6bKC2k03JB2dcg9KmS1DMUBBI9TV550jUoO44xVaHzJQSiZ7E9hSTvuW9HoJNE8RwDkDpioYJZWbytpLkgDFaVlE4YiQKRjrntWwj2miwRz3BR7iT/VxgZJHqfQD1q0gdrXuQ6LoxuJ1Sd1iPJLMBgfnxViSwtEeUZDSAYUjlTzzWXc61K7yMfuHoM54qsNUkjUYAI7io+1qXzKJNPawfaOFBGSCD0FKdPaWLIfABGQDjFLHqoZCJEyehAxkU9r1GiAhGDjnjmqavsF4y3CxtLuaXykBcAHjb1/GrqwT2iIVJR89DwPzqDTtSu7FHKeYBIQCAPvD1PpirjXclxsZxgKSwwPXjOalXRonFosfapRsF3HvRhlWJ7euP6+1FzpNtMvmxSgHH3SfvfhVqeySWyinMiEupCkZOAO1Zi7d24k4UcEGqin1I06FKa1ktZCR+8A6KBkE/WsS6u3nc5QonbHatk626ylWUGPdkZOfzpJpba4JLooU9QAACaLhyqRjQ3Ajjfu+OCw/OpTLJMMIWAySdveteDSrS8ACPFGc8lufwyOn41K/hrghXUnBBCsTxxj2qXJlqn2MdLmLyh5jknODgZNLE5aQCP5MnrjFWm0EW6FC5lJYk5Hepo9E3YUuIx1ODis5T6FJWKbwxhwSwB575JHt+ZrTsrbzJBsj6LgHB5HuT3py29taSLyWJIIz8xJ6flWmJzbJlEw/QqoB5NZSeiLSvqiO3tzDIEc7zjG1j0H+FbFr4aWVFuJMuSMgLwABnrVrQ/D0lxc770smV3KAefXkV0BsZ2QwRRnYBjIHLZ9KylM6YU+YwLKwa6+d4xFAp4UE4P09+BXb+GNAJs0uynzE/u1Y4K55JxWvo/hNo7e2SeLHy5wCM9jyfXiumGkpaJAIgTGAFORjkfSuZ1G2zvp4eyvYZZ2Be2THCjnGPWljsvLnIJ+UfjWrC5hQDOMA5Pt3qE3EUMRfIZjxgjJ9uPf+lYSdzpVloZesM0MJ8o7ODg4xk+9UbIs0EaBOWIBZR3Oa3hob6uBuLHg8EYGfp7f0rc0bw9Bp0USOQ0i5yWyRmpcrGkad3cw9K8JwKu+eJTtIOwnBz16V01qu4oscYYcjAz0/+tU1vp73kxODFGCSTjAqvdzG2mFvbsHnYEeWpJOO+cdulZt3OmMVFWHSXJtHeOMebORt3YyADnn6jj86t+ENGitoppZ2ElzISSQAe/TPbHpSaVpFzGhllCvcHqB09/6VvaXphjsy5BjfJJyRknPJHtWadiuVtET2wjld9+Cozzzg8VnanbknTLIkF7qQMyjHCjJz+YrXSxkml2hyUdgCwA6cdaLbTRN4qEzuX8pCqDHHPH9Ki7K5VoaNwyWcEccZABGCoXOe557dK47wpp5ury+uHPyXFx1Pb/OK6jxT/oEKHO8udo298/5NHhexit9NgDkkBi52/p/Sou9ynvYvXGnptiVHZzncePT09qxrS1m1O4uSpCoxKqo4OB1ro97JZvJ90vlVwPWtDQNFFtYgyAlsE5xj3NTZ7m/RJnnt9ZywuFcEgOAWPcdq6bVLwf2dZaejr+9IJAbkAdfwrQvLcXE8UWctLJubjIwOlY91ZIl/IR2ICkDkjrjP58U1J2M+Wz0LYDXAn2YJjURr+GOldlaRmKzRUAJZRz3Oetc1oumPHbnc5/esWA29OK62wISNM/NhQBmpdkaJXGW9rLFYgAYETg89Bznmnyq7XcRd8qWz8o44FS+YHW4HbgsM9Kl4lkTDhgo6Yqb6Ex31LSQIvOSTgd+neoZ7PzcuAMqCAeBVq3QM58wkKM8DqeankUiM7RkYPUDiqTuO9tigYnXaSMHgnnvjNWbORLthvUjAI3EgVcW3N1bhXGTgDjtUOqWP2a3CRvsk6lic4PpTJcr6Et/Eke9GI2YHIPfFchbWAdrgs+I2Y8Z61owyXkshE3KZ+Xn+dNt7SW7DoAB8+QQe1NvsbQVkLD5WmgKR1G4Y+lWt0l3FjH7hRu4/Or0GlRTRAuC/B7YqT+zpIf8AV8A8YNQ0xOUWSWjRT2quMAkgEA85qwQ+0AHIzjJrNtI9iNwUIbke9SNeyxcEEID2/wA+1DdjJxuyZ7e4ckZ+XocCs97E28wx8+5slSM/r6VoHVtkGMhix3A55wev9Kpx3Ml3MzAEJ0Bx69TSWr0FZrQhvbSG+bAOwg5Ujpms2OO5gz5pzsOQASRit5oFiIdCrSZzjGf1qpOHeYSvgAHLA9MVW44y7mVBLu3b06529qy9d0iC4gRxwwOSQex65rsJ9PhlAI4z0wOlZl3pQeNx5mMAjjOfwpt9DVSTPMpNKk0qedwDJaN046E+lYGqWat5kkZLjqVI5r1Sxs8wywSDewPAYeua5fXvC5gbz7YEjoyEHFRexpe6seb6ghEMb+XlejYGSPqPSud1TTDPagxSKmGyeOvPQV6FqGmPFCTCncZBP51yMqeXcsvQbsYP9K6IT7nNOCaKuk67JZXUFvNlImby1Zux9T+VdLrN0LqzJfEnPYZB96zf7Iiv7d0d98mflIPKnr+fFRg/YiLeZ22Ejbu7k8kH8q6Htc4LOOhyXinTxbJ9qjZZEGeowQO5rlxpdtqsUsVwQgdT857EjjHpXrWq6XFcQD92HD8gg9eM/wCRXn19pwtrhC3CYJwOP0/CqiznnDqefeHta1D4d3SW7PLJaNyGc5HBPfp0r2XS/L1KD+04nDh1G4JjqRyaw5PC1j4o0aSKQqLheY8kg5x2rgtC1DUfBeqy2Vw7/Y3YgAt0AxitE+bRmCvT1Wx7NbX6OwU/czgNz9OfyqSS+O5zBLuXJGMccVQtEivLeKSFt+9QQQemeev4VMVt1glRGYznBJ64JrJqzO+MudGVebJpmbGCT2zzWPeW1tcz7IyUI6ggCumubIiJVJO8jG4DGM1havp5gYTxlhlc8nrjjr+FawkctSLRzOrWX2SV8k+WAACOf0/CsSOwgnaQkDDMCCfQity/uWnTaQM9Tk/1rITNoHcjKE5IJyD/AJzW6b3OKVjn9XaNFMaE4B2gn16D+Vc/dWhcEElGI+8Dx2611epxxXqOQAh24BIyMg8cVltZrcBI3zvXILAnnrXRCTW5zVIo3fh9/ocl357Ge3WIsQ44yMYx7Vga/ZCxPmy2xMNyS0cgUgHJOeenFSm8n0uA220gNgMACcj0rpfDuu2utRf2XqRIRRiKUDgHBwOevpXSkpI43fY4E6Hp1xGENyonbkgpyfpzV2bRxBZ4370XGCAARwOtP8T6Rb6cd7OIdxOAPUepFZ9sbZ9MdE1M+Y5BMQcjpk/1rVJozuluGmxfZ7ty7/Iw4UngcjpXRT2dvqeI4zhlBPyt94jpmuNa3ubZgZLxXQEEFiD+FTWuuvpEscr3MeAwOOp6+nT/AOvTsCkdBHpF1Z3QjuB/o7kYJ6EHjHHOc1nrpjWt/ODHuiLEgqTjB+vfOa6XUvEKX+kWlxbZEpYnB+6T7Y7VUh1xL2MpOkUUnYAfex16/jS2G3HoVdFuLzT5jg5jZgVznjHpXfXF3J4h0GPT7kGRVbKuevP8ulcC9/J5yxRyR7IyWzjP8vqK3tJ8VvBkSQb41GG8sfMcdSAaySbLi0c9rnhWWNZ4gWIcEIQQckdv0rL+GHi2Xwx4hKFz5DExyRkj5gTj9CTXuGjRaX4stzEEWKfA8tnADAkdxXiXxN8EXPhzVpJXiEZBLIVA+YfUHIOR1rSDaM6sb+8juPFGm/aLmWW0O8kAquQAR+XWuNed4pTvfJBIIJzg/hW54P8AEH2vQU8xwZ4iB8xyxGMk468HipvFGg/aLAajZkSg483IA5AGTx6+9KStqghPTU5lLwx3CkYbuAM4+h5ql4hs4NRsbiQIEfgEY4PfirNi6sTk8/dBI+7mtKexivbXy/MCMpHA/n9ayV3qV5HkhQwTnO4MhJIbvXofgm4TU7F7dzu3AkDOMHp1pmveDi0McsJVt5OcHJI7g+/tWZ4ZlfQ7+WNxgqCQD1x3x+Oa1dpKxn8EtCrq+ltbX86MCk0ZO30Pp/WugsdIj8VaHI4B8+0Yq47gHr+Ga63WPD0HjDRI7zT02X0C7iCCMgDHPvzXAeENSn8N+JkEyfJK3lyoT0B4P8qUG1oy5aejOPvIZLOV4JN2EY8Hpgnj9MVCk2blRg4Bx+degfEfw2mm6vJexFfs0yhoxjpxzXARJmYkfkPStYu+5ySXK7I0ZZ/NHlkZBHUnOMV0ejMktoYyQHBAHPUc5rnZ0G9No5wM5GOa6PRYAiAcF8Hn19qdtLGkb30L6OkbxkAEAgDIyMH3rYv9N/tTTg8JO5FJKqeowM4/KsQK8jOgyGQZz06Vu+FNTSG6eK73YOBwvGDWLSW5tdnIalbfabVMAB4gCSOSc+tcveCS3kwowCcZI7HrXp3ifRU0uZvs4Dwyk4ZRgHv+nSuUurFL61Zc4bJHrtpKVrIiUbmVPfG4hiWQ7ygAzxg+9XtKuI7e8gLqCjnaTweT3xWMluQ5TPIyD6cf/qq5bsjWuf4lIIJ4/WtX7ximkdLEot7xo43xtJOeoI967Dw1eJeWNzbTuvAyiqMjv/WuN1CKRPKlRTh1U7s4B4HNT6LevaXMYLsMsQeeoOc/hWOh0xYju8OpMD9zuPfPX9DV+VTFMTGpdGUMOuBnnH4g1p+J/DksccF1GQ6yIGYg468gZ+lVdHYXtpPEm3zYsYyCeM4rK72RsdJ4O1wNZmzLAPE3BLfeB7Ae1eg6BrSWlz9mkH7xwXUnrkdO30rwaKWTStXERyHEhJwOMA+ma9Km1D7PDp+qxjLlwrhTxjPPH41qtiZep7f4e11NTv0811jvYWBUd2A6f1r6x+Hmux6jpESb+VUd+/eviKO/eeWyu7YZnUBgQOTkDvX0h8FPFCXEVxb79lwgVnVuMHHGPY81cGkcsldn0FHIMAc1Ju556VlaVeG9jyRgrjPvWuSD06elGzF1F3ZUDoM0nXikPT0pf4u9C0BASMYI/I0gB3Bc5GD+FPGMZ9OlJnPOfej0GxwbJxTWpVU9RQSfUY5qUSA4NHOaTdTiDwc/hVNWAT+VL24/Ok3ELznFKevpnnJpLXcADZGCPpSYAGOc0FiQAensaUHHGD+JGBQtRoQjjmm5+uaccEd+Tz70MOcehycVV7bCAkgYPek3knvjuKOmOfxpQwH/AOqldNFgSTwORQd2AKGcKAffGKM5Tnkds1KuibCb+ccYpwYACmAjP9KcRk+lGggJJ4/WjGPf3ppPI/XinZOevGatWSCwZ/wooPOefccU4DGO9SxrUToPzpAvBzxQTnjPXjFOJyuPcU0rCGAZ+maCSOM8dqMYWjPY1RVxOeaUnaoHNGCfpmkDEH2oElcplvzpGJ284P4UuecZ/Wmk/wCc1gtigyAOuPSlLe9IBgZzux60Oc4NKMmwaFQ445xQetNzzjrShio/HpSsEb9ADEHjtRuKkggHr1o3Z6H605SBnJJ7+1Wir2EAPTilzj0ppyf6UhOD349qZI8ZPHoM5AqG6lEZ2DqfxonlEaDB5zwKp3M32dd8hO8k46ccVnIaRWvrkWkTt0fBYsSAMCvgX9rP4r3Wra7eaJZTsI1jWOTY2AAeoz64xX178RPEY0jQb+9uJdkEEbMzE+x4FfmJ4r8Qy65q+oXjyZkuZWZRySF7fTAx+dc8nd2OhLQ5e8uHit2jHGOpzk/jVTRtMfU7tOMKuWMhP04x3zT7kSTNsHcgk4zz0/H1/Guv0qwXSNGEzBTNIdpJPIJ44HbgCuqOiuQ462HXGppdaelq8St5RChzxwB0P41nJDaTZUEcE7sHoamt4HmLQIPvEEsccZP6VX1GeLSIrm38rdPkgsWHynjn8RgVKdzV6Ibc3FnpljIXJJPGSBgelY322S5ifbgIo5UDPH4VSuLh75x8waMHvS3B+zQYB5IIbBxxxXTFaHHJuW2wPmRzuY4GMsTwD6CmTS7spEDsGQCT1qtLII4wA3JOT3/WmrJlTg456561Zn0Gb8EcZ9h1FXLYDcmfXvmmW9uTJySAe/Jq19ojgwmQ5HPA5P50DiF67OcnIA4AAwPrTLRUQ5kw4ByBmiWc3LYACgnJyKRY+xK5/wB4AVnc1tqXZrk3KlIgIwATgde1SW1s7csccnHUn86pJqfkRFYgCzDBJHAqJb2eRuZMD0HAFNIWj3NRfs9rJ8/zEHlSM9aadZS0hKRxADJIGOmf/wBVU4rZ25JIHPPBB/CtGy0YyKHI3jcA2ec+2BRF66hZt2RqeE9Pnumn1W+j2WkCCQHGQ5yB+VZ14r6zdSXGwDLEKgHGB0H5V0Gr68JNGi0y2hFtEoIkc53OewA7Af41k6ZGdyxAgjIAJJGDim59B+z6MpxafhCpAJ6DnvThp0cPJORnOMZwa6KO1t7cwm5kQFzghQSfXn8qpXKo12diZR2JCgfyFTfW42tLIzYbTz4zvTAY9SOTTI9Dlik3FMjsSfeuotbN4of30gU4Hyg5P0NK9+qxLB5YJU43kDBHXp+FaKz1EorqULaaJHMSAu6kDC9PxpLjbAmZ3RNoOBntmn3GmPJKZw7I8nPyHGPx7VjT6FLcSuScYyS0jZ/WmyrNbCy+I4oSUj3MgJHTGc1Xj1sXL8AbCen0pRokEDHzZ0YDrtIJz7VHZCCyumMkbSoSMKBjdyOpBqbha2rJ3jF5JvwB2IH9aLi3jjQIDyOuKlfUMuUSIIAchVU4/M00Wr3UZbOCSMjHQVi2upskt0RW6CPjfnB5wccn/wDVV2dn2keb1wANxz+fpVZdOKKCeQOR9avafY/aJsuCQBwT6mspS7GsVfRlWKKTJJJJzkgGrYjdwCRhcdGz1rftdAkI81jsXoFxgn0q/p/hx9XnKD7isCWHPTrmsZT7FqjbYyfDugxtM9xIgc9FDqTtz3Fdfa+GYlCsEBJOS3XNdHpPhXzQsQISJAfnz9D0rdg0SL7V5YJKgHcxGAPx9axc7nXCjZGTomhJNNulzsXp2B+prrrbRoEUEIqjPXrmpILHeWKhVRQB8xHOOKtRBXygzvzjAJHNZNnXCCTLiwRRBQFUvgkHBJ6elFtMJNiSAnA4xxk0RWPlMhmYAAdMk/nViO1V5dyDCZ9KzSR2NytoVpioYofuDrg8nNSxaAbpo2BYIOg44/8Ar1rR6bbxzAnDkjlsZrQRTAgbOEBHA/wrKU+xpTo/akVrWBrKHYIiQAQSR/OotOUSajIZ3xAq5VQcZP0q4L83sxit4ySPvkHt/jVuy0NI3EkhbAOSmeo561lzdTfl10Ama8j8q3Xy4gfmYnFW7LRo7NiEG+eTAZgPx6+lXZfKAVIEGGA6Hk1qW2nDyw/VsZBNZufY1UCG0to7eLpuJydzDPPsaSGRBYOTjOSAw9zVuezEdu7fMABjjn9PSq9tZebEgBO0kc56k8ioV2yrWK85SxiTHJAJOcjntUuixb7+UyN/q4wfl9TTL63S71CCAAk+YFPPYdf5VtWsWyS4IAwx2nnJI4qluStTmPEcbXV9Chzt5J/z+Fa2jW26JIwTgdduOlJfxiW6klcHGQin2rWsrYQWfmr1PBBIAwPT3p9Clo7hJai7vYrZPkiUhiM+mK2tSmjtLfYRtckgY64qrociKTPJ8m4kKW64FUr65TU7t334iiBwQe9LZBrco2RD6hd3b5CIBHECeMnqf1qpewrNcxxIAzli2cdMEZ/CtCC3kck8eSnzAgjn8a0NF0pJ7qS4fIc9MDp7ZqbFJ2Ne1szDaGNhl2xwR0+lWTp67EA9Kr3Uj28BJ5wMAZq/CwMKbiM4559qh6grplOaP7OJMnJIx+Bq5p8eyBXQAO5+96DAFUZW+23pQHKLjOOma20gBI2EcDAxxj1qUNjZF8pcIACDg4FWIj5lvjOMAfnUYVxKEHI6565qSWPYhA4cg4z0q46Eva6L1l8sAPBwDljVK5U3lwyKcoOCR609dQ8iweM53sMZ9+MU6OILFhCctyTk9e9Ve+xklrqV5ooo4jEQd2ODnvUOgxtbRkSg5diASOo4rSEOyJyzlm2kAmp7e2BtxG/BxnuOaGXcZbAwyumRtPK+3tV6RNuMAewqiEEbgH7ychq1Il86HLcjB5z0NLdEbGbDGGeUHHLDNLLYpkAgAE9antogXkXqc8k+tMvJTHgHqSFAA9ajfQpMzLqEbxEkYK7gMgdBV4WscaonlBMdgKswwYVyRlyOSe30qQKdo46cdKFoxuRXSzTJwg/CoLvThcRlMY+hxzWqU/dgdCDnFQPlQQfyrTSxnc5EC5iR4ySwjbGcdRU0cqCMh2wTxyK2fIAmlkBPzkZweKzru3W5OxeDnJPes0rM2T0M+4tBbFJwAd2QSKZc2yPFwNyMMlcflVy6tJYl2YyMY4PftWdFeeSZIn+UqQAT0pOVilscx4h8NC4j3RZRyCQccH1ryrXNKlt77aEJ4xkA8H1r3yZhNFhDnHHtXM6noACvLtDEnJ3DOR3xRpuVc8YttNfbsSYkA5wR/I/Wluw83+j3CkhRwSM89q73WfChuUD2zmOYj7oH41y8tpMkjQzxcrwSa1jOxlOCkZdvqxRXikKkgAEEduxFZ3iPSkuYY5QCJCcDb0P41o6jpLz27xxYB7MecdxVdtUe1MceoQkhAAsqDAzjqR3rZSTOVwaVmcPaLNb3EqO+wIcDIxzx3/KreteEF8V23QifaQzqcHJzg5rZu9MsdRuJzHOsMjHzE4GDgDIzV/RbiO3+SQgoOM5HTvXQtro5HFJ2Z5Z4Y8Qah4M1JbDUd88MbbUYknGcjrXqWlxJqEf2u3K5I3denb86pePvBsWswrJbJ+8A3kgZJ/EdsYrhNG1/UPB2peWd7x5w0bjIP09KaaloZ8rpO/Q9hitYplA4WQcYI4yK5/V7BpJzE/XOOOmPeruk+JrLxGrGBxEwGSrEDn0Hrn+lXJJIhHjqSMFmI5NKUZRNY1FNHnXiXwo9mokt8OCQzKo5I6VnvoEk1pkY6kcn2xjivUIobdUYyOXkzkBiDxjoB3zXFXajTL6XfkxSsCpUcDPqPWqhJ7GFSEVqec33h4xyEBNh24OO5PSq2mad9nzcuM7CSCSMHHXPrnp+FemXnh59YlAUE4PY8EdeRXAeKpXsilpAnyDdkxg5/wD1V1Qk9mefUgt0cvqV5LezySycliSpIyMDpgDsMVk3Es9nM0u9CuQy7VJ5wCOOvWtmQPDCCUIyDgsTj86wrqYy7/m3oCQTXZTdzhktNTrbyWy8ReG0nuCDJGCBkHGa4DUtCkjCBAI2XncBy2fQVuGWQeGpii8xsGCn8P0qrF4h+1gJeDBQAKVBxjuK6U9dTJ8r0ZmJYGS0dJ3aQrjnPP5VSurERKARlM4Bror+5svspSDBllABPQKOoNVdqS2flkgODuLH2xgVdupDUdkTQ3sieG/Oz8tpIC0YHY8DJHOOKvJOLtEubcL5TLllBzg9xWHBFLEJUaVfIcjggnIPXirulTx6PfCMlTbOQCJOgBA/Lt1pN6mTbvYimj87JEjRSFs7QSD/AIVd07VZdNbZOgeMjCsABz3yau+IdBjEubQ5cDcNhG0g4PGKydMvnvIpLR8Dy2OAx5zjpSvc2vZnc6BrSRXUEiMo3cK46g/hXU+J7mHxlYJBcgSSpGUQnsTjnpntXjFlqH2e5SH7gBBC47/45rs4dZNuIniJMoGTgHrQtVYalZnKz2N14R1gJh1QtwMZDL+Nd54B1yOXVriwkUPaXCEqWBGCQQRxx/8AqrV1jTLf4gWJdZUS5ijyOMHp/jXnultc6fc/Z5V8ueMgEnocHH9DSi3azM5Rs+ZDvEmiXHh/U5W58h23xkAEden4dMVasrL7TD5sT/vCQCpGBg12txZHxLa+XMivKqnYGH3uO3v6Vx9ok+m35gKBQjA8g5wBzULTSxqtrkz6ZexLFJEjSAHDA8Bh3we1M1+xg8tpBAiTADLBfm6HH/6q7u3t0uNJM0RUyA8qWJJ4BJx2wMVz2oW6XZkAjAkZRuYDkEA8++ataK6Fy21ZmeC9fOlzeWikptwAwxuyOeKsfErwfJqejprelBd3DMBjk4x1HII6/jWBoii1u2NxIEwCVZsADsB9ev513fhvxAtmxhu1E1k3XB7YwDj1x3puN9wja1jyqC7u/GfhyS2uGL3NkCBnBOBjPPfgVx0cJtpCCMFWOc+teq6RBZWHxMkNmM6feM8RjJz1GK4/xjoj6Drl3aFRtVty9BwSf1pbbGDXMrmBfSYmjxyCAeen+c1tLcvYvEVPy4BYY559KyNSiMggAO6TGGA/hz0z71ZknkASJ3LlQFHf61SdidmdY0kd5co9s4w4AKngjgZ4pEie31OMF8Ip5z1zWHoLFboo5IBORk856V2N7pYnhdkKyMFBz+VZyXO7m0WbOt2aX/hN59hL2rhiw64PHNebMSXcjpjgf/Xr07Sr6I6Jc2kmB5sexlA646fjmvPLzFu7wvwUJIbHaotZl76mLc2KGHzJEYI+cFQMdO9Ube1EjAA4i5ByePpW+ziaMRk70cZxmufnhns3cYzHuIBz2rVMwkludha5uvC+JD81vIdvspwP54rDtHLNs34dScADkCt3wPa/2nBcWgIJeMgqR0IBIrEdDp+pyBgAgwM54x0P61D0K0aVj1fRpU1zwxcWhbzJ4gAAeTjFcRZvJ4f1ySR3HlM4GMjJAI6+mKv+EdWOm6vbozYgkJVgT1BHGPyrW+IWjIWe4iH7qRQVcDHPB6/TFY2adzpi00YHiize+uzc2mQVYHaOeDyeR/nmtzRJ5bjw1dxzkBYv3gHU8Cuc0/VPswCEFkLYLZ6Cr7vJapcxRu3lSqAFAxwR1zWnMtjLld7s9O+HfjW1l0+CCUnzcgAsMHHGQDXtPgvXzH4ks3shgkMGOecYr5V+GsRh1xLeWTIUEqCeMnA596+jfh9p50rxFp100gMbThWReQAev8hSSu9C91Y+ufCfiKGa0icPgjAZD1zXcWlwLqBXUnBznNeGzeb4U1yGUEHT7s5zkkA9f616l4Q1SO5t2iDjbwRx27Vs9dDmZ0xGR147CmjIp2D179aQnd69elT6Ei0rY29fxPrSYxxTW6e2etNO47Dw2TjJpcYJPHp1pA31P4UEnjHc85pPQQYAOP0oLEAYpM89eh604c57UmgANuODSE8jPPpxQwAAPpS56D0o22AO/PApN4I6nr2pSxLc9KCAFHfnpQ2A3JJxz+NKR/kUpY/l2pOByQQBQrgKThcdfrSKSB3H0oB+XOeM96CRtxnHvVIseWyecn/Gkx15/Cm7uaN2Tj+lLyEhMYPp9adgg8ngd6QkH1696Xtwfwp8pIYx19OM1GGLNj35p5OeOnPWjqMdqLlIUkheme2cUEkEjNJgZxk0AdaVrkgvJ596OSSc8AdKU5JznselNcbT1HPNVfoG24oOepz9aOeuenOKToPTNLu+XBqdgEIyPTFDLjjNHIFOyF78fSmgM9ScfrSZyOfWhcBSCc+9IfmP41jazNOW7sOLcc9z60MOwGOaRWOe+PahuBSTsJprQUfUelK2cdvamZzj8jT8njk4HQCi+gWtuNbGeOlKDnvwOlDLjv8AnRu2jr+FEXcpgST3odtoGeR16UKTxnGM55qOeQR9emfwqrCSuVUmEzvI4IjUkg1m6x/x6G5lfEKnA5GOc9qsX8oQDYVKYOcCuD+IHiYxaVOXcRW0UZJ49BmspNJGkFqfMH7YXxeKQ23huxk2QTKZLmRjkYJwAB6nFfIaMbhiUBwx4VR19sdq7Tx5qV3468VXd/Ltkj3MsRA4Cg4H49aw7KAWryxhFJUkAAAnPbisI6as0tZk3h7RPsUj313JsjAIUOCMtjjH50mpIl1LGzuznO4KCSAcDmpTvtYCZ2Y85CMeAcdcCqUMmy2e9kcRhRxyeT6fjWqbehTtuyXUNRj0Sw3l0MkgwARgk59+3FcFc3st5LLJLJucsTx0Oafrmty30hDvwpOB3xWYko8gEYzntXVBWWpzSnd2Rct5fnQLxg5ovLoyT4JJ2jHXiqkU+xic4xypxTeZpcngZzgVojnu27Ilky6/rU9pIIHBfDrjJBoKpFHkjntg96gVPMYZOEOeTRcNmX5tSaaExJtRM9FGM1GLRxaGYgk7sHJ6VBcuisBEDwOSDwal067ltt4c74nGCpNO9gS5nqRi98pSgAfP94elCM8hOeh9BxVhdL3xbwCR1GOtWtPsZLlG2IRsbBPpkd6huzujaMW1qyn5BRPnfjttFSRQPK4AHB/irch8PNtSW4lAjIBAYgADv14q5c6jpOn2TxR7JbgsMGMZ/XpSvcqUe5TjsWEcaB8EEE8DnFay6tbaZYm0LYYsWYqASOBgCsCTUp79dkSKkY4JJ560/wCz29oSWfMwGCGGeT6VnZ31NE7pWLct3/aBGxHQjIO/r+ParFnCIF/0iXbg5weR74FZSapI3CnEePx/+tTlbzd2No3LgsRn1PWqRomjWvb0XEBjgYsVPyuTjHpTcnbky5fqCBWfbTmCM5A3EggD1NT26S3TJvwik8EjpxWm2hHutk8uqvEuPmcjuDVKS9nuH3L8gBzk9auNbuFGecAngU600x55k3FQM9gTxj0qU3F2ZHLzMrRz3ckbk3EhC9F3Y/SpEuDJES8jgjketap0lLe2JAPHQ5wPyqzD4fE8CvIdmeVPc1SdzRxOdFg13Krjg5yC3X8KtNZDBJQbxySetalxZfZMpvwOmeaTSbP7RdGM/MOTk9MDBP8AOs5T5S1TvoVobEsB8hPucYq0ti+0hRgHPat91itI8P8ALkD7o6dMcd+tWIrc3DDcTgH7ucf5+lckpt6HXGny6GHZ6a0j4ZdwHU44zW3aabHEwOzAHOMd/pWzaxxRR7X2p0AAHOfwoW3kvZDFGXXJ5wOce3pWLnbQ1VNFQTyX4MECu20/OSMBQMY/Wuq0K1EEKRRRHczHcQM5JGTz271Z0nQUsLdAjEs3DdSfxJrYiuk05ChIR24AABz2rDm6HVCl1ZYtMRw4AKjaC44znv0/nQsodwkZx2AH9TVRgZUdQcHOCAeelXtC08C48zb0UDJPGD1NLbc2im9EayxGGFDIQD0AzjJ7fWrlhZ5fIGwg9SOMd8D1q5mJmTdtn6AFhxntitCCGV0DRIBgngisnK50xplM2BSRyWJHQ5Pb6fhV2MRKoQc99uPWrK6VLtzIcjuccGrtlYKBtwXAPIx0rndRnTCFtTN+fdjHHYY71ai06addmeCfTGK3TpoiiLsFGOQAKnsYoxl5SCScgY4x71ne2p0KJBbaPFZ26+SmHwSTgc+tVJJnLvFGm/IxwMkevsK2DJ9q3LF0XIOBx+FFnbRwySrICGwDyfpUt3ZSXYj0i2WFGEgXe+CGPO38a2YgAoGQRjIx9arS2yMp8sgE5Gc8D3qv51xZRfvcOBwWXvUOVy0i9fuSmxBjcRnnrT5CITEhJJQE4OAOlU4b5bmQSbCTnjPb6UmtXQE8eHx+7OCvXn1pqQONw0JfO1CW4cYEQOCfU1peZ5NoZCQPMJ21jxXQ0/SiQQXdlU5PJJx1qxNcyXlxGicRpjIB4PrXQmrGKjcZMHuXiixgE5JHXPatu4YfJaKQOAGI9O9YTXQgvSQNwQkhQO9bej2cgR7u5IJlJKqR90YGf6VnuyoqxJeoBZOiHBA2oAep6Csa/kktYI7JBiSQ/M57+orSe/L3Z2EAICBjJOT1Ptj1qCOze4v1fqOhYnp/+v8ArQkXa6NbT4wbII4JjQDGOhPv+taumRC2tjjHzHJA7en6VWkaMQJCg2EngY9hVskI8cSDOQc7fYCpk+xEVbRiamwNvn3A596GtzJsCEjAAJJ4ps9i8k0SM5TDDjGc8ZrSeFIIcAtx0PTtWaTZd7FDSbAo87IcorYb6561sQRP3Q5zwfWmaZCIbXn+Mlic81pwYJBXgdDmmlbQmXcpukkQ37Tnkdu9I6yTOiEGPOAN3etSbI7dB8xxxVSEGSdpCGIAwO9DsnqSncG0pJT87k4PJ6DP1qSS3ltUB6jPUCp1H7pwSc9RUagyfKScDtk1V7bE6kUM3nucjoaso2M5OP8AeqVEQKeAAPQU+O0EgPXBB470XJuQS5dQRgEdOetJDqARsHBHOV54+tWTbAR4J4A456VUnQWZ3YBSb5T9exqObsG461kMpynIYnBHQVc+ykA7iWORz6UsUAt0TZggZwMY/Gp0YmMULzFcjRwU5yOcZ9ac7Bc8d+CBUb8OSB1OajluCRkjHvRew0iYv8hOenNQMwI5PGCeKYbgMuP1qFY5ZOBwPes+YLDJ5gDsDfMTioorVwTkEkn8quJbeSw4yfUVZjjKr0yRWi1BuyMua3kK5Ax71l6joovE8yTBI5+tdKXzwRxmoZQCPVQck8/rTaVgjKxyYstkR8o9idoAz9aqzsfLKPnGOhxya37+0ZG8yLGMnPHaqDQJcIeASB0PSpsjZNmCumpcRkhsYP3ga53XNA+bzAuQM5JHXNdU1nLaXWYsiN85HGBTnuNxMckR9ycYPvTVuoXd7nmM+gpJLugG3cMnjr2/pVC80rzYWS6g5/hzz+NegXugvHcrLGcIxwRnI60t9p/ljEkYKkkAkA/lWiQr3Z4NrHh2P7Zx+7jyAWXgjOOgPB71XfwvJ50nly70bOMjnHb/ACK9O8QeHILiGUJ8hAJXIyM9Rxn2rmX0y7jgEiZfjnaOQcHmtIVHsY1KSerRzEl5qHhuwcks8O3B3An6Y9q5XWo01Py5ZIcueScZHNegrcRTweTdLkHAIPYj+dQyWEErFfI3xt0KZH6dK6VJHHKL2PKrnRpLAk2uc4yCBj06Vs2fjeVWjgvZOFG3dt6HPeu5i8PwS8FCT6EYqO/+HcGo25/d+Xng5A+mcevvWyqdzllRa+Ez9MnikuJLhLhZIFByu4EDOMYHrUeqG21NCIgMrknzGHOO49OlYV18PtX0SSe8spZHiJztY8EAduKwLrUdYs02Sxgx+gwTjvn0rSKi9UzmlOcVaSOvXXp5rAWtvGSjH55AcZHNc/eaPszJOm7vjBzWPF42nsS4dTv+6VOMD6VbuvGpvLQK8WxBkDB6nsD71fK1sYqae5zuuQwSW8qCMAZ+Vucr71x0mniBnwxYMRw2cV2Gp3CmF3fIPXAHXNcpezujcDjOOOoz3raN0c82mSGInQ7xE5dcE/mMCuTJTJDYQknqa7CwYR6PqTvucyKMFjk5GP0xXHXcZkIfoSTzjt2/TFdad9TmnHqVRcRBzHkkoM7u3PbPrVqP72FdgMZIPNZdxC8JOwjaQM4OP0p9hcuJSrg9MA46Zra5yqWtmad0/m2rR79pXv3zTIUnntHMhBkTkA85HHWpkXzE64JOOeOeBWppdl9k1CKOcKEZsNnnIPt70rWLkrvQu+HdTLN5DAbGUKxCjtzxzTfEXhi40hxfoGkgkJBcLgYA6/hUIU+GfFX2eUB7SQlonHQg+vpjJ4rqofGCaPLNpWsI0tlcKTbueACRyAfTp7+lNaqwRkrWZxFpClyxnjALoNxIHIHr+NadzK9vZR3cfzIWAcHsab/Y/wDZ12/lfNA0ZYEenXHHByCKsafpDXMcoyZIHADKMg5PIxngEDpTs1sVFNlvT/EkkbxTQMY5Acbc9B1PHpx3rf1TSD4jtzqloFF7CuZIgANwHcY4rzu/L6BKGOZIZGKqwOCB15HrW14c8UvASA7GCVSChOOuOM/UZo3JclflOy03W5JNOtp4wpkDCNgT9w9Occ9avazbpd2yXMYGZAdzY6EdcfjXO6WyPJPGjBBK2QpxnJwcg/UZ/Gui8NX8U80ukXjrIs/EQYFdueDznk9+lNq6K+G1zn7DU7nS74wEqsTfeVhjdnuD2xRrVxLa3wIOYmBBK9ckcf1rUn0UtO9tPjzdxALjrycHOB2FUS6XMkljdx5cDCnb0IOMj8qzs7F8yuc5qFvJNI0kS4QgcHB/T86fomtQC4jtpX8oYIBJ9P5dql1dJdIMagl0cAZAzj8K5i8/d3sc0Qy4PLAfzqU+4pQtrE7aaxhtdQjubVDhWDqRzz3Ofc5rF+KEb395FfbMFkJPfGOTWlo2rSXUZRz935gdvHGOM/0qfxfDHc6RHIcZIAIAwASaaemqJcLnlen/AL4AgkkkggcdeKstbNGfMIbGQeeRVF4ZNJ1Y25J8qQnZn1zmujZWXS3RjvO4Ec5wPX+dap6HNZ3sV1iM4MsHWPk4HQHvgc9cD8a6KyupG0uOcklxw4zxkVieHrsR6iQwBjfCk5ODkYyfpXSyoNPspQAPKlBYEZO3IHQ+lTBGmtxNNvYJJHV5trMMggHOR2/lWV4qtjAqzqAcnDYHUe9UtPvlt9QymXAIGV5BzW5r8n2qxdAN4kGVJ/L+lVKKaKvzbHJ6NN57+UAAByDgdM84qlrT7tRdhjZnkH8RTI5X026Mg/h4K4HTgV3WpaTb+KNPS8tIdkkMY3gAfMQOuKyvoKKexT+FDhPEixOMx7SQo6HI/wDrVB43t1TVryNBhQ+Rjoc4P9ay9C1V9H1xJUfYgOxlboM9SPTFbfxORovsl9F8wnAAUHr6n8sVbXMkyVorMoaRfo/kQsFJjJ+Y9eT2r1VpBqPhOUS5LwgMoYAk8YrwrS7n/TARnnjJ6DPr+Vez6dexzaXYXkh2QYEcgAyM9B+dQ1pqbU5Hnd/a+RKeNmTuCg9sZPFSWeo4jHmEkEhckkf5FbetxR38DiLYJFYhQOCB2yK5vUIFgaIEt8hGeuP8+9Y07PRmsk7XNFbiXStRhuLfcmXAwCeAcfpXuvgLxc8NzpkDkPGXJZx/D0I6/SvDIpDdwg5DFNpJUHKjPOSOMYrrPCmrPZ8glwozjr7nFbJW0OeTbVz9B7Sa18T+FoojIHMa5Bx3AH61Z+H+omz1D7PKzOA38R5Ax2rxb4IeMRc6TI5lLxK4UZP0GK9OlkOmasLlD+7JySeOD3qHo02HxJHu0E2+JHBzn1708HPPH0FYvhbU11HTIpAQQw4I74razx1q72ehn1FDfK3H/wBagElfbrjFM3gY54zT0OVOD19KdxDgAcEn34FIeRgHigNkYz0PFJkkYPrmpux3Dpgcn3HanYwODnnkU0kfrzzQMjrj8KvcWo48cDp70Dp1xTehz6GnAY77qS7DuJnpg96VifXjPQikH8zSk9vSk0F7iZH/AOo0rHaB3HpmkOcdaByOtJvoO4H7v40A/lTuduO38qbsPIJ7ce9UtFcnUNxpeeB+FN5GRSnB6cUktLgISVYA0UMwzjH40MQRjNVuJpPUc/Xg5pp4x/UU7qPftTSd2OmQeanXYYudyjndSZyDzjvmkHJxzxzSnP8Ak0LRaBd9ALbvpRS/yoJ6/wCcU0DVxOn4UoPc560gBxzj8KVCfoKYICMnikPWlOPWk69OvvWaT6AUAKDkYDDgHANAYH1H1pcgjGe/pWeu5aeoBvl4pD0z+NABIxkfSjp0zQroOtgblevTsKC/yD1oByaQjafxznFNlKz0FB9enrmlOB3zSA+p4z6Uvf0FToFncTlvpVe+YC3kJx04zirLNgfjxWLrTSXk0dlGSMn5jnkCiV+hMdGUYJvtcLRltmOpJGDXzh+0p4ttdI0S7shciN5cx7s888Hp6jivofxRKuh6HczZERiTIYnngc1+Znxp8cnxp41nkjuJJba3yqANld2Tk4rGb2SOqNjm59WjlCxWwA8zIZlByASQOfyNU7+aPSOHdVdRlj1PT9DWXFK8EZuWkARcYOSMZ6YFc9qWrG/dyM8k4zWsIJoJSsjTudaudUY/OfIXnI4P41najq0kkXlRMDEMnGc54qK51AQaYII8b34bA5rHlclCB06cV0xglscc53KkkheUgnOT6daeXKRhQemT9DUMjFMAcHuadG2c8E8joau2ljBPUfACynOMjjp1FXbOPMmO2PSq8KuRgNyT05ya1nMdnahAqtKwySO3t+n601otS4rW6IZzg4J5H3RVVXDPg8HpioZ5iz5zg9yKhiLtMCSeDj86W4Set2X7tfs7AHrjPXjFNgMkzbEViOvAq8mmS6leIGVthwCwHIB4OKuxSW2nXDLEN74J+Zc8Z71L03NIwctUT6RpTJD58jbVyV2s2MHAOR+dF5rCWG+O3O/AJJYYGf61nXFzLKx+cjOThTgdfQVJaabJdTBX4Q4JP/66zvfU6OVpcqK7T3WrKHnkd+mFOQB+FWY7WK3TD9euAOv+fWrM7R2YMMCrnOC2eaqgNI2XO/PTJ4p819ilBJDpb3KBIkEaD+6cE/jTY13guDkinC2BXJ4UHrnvUi4Q4yAARkHoc1XMLltuIuEUF8nPbvVtczRERfiM8+1VhIBNgDeBxwPxrR02VElJKHBBBB9ayvbVlRtsSWViHljRywGOuAecZ6fhWwsa2rk7skdQRn36VQUF5XKggE55OcD61Zt9NnlkHVRnJY+ntSjUbLceqNO1sHvkeYkbcgAHrzWra2FvAiPLgpyAMc9s8fhVeFXto9iEgYGSRz1qrq13JEUETHc+cEnOBnk4+uabmCVtCXU7s30giijEcCsWZj1J7DnjGKIXbICyDBGAc8YHTpUdnZmS0Bfpu5JJBPrxV6HTmlbEbAHA69Me9Rz9i1G5k/ZnvtQCAE5PJxngd67G202LTbZEjB3Eck+/r/jU+gaIJZQ5AcA8kcCusTRIiUMiYQHgAn8j2Nc8qh20qTepysWlyuyOYy4HOVBx+fSrcOnytcBJEWONiAT3/CuyiSOM4QLjk4yMdscVA80P2wFgoVem3g55znH1rmcuh1eysUoPDUaR+eAAF4BkGSM9xn1q1BDBpqGYhQoOBuA5Pb/PvVa9vXMgReI1OAwyc1m3U0+rXscSFz5XCpjAye/Hesru5oklojUl1x451X5cNkdvrTVe7v8AUIySY8/dKjnI/wDrYrT8PeBZdQmee8YLGBxk9PoO59K9B0Tw0ltInkRqv8IPU4A65rPmSN4029zjdI8N38moEEARFQRubAJyDz6Eda7XSPD6RROZ5lJBHzAE59sVo3GnfZ2Ux8kEZPStPRbCN7YvIW3Ek7R0BHas3UOyNPl2RTtNMh8wEpwp+XI61tIhZPKij2cEggHANWIYArY8vOevtVyJAnbPPBzWLldm8YWRUSzOweYcgVbgtAoA2gAc5qfy1kt8ZxtJwSelU3vxAPKOSVGcgdeKh6GiQt86LIIA4O7JIJHGKjRC5ALgADAKjH8qSyia6lNzKi7T8oVR0/zmtCK03+wzwAazbubKOhNZWyqN7AJycAHIx7+9Vp323oz0bitCMMuBj8u9VNWgIgMyYUoeg681XRXCMbMQoVfIJx6A1I0gnAjI4zkg0G5T7MHPVsdOvTFaFjaosQdhyTk5FRFFtFZ4oFQjaAMZAB9K5PUS82u2lsmQZFY5xnAHPSvQHVMEhVOPauPnuYj4llkACJb2jEdMAk4P8qvsR0IZ7GeZrKLc5R2LFSc4OcjitaSwltE88v1XeApxVfT7v+0b8ufmSNQqkdMnmoPE2sGxW3iI3yzuFjjGeBnkn9au6MbWLGn6a8r71AAIyxzwf85rSmvLm7RIIjt5xgE9KghmaK3CRjAzkn37inRwTx5liRnlPoc49xS5kgsSmD7C4gjw9wQSec7TW9ZaW1vbI7kB2GWIGOetVbCyEJQOP38hBbJycHqD/PHvXQFv3SRjkDjI5JqebsPZFO0tRPPvJ3heMZ6GtOOEowIH/wBepLSMJGBkc805ZjuIKdDxk07E3b2IJFY30XHGCcfhUtwHn2Rjg5GSBzRASbmWTACKMDPTNW7O3Ls8rMMDhaiwX7kjRGEBByAAAasQR7R175qJ4ypz2FEUjFtqZJ6Y5x/9akrpi6FyWPfII0LFT2NHleWgROnYetWUtikROcnjc2MfzqKSNoskYzwckelatrqZIRQUcjjJHTFMtg4J45ycVJZ5llCHnnoKmClJcHsSMVWjQ27Ee3YhA49O9PjZosc9+alRVYfj3pREsocA8jtXO1fUjm6CCTzGAx1PXFVtTtjNH5Y9cg/Sr8FrgenPWphbjknnk8H0604xE5crKNrI8sAPYcE/SrJAlBGO3ByaSwiBM8YB6g4B4APNTlTFkAke9NDuQXCAKq5A9/bv1qA4ICkAj1wKuFAwJYHvg4/Oo2TLj1xinYtMYsEYUYAzUsUPAHU47CjySD3wOop5YocDge5osiW+wwrtJz2681IiBlPvSJGCQpJx61IV2AgdB0NC0M32Ktza84xj3qpIhVeOmea0XlPTOTjGagEfIycgcn3pW7DV0Zsqbch+fUHtWRe2rRgvHkjrjGefrW9dQncQOhyT7VTHzqR/TjFTZnRFnPzP51uMY8xcnb6ninNAk6g5zwOw9OauXWnhvuAKc9FqlE7W0xjkRkAPGRT6lvyILi1EceCMg8Zx0qFoo7uDgDHAyR6e1bEsiSJx+tZLsYLghV/dnBHPHvitLmSuc/qGgjZIeRkHJJP+cVhjRZLVAGGUc5yFOOO1egTgTWw8vlicYz2PrUUumrJGEAAI9+9NJdDT2l9zx7XPCx88yxR7QTlhjP04rMaKXTYihiJjJ4IBPNevPaoEKSr0JGScj8a5/U/DfzGSIZDEkrjOPpVxbREoxkefuY85wwY45xitizszeQD9/g4zg4zirzaYrg4Qb1PIYdvX/PpVO1tfst27BgIj/DVqVzmnG2xBeWMsqNbnhO7A8Vz2seEFuoEQxKCM7ZIyP17mu7FsJgOdufUms6+s5ogRjdjkFT271UW4uxg1dWPG9d8GJBc7DGmNucqO9Zcvhm0SMo8eQTnnoD2r1i5sXZ3Mye4yK5zUNMe4YYUJkYHfn1rthM8+dNJnCXWhWy252xgei46jvXL3+jjcQ0Z2g8E4PHavTbzRXhQBnwc4JPvXNahBJGXwiui5GR1APH9K2W5zSj0Z55qVqYLOSPH3gVyPwPNcPfWEiqWAYoGwDjA5r0vVIy87EKBGDnbjj8a4/V4U3q2cMW4UZIx34rpizlnCxyMyDID54OM96cLZJGQiTeRwR6CtK4sRJdyRnBIIJA9CM/1rNYGywgGOcAd66IttJHG4pask1AC2nAi4xg8Hua0NGv0nkK38gQoQySEnBHHftWI9z5955UjZIGRuGOfrVprQvYPIZBxxgdMH+taLQzSvd3PSPE2knVPDUEyR82zbhKoGSvXqecVm3Ri8ReGJLSUfv4MCNiuQD2Ofzqt8OPFxa5Gl3zM8Tjy1OSdueBnP41Hcwz6Zr1zbOdiCTGAcfLkYOPcVqlpoJNbod8P9cg0jVhYah+7iAIbzFOMdOD9Oat6tnRtYuPsZBtC26NScjBH9M1leLLImWF4PkcoCWAGRkf8A1jT9MvH1TTHt7jIljwqs3cdDRuieZrQ2I7eDUbUeeokBP3h0B+nv/SuabTv7H1Dylw8YY7WBz17cdMV0CbLMDZKSjgBlyTk9M+31qrrVuYbUMhLPgnORyeO9DQou7uO07V/7Ou40mAKE4Bb+EnpzV7UZri11SO8g+UKQyOCCMjqK520Q6jYgbgLhWOMdSOx+uP5V1Ok30WoaO9nPhJ4mAVicH0Ofb1rJXW5p8aO48ZWya14V0zWbGX50AFxHHncMDg8duRWHp9tHrllJ5EqDUIQCyuTlge/Pc81o/De8SSWfSpThJ28vOcgEZHHtwKw9etLvwzrz3VujsImKEIB84H9fQVtpbUz5bPmRT1AxyRCC4IQklTkZwR/KuZv9LktdpH7xCSAVyc8Cu0ubaHxC5uFKJLIo3IvVc9c+h45rE8maOY2s5LLtLK2CeAec9umK5pRs7HVGonsc5pd6LS6WbOxS4DZJHtz+Vd3NZJfaUXJL27gY6kc9celc3f6IJ7SecEIOoIIGTnkYrT8N3JjtvsUr+XG2FBIzxzzx05xzVpaDvYwvEWiW+p6ZHHboBf2rhlI6uvTr1zxXM2WqFPNsrlCkqkDkEHrXc69pVzp91Z3cfyOPmJQ5BAIzk+p688c1i+NdMi1NotRs9sbhQs4j7kHHPv05FRF23MZLW5jqj29wCifePTJziugh1ITWcsDqAJF2pkcqeP8A69Y9vKLlcYO9DtBA5HQcmlkmwTH8pZSCD1IPtWikiFdu5SuUOk3DiMO65yCvYk1pW2tCdI4wW7rhhyAeD/OtaHTU1PTJGTe86kABBkr05I/OuHImiv54uQAxG4+o960J2eheudJa48yQN8gySSOMdq0/DGtvo93CDh4WIRxnjB4z+Fcw+p3ah4N7eW3DLnIOP6Vc8kSrG4fG7g4GOvHGKwbsWtTrPiH4YjsLy01O0ZTBdqWOcKNy4HGPXmofEW/UvB1hdnlYpjEGHQAgf/q/Cuo0WUeK/CkljjMtpGSgHJcDnp69aq3Wk/Z/hZqsTA/u5Y5QWGCpzyPbrR00K5ep5UB9kZ5U7cgHoK9X+HuppquiPZPGCkgBG7nDgdvTvXm9nZCRsP8ALGex57+ldl4ac6Tp5KKQWkyGU8YGe3ah2a1CndFl7d7DUbhXDI0bEHI6jqCPwIqtrekCW3Lg+ajKCWIPBPP0rcS7t73noZI+CQeuQetV53C2QyAdp6qSd3YfhXPFW1Om6asc/wCHp47aSWAgsdh5Bwefet6wmjjaNIy2WYKQB0z0zXIFms9Sc9iSMnGAK6m12R3qRufkkCsjdvf+VdC95Js5VZvlPb/hRcyWObLeUWfDqAcYOR0r3jT9SGoWflGQGVFEbAnk9smvmbStZdGtJYlIkhOAwznH4c+nNeseF9dlkMVyJHB2kSIw5z3OaiT6Giion0p8O9UFnDb2zngLtHJxjvXoYkkkHAOD0J9K8Z8F3BktopCckEMcdwa9msrjz7VCMdB+VaLVGTXYd5BI5PT07VMg2jHJGO9O+8P8abuIH49aLKxLHL3/AM4pM7lP9aVTtO4cZ6kGhjx3qRbjeMgZxzTj2AP6Um0mncgjmqkOKEIPr7mlU9Tnj2pCT2oPHFC2K62AEhueBSseCBSEk4HXj0oPBx0HXOKG7E3FzhR659aT+vtilUjGOQPWkwc8jj2qVoIXPbHSlLAj6dKaSM0pAAp36MA5Jx3pDyPx65pejZGAemBSZO7HbNUA3H5fSpOg6ZH9aRgV6HjtSZPc8c8UPXUA5U/eznt6UBiQenB796MccHP17Ug5bpk+tOwDx6nnjikB5Bx0HSjOAeaTnPFQ1bUTdgyeh574oLZz1A+gpxGe+KafrTTGB9s/U0p6DnNITtAzyKXnaf8AGpAT2oZsYpWPH0PrSEY70XvoO5Q3c44HuKG428H0/Okx0ycCgvtPB6Vn5FegA8+mD6fhSnJODxg5zQepxyfrS5PH0paLYTdxG6+31ozgcjjNKTyPSm5JXHbNC21JFJBPoKTAXjJIBzyKjLMufT1p3mfLjPFOyeqNbiTv5cbH8c5xWRpl3vllkkAV2JC4wePrWnd/NF14PB5rm9cvEsrEmMYKjOR361HNZ6FxSPNP2o/FaeGfh7qcolHmtEyqAf4jwK/MycvHK8kshBJLMRyQT1r6G/aY+I954j8U3FhLcbbCzGPJU4DMemT2Ir5e12+M1y6I3ykknGeKzgueTbKfurQg17WvtGII22RIMEZxk54qHTrUSwu8jFAASOartB88agly3JKjPH41ekZo4gnYDA44rtUbLQ407y1M66f944HQdBmqxY7fQ4Jz/jTrlCAo5GTnrTtm2BxjHHetFoS9ygxMhOR9fQ1IEPb8h1pUQqDx071atViZ8yOFCAkj16cU1qxcq3JbNDHjOA55Hcgd6guZnlndy5JBIyT61OhJ3zDgZxj2yarpF58mBnDZyQeazLinsAiecgIC7HgYHStey0gQBHug0aAgkkAceoq5bJbaRbGSUF5OAiDqSe59h61QvL+XU5zI+EAwAg/hH/16q5qkjS1DVHnUC3TyokIBJPLHtn2qlEjyR99xPXr6/pUaLuyAMDsPrW5oGnDyftE4zHnn6d/5VzzZ0QV2V7PRD5e+4Rwm3IOODx29Ogps1xn5EBRFAGG5JOAetXNa8QG8ISLCRAlUA646f0rMDOUBznnJ4GRWSvbU10RA82eCO+A2OpqQl41YrJgkccVGwyC7nuSd3fkelTRn7VnYhVR046U1ISVyv9ocgITkdRkUirvcZOPwNWhYGQ726dMgg5q/b6WR3UHGQMdSe1Vzpai5G2Ms9IluCCN2PvZ6dPrV+G1SEFQSXzwAB09atWybTHFI7FAceXu65q8loAwORkkZyM8DtWDm2bKnYgtomDDAznGM10lrb84xnj1qpHEG5AAHTgd60tNhk6FzvJGB278n0x60tjSMe4y6hm8v5G2cY3ZGVyccUzR/D6M4llzMcDJfkjHNbC2cjBBgOT1CnI/Oug0vSWmthvIQk7sjnjpj9KzcrM3jTu9jKi0bcNqjAzwMEVbj09bdMbMknHTv+NdUtgkKoFOOACWFQtp6z3IACgA5JXr064rL2h1qilsVNMCW8BRIdpOACGzkHk1tRB5EA2hRnIJxjmq9tYyPOkYTYuQASDnp+lb6WCwD5gznGAM8Z/GsXI6YU3bU5+WA2weRnY5JOO350zT9Jk1BiQQiAZJYH1rpRoYv5UEgwNwyAc9cdu9WWQJe/ZrdQcPhjgZwDzgCo5rK5ryIx5dEhhtkWNC9wcnceRwemPernh7wsbSGKSUb7iQ5ywwAOOgrobbS0urlN7lEUkngZIHStIoPMAQEu2QozjArNyKjBXGwooSK1iHyKTuOPxzW/bxi3jxGCSSAxBrPTS2ijRITvkJ+ZmJz749ulb1lAI4VRwCSeWrNyOyMbEdvaZTexDknhcdKdBbNEDtOASSMdq0o44kBHfsajxtJGeOoJHSstDewQzGU/MenGcc/jUkrlRgZyO/PFIoHy5A4JIIq/bojhACS+TnjPHU0mrjejsVLXzJ8h8gjuBip7uwjFq7AfO3G49c1ejhDkbiRznpVXU4neMRxFQScAn07n8qmOwFC18yOZIwmIsDJJ6HFbMTB8YH61DEkduqRj58dSRnNCxbV3R+vRiTSWhd7IvrEHGBngZ9qgnhMkLoeQe3HNNivjEBvBUAn5u2aLjUY3i2A4YnBIptXQlKxm2VvL9ofeDsQ8Me9dApIiHz+2Kz3vIrbanygqOemMVVm1+C3lGHJyew4FQkkrGnNc3JZTHbswKhFBySenf8ApXkuuaoY/t95kqkhMa47kYyP0/Wuw1/VZZ7TfGhEW0lnI78YxXnevSJdWWn2gYFPMEjgHqfQ/XFNLUmWx2Wl6rDoGg+fOf3sihwmMkcen41b0OCPxFOur3fEaqPLUjPP9K56Syl8RX9tbWQCRIoWSeQ8DgcD19K9KtdJttNtbe2VTIVADHoAe5os27mdhLaEakCSnl2wwQCMZAP+ea3rWziHz7GSID5VBwTx6+lMSDJAAAiA4JPWpr67MduBjkjA56UlpowM9W3zPKnAUlRnvmtbT5flBbqcE/4VmW8TMUUYBOCRXSWNuMAbMcdT1oitbCm7IlJBUnhB2qMpkdQTwMk+tTPAAc7yMdhTYrIy8h8L2Geat7mMXYr2o80uhPyluSO+K1ln2xBEwRk4GagTTTEAASO5q9DbhV4H1NVdlXK8dvJM4zwAcnJrUtrURKOQBnqRUMalG7emany2zGeh4zUIybvoiSTkBB0HtUcuWjCjHHUYo8wqcHJ7cVK8WGAJwMeneqdmibWKlkpjm3kHGcipJWLXRJyFz0p7K6jqMZB6dKe8eWzgEc8/hUpNIptMgn4zg9+KZBC+7JJzUn3H5OADTY7+KNxgg9Rg9AayW+o7aB9olDbF5PTr0q9BNIkW089CDmq0RBBkOct6HipDN5angn0x1q72Fa5YsJNjzP36AirckquO3/16qWI2I4Ycse/0qZEDE5GCQCTitIPuYtajY23AjPAPPGKVUQvnPFPEZA2huM55pGHybOp68HtTSGnYc0Rc5B4wc81G0JK5PVT9aakrxHAPHoakS7OCrDg8njjinowdyMhkGT0qPzcA4PXk8VckAaFwvQDtWesblSo6A1D02HHUjkl5+U/QYpxJ2/4UnlFRzkGgMyDgc/Sp2NLIglmMfJ5OeAKr4/jUhec7RU0kJljB6DtUbxlQoAOPXilzFxSsNWPzeozznkVT1C1EqjA5B781fX2JAHH+cUSfcwfm9BigWzOcksTICUcggdB0zWbPaTjl26e1dNMBBKSvCNwRiq0ipIemRn0qmk9S02Y0QaFRKCSFHPHIq5FskjDgkk88CpFCRyFCMIcgY4qK3fy7oRfwNkDmlB9GD1IJbIXIccgg8cVk3Fu8RwQSOhOCcHtzXXfZ/Nb5OOM8881m3ln5i7cn159atuxkpanE6ppRLrLGQOCCFzz3rB1a2cQhwBkchsdSa7qS3QgoeD0JBrFv7F1JjIyhAHPbiqjorg7M5yzu0WPY5UEAfeyfypJcXkow5QZ5qrf6TqGnzZRC8cjfLxggcfpVyGF5goK7D0P+fwreEjCUbFPUpke3CFASoKhlBPeuXe3E0RkBIwTjdnsfSuwu4/LA24JByG+tZH2IzWUhwRhyenSumL6nHNa6nD66krRmTyywAA+UHGexrktUikZzHGSoxyCPpXomo6ZcmMJkPGSSOSK53VNHe0h8xsA5AznI59atM5nFM81nsHmMsRjUKDksoHIz3PY1yGu6eIjPtBcKBgk55r1K2jksp2LqMyEqTjPr+lVtc8L2l3GFjfYcAkhQMnv/ADrqjLSxy1I3R4jDBvLEjD9O2CKqalFJHLCcZBO4FRkHHHNdfrXhK70nzTGhZFP489MVgYmhkXzg2zBGCATmtYs42jnry1jkQSpw4OCpGB17VYh4haJ8fNnBx2rpP7EjvIndHw+MgEY57f0rnf7NubSQ/aI2chsA4PSuuOiucrXvaFOOM6XdpexAnym7en+TXb+NnN9pOleIYRkqBFcKp5J6jPviuT2psMQyFY4IxkjkE8V2Xg60j8QWeq+H/MYwTRGWEuBxIB0GPoK1SutDCSUWZFlrcGr20ruV3oAMZ57AZFLfafLpyJcRMTA7fK4GAeOa4yFZbG5lgJI3Eq475yf613ujaol7pxsLhwropCsQWLkAADPY+9UtUSnde8U49TEhEDp8+BiTHTPFW7qR7e1xLteMgspPOM1ga3BJbSkO+NoGCM5xWrpOq299phgnZmli45/iobvoOPvbFaxuktZ1nDYOR8p7GtC7bc5MRIzkg9M55Nc5dKZ7pGVsxxk/KBgfWt+J/N0pXCBijAZBwSP/ANdNpdSrt7GxYahe6RHBqJi2WxYfvM5IYdDj6V1r+Jo9cup0EqPHIeAR09+a5TQtaiv9JudIudsYkYCORj0PTPtg5rksXfhTW/Kkk3ruKsGOQRzgg/rSTFZrU6fUrmTQtXE8B2bCWO08Y6H256132iwWHjXQobmyIF6gbIAGScDrXmOpXSTRRyuco+ACx6f5zVrwxeXPhvUftETsLd+TgnBPbFO1xRdpWNa70e4tJHVo2ByS4IwM/wCRVVVeeWNIE3z/AN0V6XDdWXijRfttqwS4xmSNz83oT+tcALc6H4hWeB2eIE5DdVPtjtUKNnY6eZWFsJ7m7je2u0MTxEqMnggj09M1y2r28+l3chjyYyMNgcE4wTivT9X8rUplns7fJ2gsAOT6nmqU2i2upWsqPgSDOGzggnpwOtTJWIUlJaHksLtbXgdHIQkZVcYz1q/rtpm3F9Ai8nJbI+bpz9f8K0rXRFfUri0u3VM5EUnQZHHJ7VFYRmynuNMvo2JVioUjI5GQQffrSgFtLEnhmc+dGFfCTsFb0zxWPr+gPaX0/kvkLIw9cjP/AOupLOF9Ov0tgSg+9GeQQetalz5pbfIxJYEFSPX1raysZa32OCu7KTiUAYOeSc8ijTZpcIHPG7g+lbeqQnTpRA6AAAkAg9DUNtaLLb74gXIwSAP8a5mtBqzludX8Pb/+zvFFokpYRz/KAOmTxk/rXotzpX2nTfEmksBmNWKgdGUgkH8DXlOkyGO7sZcgFXTIJ6cjPHrxXuV7GreIjsGRd2IY465IwM+1OLumaJO58422TB5bgiSPGSBk5BOcV1lhJnS0x9xnBGV5OBj+tUNQsYYb6fYgzvYbiO5ODWvZZsrS3QgOGfAOR0PH9Khe8i7NMreG9lzrN3Zzu0TbQYsnHP09KuiVjK9vPjdETkDGB2/XH6VHr9i9rqMV/GSpQDIGAAAR+ZJpviG0klNvqkAkEUoCuq4+Vupz/P8AGotYq+trHNeI7X7HqeEbKPhlIP5j8MVqtcJPpEKqMSQnO4nJOccD24qv4jsZbq2tZYwzrEhJ2jPUn8vrVLRrh3hOcHkjbxyPf8q2joZx3dz034cawbrO7lgCOenHp717V4LniuZCEJCqPmB9a+Y/CN7PpurJsGY2JVlJzkeoA9PWvYvDGrSWeux24l2eapJO49e350gT1sfS/gHU5Wv7qDeHSIgJt44PX+Qr3LwzqyTQiNnweuSec+1fOXwsmlFxPLK+Q2EJx0717zokCCGOcEYTkAdeaeq3IcbN2O2Vwx6/4048jHA5zVOMny1dCCG/Op47nc2H+Xj86L6kWJ16HjqeeKD07Y6cUiHcDtHTqPSlJ+UfnTasFxc8+1BfNJ2GD9aTntzSt3EP+8ucY5xSHpzzSK2CAcgZoPWkApbBxSOeBg5PWgc8Ug6mnuU9EOJ3nn1xQxwcelJu2n/PFKGyOe360rk7CLw3PI9KM56dCaUcikOaaepW6FP3fxpnrSjrz+dLkd+KpaEgG5x+lA46fWlz9evrQg5x3xkZqGxoYSf1p4OT2/Gk6/geRRxyOtPWwgYgng54NGB2/wD1UAcUdjxmmtUFrilsjFLjgUwcH+lPD5HHahKw1tYbjj1+poOQOTnHFG4dP60Dp7d8VGtwQhJx2OP1pR8o5P500nsTnnNO4Iw4xjpV2DoZ+eQPQ8+9DdeOnpSZ449aXr2xWPoW9BQfxOMY9KXHFNY8DPTNLkN0PFHL2E1pcMHB5wKTBUHPGDQSe/5Zo3cH60pBbURhxjr9aYYsjvUqvkYpkj+XHycAc5zU2aKTtoUrq1eRcBj15+n9K8y+M/iqLwx4Yu5BwEjJY7ueOa9J1DVorW3Ll+ADzzXxR+1h8R5Z7C50uAGNXb5nzgEDJA98niom1ayNYLqfJ3xD8VS6xrd9dS5DzSn8s8Z/CuFEZluADIAxb2PHerWp3P8AaF7vyXJ4J7ZPJ4+op9nApvIl6kEE4A6jpW8IqMTJtuRd1DTzpsKXDrztBHHXiubN9I6hcnryMD610+vXwYiAnMac5z0JrmZQkUvQkdjxWsPMmba2GhXnYkrwvINSunljYT1Gfwqv9sdtyKMAnHb+dIs5MjZx0xyK0It7t0RltwwvrTDheT1x7+1CnDEYwc8AHNOEZlOADuPamiHojS021a5sZyi9wCQSQcn9OlaaImkpGSVM7AhQMZGffp61Z03Zovh25EgV7hsFVJ7YNc0Z5DKJD1zyTUddDVaJFhppb27eSZtzZ4yemOBj8MVZhts7jwSe3Wo7aA7gTkBjk8VrwKFwiqDzkknmobsbwjfcis7dp7mOLoSfQdKv6vcPCvkRFTEGw2RzmnWeLKSSfG4gHGBySf8ADrVe9gdwTjG7k8965pNX0OiMdBI4Y5oy5wCSOKJY0jiJJwqkg+/0rM86SJscj69KtwTeZGyy/Nnpk9B7UmmSnYpo5nlAx8mTwetaVuxtYTGgDnHAzjH40WdojyiNDh2IBPXjtmt6DRorQCR3DODnBH86G0jWMLox7K1ldt7jZEG5B/Wr8XlgyAbyCDtbIwDkVLdNcardJBEQiAkhcccelamneGjIRlc4GTk4FZSkmzSMGyKxsZ5D5kkXJBIJ/pV630i4vX2AkDOSe9dHplgHfaUbYg55GB+NbNtYSs2FQIm3lvXmsXNI6Y07sxrDSlt5Y43ORjBDHqa3bawSLOEGemDU76clsd7jdyecdD2rRsoRMwcE4A5HQVlztnSqSiT6ZpOyBncIFbjB7VpwlIVVSABg4YD+tK04jQJGgUYAJHc1asLCVnAlJY/88yMYFRe50qG1ii3m3bbU4B9ug46VuWGipFCfMyZW6kjqM8Vo6ZpYjYO6YfvnkCtb7KFB56dD0qGzphCzuZEOnhCcD7oyT2qW0sJbg727EHK1sQ2pBUAZycEjn861Le2EeeeM44I/pWfmaNamFdQmzRHBA8sEkkYORz+VUfCUL3cQkc4eYlmbHI5JwPatPxADHbSdyQRjAGQRjH41d8P6cbCwiidGRtgZiR19h+GKSd9SrJiXhjikEaADaOD1/wD1VZ061Ik84ou9hgAZ+Ud/xqvZwNrGtSqhVkj425559fyrrLbTxBGO5I5IPBrOUioRV7iWtr5aAA9eST17VdEQ3E7RxmpIYSUB6dxkVbht888Y7cVnudRlm2ZQjI4BBJwec/hUQidpBjOz0BrYuIsAbCAAfT6VHBCZySSAASAQOvNZt9EXHYhjgd4yMcdhTljuLYZCEgnIA5NascI2DPOOhFXre1KJyWAPpVq5EmYv9oDfsAwcjj3q1FbM9tKVYAsRyxzVv+zEkcyugIU4zjB5pjwbOA+BnkHoKnZ6kp3RFHakQklzIR1GMCl/dRQZcqNuSScc5IrHu7u7gDR7/kJOSBVVrySW3bMijaBnJ5NZuV3oaKLsbF5PZQxFzJkA5256j2rPsp7PZJIZW+YgAZBOOfSsAW5mldFy8KkAsOh+tbcEMMpykQHABHbPT+lNSLUSC9m82QiANtwOp7VUW1MkyAq0nJJUdMY7ntW5FaYXLqoBOOPSlup4rBcRkb2ByF7j3qLa6lcqRx/i5JRYOgldNxUFVJHB4zj2rH1PQkhtYY4gx2EL5jnOTj/61auvSS6lqKRIGfcCcgZzjH5Cp333tzY6VEpd2k3M+MAADnmrTJNbwfiSGNkGQny4A/iPf9K7W1hDfNJ0zkkdTVLQ9HttKQoBnDc8nrWsyAoNh4z1HfrVCjqaCMhAb+Htz0rKurnzbwxA5K8+ozWbq+py2gEUbEuSAoycfT3rV8N6Mwj825cvO55JGM9P5dKxT5pWG48qubenWwtlWRzuJGckfpVxZH+4n6dOakhsVI2Hkjkc1qQQIqYC8V0pM45PuUYLGSQqXbHfFX1hYMqDhMZ9s1KgA47dKcD5YIGPaqaXUzHLECMdecGmyR+WnHHPX1q1BInl5xkjB6VVlmeQkHkZNNpWJV7kltweRnI6+lWEiGzJxt75FV4GxGAQc9zjpUkdyCzx46deKnYpjZFAkwMYA6k9aldf3Gcn1A9KayqyDByCOlIAVUAkYU5GR07VN7MCRXLKqhAcdSRTlDKApIx2ANAdIgQcEg4yOad9ojXpkjFP1JZUvIyiE9v0rGj0iRp94Y7Achc9a35ENxgsMoDnGTUyRBlGRzWbir3LjOyKsdnKigEjH1FWTZ7MENn1GKkkD5GOlLC5BwfrRoK99RqoQOh9elTqeCevIwanjIK9RRJGAnH41rZGTd3qMQfL15qID5snoKc33Tg9OxpqkuwPOMHIoQJW2B0AGB/KiFQDyMCrG0dcdqjQeYzbeADzUtai5gdUKEdOc1UeIjKg4zyKum33AYPNKINpwMexJqrCTRWbLKQRnp3qDYEYk5xzmr0hREw/BHOfWqhP2hSiHH41k97FJ3GAJggHgnio2g3k9sA4amhHt22YJHuam++RyRgU+homU/KEbHjvnpTZSHHXj19KtTW7PGSCMd+KosGVsEcdjig0WpTniLgjGffPWqIR4nKHoc4Oa2iMqCBgg81WmhDNvOM54yaGVzWKcth5kXuTknOazrmEqyHoYzgHGK2YbnDvGeHUZB6g1FfxCWIuPUAgdMUXTWgriWshVMk8Y9KesYmPJ9SOaiSEtBG4bg5yMenSrEasqI38GARzmmpdGYtX1M7UdOSVt469ScVkXVmJIyAvQ5DZ6V1ioJUIJwBVM6eWzjbgeuefrVpdiYytucXd2v2m1KHJKcgE8YrOgS2vIXwhSRDtz6k4rrNR0eSFjKo4xg46H6VyaWv2G/eVwfLZsEHOB71ab2ZW5ja1psp8wwEkjpgZOAPSsbSRObP96GIYkHPT8q9A1jSxHFJLETyvAzncD6Vz7aVd2cCRjJTrgg9TzXTF2MJRTMKTSllcuQTjkDHSuT8bQOLMRryv3gPTH/1xXapdzRSOksW1skDHPHqRXP6nEL25kklORyQARitlqcFSDicUujO+nwNIV3YDAEEDJJJ/HOaxtY0ma3dBIjJ1ZGUnHv8A0r0ifS5brS0YxsiR/dbPSse4tJZbVzxKYwThsHOMVvHQ5mk1dHmMdk0szCQkxk9cfh/SsLxN4Zt5IybYoHGScjHNd/fWSCZ3CMiZ3ADsT1FYN7YGYsoOQeQP8/SuiLucskeSLBd6fOsUyHaQcMo4yPWppb37fP5UuGcEEueABj0rstSmg84W0oCkAlckjrXKatoskN6ZbbDRZySOccV1wd9Dmei0MXV/DC3MsUttOiLu5V8gfh71HodxN4b1eKUAt8wLkH8D+lT3t5PYzHIbyG+ZBtBOQOQP896dDcxaq8G1wkp5+bGCD6++f6VrG8TlqJNak3jXRra71uS4tHLJOolGMAbiOQfx7e9crpMc+n3zu4wM4Hpwc5r0LU9MS+8OPcWxCS2rhjznI6EcfSuf8mHUoQoAEiYJJJzV3IaTM+/V9Ql+cqTkEHd2PPSsfVdNnsphc25Jix0XjHYk+3rVi7uJ7S9liByFHAHpn3q1a3QnOZyFVsghiOAeKTEop7FXSNQRbhHdFI6MGxgA9cYresSY5J7cAGObJBY8AdsVyMytYao4IOwgqrDp6D+VbmnXjs6ck7cAkg/5xRcuNt2Jcu+nX4kH3ARg5wAc9jT/ABbdDVbK2nQEzr1IBwRj19etQazq5N+QVEcRZQyr0yM9q2NMuLeVAjgGBiTnPQY9+OlKOjHLXQ4d9QlASBy2zOQpPOa04/FUkEEdrcBiiniQj7uePyqjcReZfOQoYBznI7Va1DR/tdmnklDKgLBcYLccjPbFXuc/LbY7HQ/FkmioGgnIOc5AJ4IFbWmeK0urtjKgkeQZJK56968i0zVZVxbygBAdu5uB1rr9G1OK1nkjlkAGAQfah6amsXdWZ6jp2o3KTfu+XA4GMZHcVmXWtBb6cIjRE4IjwCMknp361Npt8IGiuCwEYUEN1A78/hWv4j06K20qDXLYb1WTMu3kYPTjHrmkti4xurnBvIZ7yTzgUmQg5xxkngA9D3qTUJEe9tLrywhjP7wHOGx0JFdNq0tpqekDVI1RbmMgvETg9Pb2xWDIINatUdUZGUYZScjngcGklbUattcyfE0UU0cdxbbXuYiWGGwGBGSPas2HWpdSjclAh7oBx69e9W9WtDasoP8Aqm6MD1PesqCZdNu0xGZEckZ/T+tTLa4rO9mLexvqmgvdBB51uD0POCSTUvgIw3MVxbSuGd1yAcZHGRip9BeOHUHtJV/0a6yjE9AexqbSdBbw346hgMge3Zso6n72eQDS3V2RonoM0i0hFysE75fccbiByDx+OK9Z8Q38/hy80a6mxJ5tmHRVyDtGQBk5+vSvK9TtRJql/JwI0mPGRwSecV2+r+JF8WXenHaMWtusAVjngEZ4qFLSxpC9zgbyF2M8gJJ3lsEg9zzxWtE6XMFlAARJG+5iccgjoPxqTV7by71xCgCEkheSDn+nFY1jcTJqh835Rk4B5GQeo9MU0+VWG7tpnXa66LCsDoC8iAhiP8+lW/D1p9o027sLgK6TjMZZc4OAPw6daxL68+1MrON4GFAJ/Hj+f41taHfyTyRp5YDpyrA8joaEr6FrWVzPn0G501As4xFIpj3Y4BIxmvPb5RpuozQRSFo+WBxjOf6V9EXmjjxFoV2iDE8alwG/vDj8OprwjXLKW3kMk6AHkBuoOOOtZOTg7MucU9ibw/dC1uomk78D6Hmusvb+W01W2vUfEigFSOgBx1HeuH0qdRcRxkdAdpz3JA/xrs7xS62zk7gAAVx0AAH61N21chRsfTnwh1ebUdKmnIBRFG4A5wT0/lX0V4N1kXVhHGeMjAJ9eM18ifAXxNHY6dPYTv8AMxPB7nPAH0r6P8EXyKwtwwwoBXB9ecVsulyWrbHtVjJ5cYQjjHFWmhDZwPxrL02c3Vkh/iUc47VqwuWTPXAqjHUibfE2QSQB2qZJg/BIz1waVmA69KrSYJGwc9OBUJiehbBPP16Ck3ccetV0ldMBxgA1YD5XAOO9U9VcNh3+9xQGwevHTFGeB3+ppMDApW6iHAk9KTkDr34pRkd/rSHg8ZPPSi1tQAEMwB60pPBXFIrYPPXtml9O1K9wBumBQOfwpmcf4nvTiTkdMAHpWiACSAPzoLcYPT19KDy2c8ehoJKnOAQe2KS3YBzkd8nj1oAIPBAFBJH9aNoCjB96lNALkY6/l0pOOnv60HOP8RQOaq6W4AW29+PzowMcetGcLj8c0ZPH50m+w7i5x0NIc4HbmjOfTGc9KCc9cU+l2S7jc9MU9W+TH50h4HTj2ox8vtU3uzQPvKcdqM5o3fLxxSd+tImxQPH/ANehskdeKbjdyeB2FOAxU6Du27gwz09aC+B+NIGwOelIWAPtngikmkVZjl6frQVJ7/hTXkwMjkg5pkdyrLweMmobuybNEqjBx05qO5UOhBPHeneYEHX361zvibxE1tD9mtwJLiThcc49z6UnLoWrnM+L9VlEMkFp+825zjjPXv8AjXwB+1FrxnuY7UMyyeZtbHtX3/dWiaVoVzLKQ85VmLEdTgk49McV+ZX7RmtRat8RZrS3fdFbINxHd2JJH8qyavJI3vZWPNbe2dZS/XBB61f0+2ZpZZSeQMkc8k//AKqqIS3yDPByfpW9ar9n0qWcbfnOxQByTj/69db0MkmcxdvLN5zsclyPmPbt/Ss2ZtgCNgnB5AHWtzUJQLMAAb0Izx6gVz8q5OMc55Naoymk3cX5eH6dvxoYHpgYPJbHP0qFyU7nIzgDFL5/y5zkdK15epCmMkba+ByM8GtDTLqO0laSQb8DhScAn0qjs4AqSKMkkEcAZrNBrfQsm8ecyvI4O85AycD2H0pVYEjIqJfunGAPSp7aFpJthOR161MtNEVBNGnYL5mOO+e/Fa0VqMHkDBABHXnpx16is7Tom3AJ0HXJ/lXRR2LzwpnoeepzXDOWp6VOOhXuIvI0+MjAJcliCeR2rPlnEsQIOTyPQE+5rY1K3eDSwDnOSfm5GenX8aybKzk+zTSkApCASSMjJOP6URSepcm1oU7mH7EmZwTIwyAOnb9KbZ6fNfS7VyEyScHtVqzjuNZ1MpjzDtJVQMAAV11vpYs7IybOCArMFAJwBWkpWRnCPM7mNa26WcRdz86HAz71dt47jUpQAW2ZwSFOOlVfJLXZRUMgyMLk5znivQPD+hPFZIkqOAclcjpk5PHeuWUtLs64Ru7IzdM0aKyX5Bkkglu547VoMr70SNCMkAlhwBit+OzSFhwZG6ZYZGMenar8Gn9CcBT3rkk23odsadiHR9JW3Xe43yE5KZyK27exMsRJxGOeeg/A1FGscSgDAIGOc1NH9rvAUBMcfGTnI/Wi5rCNnaxV1HEcJjXkAjLE5q5oFk89pkfKMjHqetSXlp5cQSAM7ngnAwM12Gk6YtnYRIgO/aMk44PepTsaRi29Sjp+h7FUEgbQM8Vv2tmkIGMZHTjrSSA28ZCAk9uKvafZu0ZdztbqFI7Y7elZ37HZGKSEiiwCAQRnIFWBbFyeMjrtBqzDZARhgCcgYPU/nVpItqHBIyQSepqHLubRgQQxbcDGOOjDjtVpU27s46nJFPgidyMAcEnnuKneHERbC4GTxWUpGqic7r8In1PTrZAQC25vwxWvqcxtLYRrkuTgADOD24pumqJNY888+UCFOO5FWobQajqqOwzHE2cUovQlKzLfh3Tv7OEaMMSSjc5IGc5zj2HtW8kOwgkHbjPtTZ4CZEIy2SMA9qskglRxj0p36FRViIr5j7FGfYd6mhYgYwRTPJKzKQeMHgip5Z0hAAGS3XvzWV7bmhG0bzSIgBOckkkVbt4FSPBAB6nHrUMUhzuAGccYHNKI55Wwpxzx9Km/YpX2J3kAHAI5wPerC3ZVBgDK8Y5pIrYqAGIcZyMjvTvKzk7aV2iLFdp55V2Ke54FMIxkEk+tXorc7cDjuTUDw7nxngHOTzUWb1LiuhTmtkdTnOMc8du9c3qdo1udkSbixwMDsf8ADr+FdcUwhJAIB5Pb8azZbcTzGTgAE4AHH4UGq7HN6TqUdijW0sYLqTjccfkP0/CrhulIBjwOeB71c1DRYZ1E6gbl5Pue1SWVrDIgzGuc9wDirWpomkZLzanMhQBRk/eLcDrWbe2lxa25eU/PtALEZJPtXXOVQhI1GcHBxTZrZJXj3gyOB8oIG0ZzzRaxLszN0fTILDTI7u7DNezLnB/hU/8A1q19M0qO3FvOU2szAjHcE96u2+lfb5E3ZMSAZxjBx2/+tWtqMSpHE5PKsFHYYJ9P0/CmlcxvYc9moutgAIbocHk96mNqgTAAznIAqxPlljZDgg+nvTgoCJtOSx5yeBTt2M27GdHpRnuBKwB2MDgAEH61u28YJCjgnGQBwPpVu2hURgAc929anjhCnPQ5xzQo2ZLnfQkt4wshQkZxnOKvlfn6jHOeKrAiOPrzwDR8xxjGCeoq7pGGrLG3htp4x9Kqm48p8Njk8ZPWnLvDYzkVMbITbS6hsHIJqb3DYZFOFB7DqKekof27896guLc4IBx+YotrSVgcEMF5JJ/l6003sPQvxEFeTxn0pzwAgdsnA49agWKZW6dO+eTTmjmZ1GcYPAY1TXchsnAVeCfwoM0W3njHO6q88bqSC23PUjnFLFbADBy31qL9BLUF/frwTnOSDVu1tkERJYk5yM1GmYww2jb3wKcZWHI+5+NND3JxIoBGe4xilV0bAz35FVcEgkdu1OthtODnJOOaL3YuWxoKAY2AORg4qGSLPCkAjginKpBOKFLo59KHsSh8UZxgnpzxUoBCbe3riq3msjcdCCO1PF2EiIIOccHPFVFomzY0/KDnpTlcIRjoepxUfm716j3o3b1wDx0oulsXYuK4ZQDnHY5p0hSNVAwcnn2NVVJEYHXA6CmscjnnHb0quhnyalkvs5BpgZ3xwOvc1G+D3P4GlQNjjnnmokw5bIkaPzOCgP16VH9iD4dOGBqUTlHBOChOCDTmuVjxsIxnIGaFYhXIpICv3ufxquUVQfUnOT2qzcT7gefxqvIdinOCOPwodi436kLgrxkGoZYgWHQcdfWppjlsqcikILAccD2pI1TsQMmOOOO+arz22AMYH161ccFGBI3DPSpHRXwRjGeRV6NDuYj2Y2c5yO5NZt3cm3AgfjecZAyfzrp5ow2dnXOQPWsa8tTe3AVxgx8hiDhaylDsVGV9yO3uUgUITketTE+YuU5B6VmXFrLEuCMqDk4POD3q9ptzFbgJKSE7GlG73HJdULh4lPckcjmltpNwOTz6VYllidDhh7darnGeHHPtWi0Zg1dEd2jnlSCuMkGuU1G3M808eCM8jgkflXZtGRjIyCOMGsW8QB52xj5Rz+NXZsmOhzYkd5LK0kGSGyxU9h7V0c2lxTwhgQT246ViW2nySXMtyD0yEHsf/wBVWob+VY3TGc8jBxz3/pXRB2VmZVNXoYeo6Bh3kwGJPLgDmuP1TQXjikMg3xMSCxGNoP0r0+xR7yIGU5LMQQTkday/Edqbe0cgAqDyQOCK6EuqOeUnszze3NxY2rpbHzIAMmJuRgVzWo3hukYInlSE5dAMLj0/lXe3tk9hMhi4DjOAcD1/GsLVrFL0vLHGEkUZYgYz9fetNTjkuxyRtFmUBzhyOCCTz3rmfEHgieVPtVtKyGMlip5DD69jXZaSg+1S7+RjhT071anj2qQj7OCCpOM1tGxk1c8E1SwS4G8j95Hk8jJz3ArKguPIOyTOwnoR0Ferap4Re/nndUUHBYkHGfXkd+led3mgvbX8qSqwQ8A4J7evrXTCXKcklroQXvhi08TxrHbACdASrLgdR3ryPW9I1DQb1knTy9udrkjkD0/GvUZH1Hw/qdvcW8rCILhg2MYPuOQen4V21pDofjvRo4723j+0Mh+UjB3dDyeoJ5FdKakro5ZQvoeH+G/GNxFGbCcBxOpV2Pc8HPPelmWXSdVAco8bqNuz0IzzWx4q8E/2FqBSJSsSc5AHy9hz70xIEvtPimkbY0R2scAkgcVcXpcwUWnZmbrFnHdRrdwAFzgEcEcY/WuQdJbS8SVpC0Z4IP6+2Oldb5Uuk32c+ZZNkkkevrSa74di06Jzlbi3uAGRgcgZxke2D2p7lNvYy5rbKJn99gbsA5xnn+RqxpEYF5GFOI+Mofc//WqXw7EGmiil+4z5P0J4xXaeKvh5dWOnRaxpeXwcGFSSQD3x2I9aaXUL6Hn2u2pivZDKmUnYsGxx6H8aZZzrZxANkDBKjI5xxW/Fb3V1bOL2AyAMM7gRtI55NUL7ws1/IZ4hsGAmFBwen60pLXQL+7cx4rcWkkckozbyEqGye3PHr1q+LU2qnYxljI3AkYyCc/pjH4Vr6Xc2iab9gu4zvEhbeO46AHPcHNYFtq39iav5VyXltMnOeeOmPTGBVrQyt2KF9pgktZZYABIpJKk9earWqkw43YcDknPBroby1F0Jby3iPkY5VPugHucVS+y281oXtHjEyYLITjcO+DUNFrVHU+AtZNmJNMvyJLaUALJn7ueec9vWuvvNSutDjk0+5dpLCchgcZXB5AB9uv0IryaK9aGQA4BA7Dnr616ZBqZ1XwwbeaPM6oSsjE7lIHH4EUk09S4prQg1No0mEMUilWHyjPXip9Fs8xneoGcrwOvAIz+OawLCM6q6QpEu+IAAZzk/X8K6nSbtvspD43LknbyV5rVaoyb94x/EGnyLEQ/zoPmVug5rkrqGMxKHY5DBgQecHg816sLm3v4XtZSHSRcZYDtzXA63o5jlli5fBypxgYNSzTVu5PqFih0uO4iwuUxuXAzjufenQn+1UsL1Cz3Foee5Ix1+lReFrpoNOlsLkqXjJ2qTnAOOD/nvWha6SYL14EdUideccYJ547d6e5k7p6GNbRvdapOgORKAcD1yef8APpWrpcP2No+ADnkrzgZIFT21l9g1iK3IQeapPmEgEEdAPY1JPaPY3g6ujHcDkHn0rJx1ubQkrWHXi7ZnSU8qcndwfbA71S1+02W6NEBhxnco5981oeLoDBbwahG5McuAMDow7Gq+o77m1t3HEWwY54/Oqcb7k8zTsVdPD+SrOdzrj5sZx7/0/GtjStQXTL6CZApTqyyE9fQflTtA0wyafM8eCAOobJI9BVSO1c3otxGd7HC8Htzz70kmaSTaTR6T4S8UpLfRZQBJSY22gkgHIGRXG/EDQUeUoiESKxBA6Y55Ge9XfCd/HpGqCGdGAQ43gEgEng59Qf510HisxarcZiAdfL+bcBywOSaUo825UJe7Y+fHUw30I5G1sEHrwe/5V6Ktq1/os7r12FiwGSo45Hpj1rJ8TaJG832gb2bO4qMdc1oeGNWFnJ5EiFVlUxgMDyCMY+tZpKKsV1ubXhHUTa3NtLExCuQWJ7n3P6/jX1D4H1KUWwu0YHYoBIPBz39sV8oaSktrA0MYBeMkqB3HUZ468V7F8HPGM/2eS0n2iCQAhSSSOeevvil01Jkz7D8AeIo7+0TMqkuSpAPeuuSV4pDGBwT1zXifh9ZtOnt9h/ds2Vx69TXtMEyz28EqdCATWi1Rhr1LPlvIBk4Gc4NTLCEOcA5BwAelKp3/AEo3YpWDzEdQUxj61HzFhuo9DUp7Z9aXPOCMpnJBpbaEvUajh+R9SBT92BzzznFRGMpyh4HI96WKTeBnOM9M07giXOegxRzjFNBxkA/maVTgYxn3FJ6gNGeKeDnnP4UA4B/rTQTSSAXPsaQHB/xp4OV4poGKsBSSRwfegHjrz3puT70LSW+g0KBk9vY0ZyMdPU0Ywp4yc9SaU/eAzTshdBueMD6ZoUHoeKFPaheuKErjSFLEZPXHtQCzJyABjAoOc59KcMkZzSt2ENAz3IpBnkDnmlB5IzSg7enrRbQBAcikAAPOeaUtkn09fWlUc8Z59qlb6BZiZxx+ppcdcU0nIxz1pysTkc4+lU0NamfuJ78Z9aOn/wBem/e78elO6Z61hazuaX0E7Umece9O37jwePekxzmpvqKLfUQDjnp3FRtbjGBxz1FTUE4Ht3q+VbiTdyjdr5acuQCcYHeuXitBNqkkrFikK5DAgFienNdFqMpIOTwOgHrXPyTi00syseZXPGMngVDj1NUch8UvEEWleHphIQI2BLH0GOa/LHxTdnV/EOqaiWyLi5dwfbJA/QV+iP7SOpf2V4Eu5pCS8sDgc9CVIB+oz+tfm+5MFqBwSAMZPOfWs4K8ykrK7HQYijJLAl+MADrW7rUZ03w9YK42EqzD8cD+lYuiWj3soZ8lEO7gjr2qbxdeyT3yRbz5cSBQhPAwK6bWZN2o3RkXEbSWZcnnPTHWsuQArgAcnP0rcmcjQBjq0nLdq55phH0z6ZJrdROVuzId3UYJJ4FJFkcHjB5+tPQiOTf3yCOKkeMRDLHknOfrWj2Ia8xFcKCOoPtTiwdckVXd9oHPGeeai+1bnxgkA8c0rFItRHcxBwMcjiui0iyMzB8g8ZAzjmsOyj3gvjv6V3Hh+zVYgTyQQRxwCawqvk0OqjFyeha03R1BQv8AKMkcHrmtMQvY5AyEAwOeTzWxpFqFjIxnnJJHH4VLf2YeJA6LjdyT3FeW5XZ7UIJIwr+3e9hIIZ0JxgHkE57/AOHNZ16hj0gRRxskeQpPUnAGSfXnHNddeaQYdOAiXO4ldoIyOCc4rlrYGeD7O+TIr8AjgZ7VadloYVIu5Lo1tHY2rSqCrEY469eR/On2stzrGopZwMdgcjljwD161qJbHSLaVLlSfMHykY/CrXhTQ5JWkmgBMpbduI9sdqls1jB6I07PQ4dKtoxKAZAQS7YJyT6+n/160Tctn5pGCZ5H+FPGjXMmwu6vgY2jqKt2+hkkI5AGeST29q5r33O1QtokRJq8SABAxIOCWBzmtCzvnun8vb5YGCfcGtay0ezBCbd8Y6bfX396uzaNBEQ8aYYEADjoetRdHRGm3uUrayjyC7s5B65OP0/CugsokKYZCcZAA6f5zmnWmnRAg4I4yeOtatnajl0I2dfm6nFQ32OmMLO5BpmlFpELrgE5PfA9q6dES3XA5ycgk81Wt0ETABssMEnIPJrSgsXl2ORkZ6dq522htakMFmbht7n5QcYIrbitBHFgADHQU60gAXBwAueg/wA81eiiwfuZXuSKSlpobxRnnKoBgkA/dzUyW7NyPl9KuRWgkZyAepI546cVMseGGN3QYHv3qPNnQloQxKEXOcHvxzTLmMpbNgcY4q7b2jSOScAZ4GRUd8xO9Qc7cqAQOCadr7hLTYxdPgKS7MEDJOSfXn+tdJptv++JwAwAyx7n/IpmmWSJbyliS5AY5Oenan2MpXzD/tdKjYlK+ptNCAC5Gcc/nVTYEOM8jpSm8d0AwcdxTNu4jJx3ycVDk29C1DuWo03d+M5JzTHjHGCT1PWpBhFAyOe4OakjjLMOcjqfpRZsFoMt4zwT+YFX4027X4AzjNCIAnOCc85FNlJYYHHNNaD30LUb7FBBHBwKXnlP7wyDmq0Sk4Ge9XkUAgnnAo1Hy22IQSC5JGMdT1HAqnJNhiAeOoY960LvIt3QdTnFZZtnuWAHTjJrJuxtBaD0IkidCevUA037MGBAOR06+tX7ayCxkdsjn1pZz5SkYyM9TWsV3DToZTWrMpGe2PqKzkspVnJD7UIxjHWttkMg35woHT1qCUhNxxkexpstLuR2tqIU5csRzkmoJITcyGBAdznlwM4Hf9M1ZihefGCUQnJYjpWnBbiIjtjviluhJWLNhGI4PLQ4AwORyfT9KTVomNioAPysCDj0NSQR+SjHqMg9a0WgSeykBGCVIGfXg1SXRHPLR3Ft7cGMOCeR0+tTwWQiznrnrjpS2bmG2QH05PqTV6MAp+tPQwu73JLddqY6/hUgTdIcEk+gPSq0cwWYx47dfX2rRtoxnJ/KqRm3YjZHVwuDjpkmp44COwI9alVA747LznFWUTGB096UYGTm0isLMOCeeOetWUUCPnHTjPGalmhI4zgdfrVZ9zLhR3557UmrMz5myspDMQfeplUxxjYxFI8WCMdfUVPFGSox07VKumXexUjll3hTg4PJI5NWMlpH7epzmnyRGH58ZOfTNRRM7SMChwOQenNX5Md77DX+Y/OckdKliHyZNN+cn7mPwqVopAB8oKY7danl7DuCjzHwOQOc09oz5Y+vbpTrWGVVDEc98ipmickDFNE81ijCpGQx6ntVsRYCY7ZyAOTU/wBhIYEjjB/KpmhBUbcjmq5WRKepWRSOvJx96mTOVkABzwc896uOD6ceoqJbbHJyRnihxYKXcqeaemOvoaVgSnTnNTPGQxz+VQbm3gYwM+lLlNE7ggz1HQHtT2AXBHfmhmIJHJH61GjsSQTxmptqO5M0vyJgd+aY4LrkHp2pvKNgcipM8Z9DVrYQ3zdg5HC9SRUtuxZBjv0pZPLZMLyPQ0iyBQAO3IqUtRPVEjqQMGq0yHqDipGmY9fqOKbFMJmKEEFfWjqSlYh2ll5PSpMB12ueMflTpEwQMkDPPvTWYK5A6dRWlkO99hYbYbTjGM4z60Sfuo8cYHOCaSSZgBgmo0uTMGDggjocdaSsJXe4pZGiHOeP1qABiDnp2/8Ar1In3jjjB4GafNIpiyTzkc5qS9isWKMMnC8gnGQKW0tgqEnkkk5B7Ui/vScrkKeGPSrCAYQAY655pRetweiK9zYJPngDPBI61m3mjgx/eKkeh5roIlG/DjqODmnS2+6Mj8snqO9aNJ6ozU2rHAypPZz4Pzx85JPIpFuZD3JA7V0tzp6vneO3c5rF1G2exIwuEz1HaseVo6lNSKkuozxJgA4HbHGBzz+lZtrcXmqtO5jwmcZxjJ74rSS5N6oSNsBcknHWr+jWpUxxf8shknjjJ5FawuyJ+6htlo6qqmTKnhsAdKhvbSCFGEajg8Ee9dEpSMYIz2wfTvWRqmnLPMixuYyWGQMgH/Irq2PObuzMS28uMBTgjkj1rJ1248u2YSg4JwMD1IroLm3ktQSeR0yO9Ury3jvI443U5z1IzWsXYwluYWpaeLlbaSEq5AOFKgnAHSuM1Kyk055HdCyOxJI4HPXI9un4V2GpQz6Rdh7WTdFggqw4+tQLe22ro8VxH5EhGCG4B47V0J31MWtNTzIWsBimMIZAmTkDjrn8veqNpHFrvmIJVgnDFQCByRz+I610+l6Z5lxfxEbkdzjGMADA/HpUOreE/MXMR8iRTlWAwCR6irS7mVjlZ2k0q4Ky7WUHa2RgYPcVh+J9DtdRs3mtgDj7xU/dz3rc1uxludPuRNzKq85Gckc5H5fpXDQ6/PpvzJymPmj6kjuMe1aJ23MWupzWp6f5cSRyEOgByCM89ua5rULG/sVF5YEiJeGIHA9zjmvVL7TYvEtm0+nJhwhYx5GSccgCuE0q4uLK5u7a5jdI3wrRygcdhXTF6HPKNzR0LTbXxasQveY5F2MSf4sdj6Vy9/4Rn8HeJJbe4RZ9LuASrn+D0roNOI0yURpIptWJwQcFCTxj2rpQ0WsZstV+eMqQsrAHbnoc1pG97kOCaPDr6TdfXdkyB1YERjHcnI/SrXh+JLuM6ddEghiIyxHQ88Vd8Z+Fb3wjf7pkaS23ZjnQcEDp/OmaLp8OuXkDIxim5I3HGSBx/Ot0zlaadmc5r+hT6RqcaRStkHcpQ9M88+9e7/DS6TxTocEe8RugCTbgCcjvivONX8P3LsspIk2DY4xyffPbpVDwp42n8F+Jop43ZLJ2CzxlSw2E4LD3GOvTnmtI22MZXpvmOv8AFHh258J+J7yC9V/sdyxaEhflYEck+h6dfaucn8Man4aEl5IWexlUScxk7gOQcDjpxn2r6ev9G0n4seEI3spBJNHGWjfeVYDHAPGT9PauD8O3cF6s3hnV0UTQr5cYlJwwII479Rmmo6ivorbHhUumWWpJ56EoOWBHHJ56VyWo6JzLNOMxjhWYH19K9P8AEHhV/AniYQPkWFySsLEEruPJAz3GScd6z77Rzewz6RcJ+9wWgbvkjgVLT6iUtbHA6bfmxtJcfvImBVlzxjp2/CufdJLe5+0W4ypOSRyD61t6JjTrifS7yIiRwy/MCCpB4PPUZzUckRt5SkgUxg8rnt34rF6HQopoo2s6T3wM5Az36ZPtXpPhGQWV7Ebhx9icBW2jPU45x/WuI1XwpI9kl9bguhPKKOR3FGieJZbCCOCQCW2ZurdVzwefSnF6ak6x0Z2+oaYfC2sPPCRcWjSBiynop6fpWZqGovaasJLUNJYzAGTcCPToeg7V0kepW1rYqJIvMtpCFBK5xkdfoP61mG2kso5QVEtpMQQ2MYA7Djt/SrjKzshOL3Rcs4EuYhP9+HOS2OV54q1qwims45fLUtHlgWAyecY47e3vVDwPr1np2qy6TqOPslySY2Zuh4wPwqbxhYy6bN5Yl3QBsIUGMgnIrSUfd0FGfQ4G58+21AXABSOXJIGQAD1rXtNYGlyI8mfLAxknIwemKTVrVJLA7SwKrkhjnr6Vx91dzRQPaOW+VQEYgDr0OaiK5VYTjyvmR6Fd3pvdfsbhHYpHgk5PzA81papDJOAqlkdWLBu5HbGa57wTrEeu6baQSRjfZEiR+p5OOtdagWfUoot+Q5ABI5wDzj8MVTj0CPLuySJBrXg25tJFY3MJ3rkYJIHGazvCF1Fd+VZTyL98kKQCQO/auj0uH7BrT/KPImATB44PHP1rn77w+1nrBubZWjiDkkLnjnt/Oou7lPTVnXWFkunTXaRECMLhccYJGen5VkxSAuxkJEobdwMHmrdlq3kpF54KxEYbJA69M/Sq2uPFY6nGyv5qTDcWPAA9jWnmO+t0M16OL7JbTxykysxDANwP/r5q/YBEhtyJOSCCSe59649FdtYcTvIEzlQASpBFdX4cZftyI+DjAUkd8cHnjgVm97M0inJXK+uaMI3ySQScFWHXP+etYE9tBC6KjHepGCxBHSuj8VSSyKHw2A2CADggdOf1/Gue1LTEaP7SqA5IDMD3xwayemhrFXLVrdqt8QjEjjJPSuq8M6s66kY4gqh1Pzg9CCCK83heW2uuJcoV5GB9a6bSri4sY/tBwI853MccZ6DHPpWe4mtNT7M8HX8uq6PZyl13IAGx69/zr2vwzJu0xYCRgDjPavj/AOD/AIvubm38sthY2BZSemcV9P8AgnVzdQxgkHB5+laJnPfTY762YtFyOnWpWBJqvauwyATg8/hVgNnqenFF9CBCSOD0zTwucHt9KYpyeRxml5HB6g4xmjoV0E3HaRk4zmmSJggjg55IGKk6+3NA6YJpR0JIw4YAE4+tSHIU89/0qKRShzjvTxISuMkA9cUwJAegzxmkbj0waQHjjkfSjqv9KFcfkAPOO1OOMdaj6YzyD2pwOcigQFuntQueRmkJ2jnpmlUn6CgALYOPftTupIJwe3FNIPP86MnAPp1osw2HcbuMY96CcHrTVHp0o65/Ok3YB3Ugdu5pNvYH6YPakB3fhzmgnnJ5NO9kiugcBjzz1x1pxJ24pg59qcc7emB9etBIhyP6Uo9M80hPrQOSevFQNCk56D9aQcDByaTJxxSF8KB/+uqSEZ7kiM4Oeh6U2By6ck8HoakJJOKhfMb7xkr3HrWVx2JhlmGPxp2cDr3piSBlGPl74pScfnSb7j30HZz34zyaZM+xc9B6mlzxx+lQ3jYhx3PHHvSb7BymPqVwIoXLc4BPHBz2rAvt8Vvp6Scl1DfKOc/5Na2o25MFxNKeFwAp6YFUJ5Rd3FvMQNkS4UA5BOR0qbtuzLV+p4N+1uHTwQ8RxmdwP90AGvzv1EYmET9FGMDvX6JftcvJN4dieNN8ca5bHqRwPxH8q/O/WBjUJyOefl9qmK982b92zH6feNblIIwfmcjOareIJfLu5ZM7i5AIz7YqOB2huN75O05PGcDj8qoajdG7mkkJ43Z59M8V2KJhKdlYuPdh9BMfJCy5LY4ORgfyrCmIVSB1yTWlJ/yDGQZJ3hj/AJ/Cs1EZznPGK1T5TkbbGwrvUZOO/wDOnSy7otmct3pk0rRoQoyffpTI2PU9zViVmrEbrhOvtj+tNT92AeOtWp0GMg/L1FVSfNbHB+pNPmsJqxu6ON8sSZ5J4FekaTaLA4WQ4HGMA1wvhO1T7ehJ37BwcHrXqujW28liMnPUHoPxry8TLU9nBxutTWs4Tux/CSByTzxV82BnnSMJuHACkd+1OW3+TbkY4A/GtrTICZwxBLqM5/T+leZe7ue7GOhm39oqsYkGWjwDkCuc1Hw+C5uIyEzhmIGCCDXdSWn2m4lcDGRgED/P+RVSC1EsZjZQTnPPOOo/pQ5WYOF9DhbyX+1tPgR8iSMckDB4Nb/hdmsUEmDtJIHtnrVPUtEbT75WQN5TZJGMgHOK6Sw0qSa3V4iAnUgnGCeScfjVOegoQdzas5UYAjJDeorShs4yCWGRnpWXp8X2OaNJV4BGRjrXWW1qk2cDYOoAFc7O+mVLSzgjlxtIA5IBOfrV2WGN0PoASSR/h/OrcGmhuCWGe+Of/wBVXhpsYgbjORg8VPMkjfZmbYnzIxt3Oi8DAzW5Z2c1yACNnPJ5yKk0uwijjLImBkZwM9PUVuWyMyhtuOh4GKy50abIbpumxQyISm4gksxxgmt1Ixs4ABFMgiywHOOtXI4fMOOw5OBWLdybX1I0t8DphscYB5NXRa4TJOAe3vilwsZTnAzwOlW0QDqOvI70Rsa2sUo4Q8g9AemacIQZXL/KAMAU+ebyAOM5PbrUDXBKsD3HQjkClfubKLsPSUwqcEEgjG41SLiS+jGQTyWGep4q0oEzEYO3PJHeo7GEtM8iDgHAJx0z3qG2O1tyw0JBZgSFOQB2p+np8rg9A3NWFHykMOACOTxSwqFcjoM5HFCYLVE2AAABzg55600KXY8Y29anjJB5GB61aiAbgDoeprTQE7FRYyrAj7o7Yq4F+bOKm2hCMckelOdsK3OT6elJvQTd2Qh9xHfnPWpAQDnknOcGoVBzyeMHnFSiQRp8/ODgVC8y0iVIyWGMDPY96k83BGSMD9KpeaS2R69xUoDFSc4pcxooluQGVRzkfTrTVXyjwc+9PgjGADU32ctKABn8apJE3sMjk8vGcqelV72ZApz27Vae0Lck9D09KgFoHyuN3Y8e9VsEbXuUY2kP3RgZwM5xVmOwA3NJyT0GOB+dX1tAI1HTk8DA5z7VYMCxxnOHJ4wO1Ta+rG5mXNlITsHQdamtozJGCewGavRWe+M88AkgHvxSRQmIHPAGc+lPld7oOYIggQc55Bx1q/bRpJGTjOeM5zVMKSQcdcc1agV0JQ9AcihMydidIdiuD90cgYq5AFYZU8d8+tVoY90jEjOeD7irSRYGwADOeMUJGMi3DFGmXIzzwfQ1PG6IM/wk5xUaxEKMnqKUx7QMfjmq2Rg9R63ahD8uDngntzRNqEjOu0AICeB2qvMNyYBIOewoyQQvU/SpU7oXKiyLiScAHgfSp4vuOc/dPOaoysVAAOD3z3qsZHIwSQemM0X1GoKRsQ3UTH53AGTnPTFSxajAAQz9CMHGc1gLHuHJ4zgUkkRB4PPar5nEbpLqzo7vU4njCRDnoec/j7US3kSWoJxuA55+lY9pE5jy/GOS1WEhUxtuOVwaSmyfZpaFo6ikZzxknIqyutRHlwBnsKxnjRmAQ80sdtxnJOOeRS9o09AcI21N641qEoPIOMcEikj1LBBcc55GMVlQR4AI4wcn2qzPcFyowcdyOv4+1Cm3qzJwRoXGtrJhduz3xUa6iZGVcfKDknpWYHQ7y4+UdKIrlS4wSB6kdaPaaj9mkbEupxxpwhI7iqtxrQaEhEJOOB6dOarllK7epz3pxjWFRuAwe/Wr52wUUhyakGYEjocEdKlF7HvIIGO2TUK2wuUOCcZBJHHFMntQv3ex4oUpdCtEWneMgfONxPABqxDFE/RhnuOBWPPGFQA5BXnNQi5kbIQkYON2OtLms9R8l1ubsttubIIGOmOpqs6Nnp3596qQXVynGfxxxVmO8I++MkZPtVXTJSa0ZG8xiIRvpQ7O5XGepHHvWgqRXagkjtjioTbGBeeRkjOKnlGpLqNDdDyT0yagkkKSg+p5PpU7HyxggbOmQOlRIgYnvnpQAszlhnpjvUMEjF2HIxnn2qYow4B9uaBamMb89+RQNWKzZD5znHFWYipxx9frTRCGBG7kn06VJEhiAB555IoS6ibFkgKhXHTrgZzVK4heSQg9jmtTzAh4OR2FRSRbmyvTHA/nVNXRmpdyGJlRO3B5FSugJDxjg9KQqNvyjj14pkTlcr15xU2sFyTeCAMcg+lWChwMHPfg1XlXauQe1IlwAo65zjNaLQztfYZcospAzg+vvVK6tfPi2Pgg8DIrRkAxkdufrVWWYqCoHXsef0pjV0cXqNoYLhIbMEZOTgVuadeG2hSJ0zjqcc5+lXRpqbjJhi55z1x+FRSwIzY2lPqe9JaPQuUrqzLblHweo9aqLCZrrerDYnAOOuacyNDCwUk8cmnWbmGJAwOST07VutTkloRTRM6EEcA8cdazZSschSRPk7kYFdIWjdcZz7msy/sgYy4+fvgde9a7bGCfc5q501Luc4Yj0B6VkaroMf2co6EjB2spxXSS2EiKGQkY5xVSeeRQyuvCg5yP8+laRbJep5lpaPoF4JJwZYN5U8HOD6n0rq5YLTUYW+zAODg4J4AqtLbpqdm+c7w5IGce9FhEYnJTCow6kc10RkrWZjKLWxx/iTw89lcu5BEDkjjkGvLvEfhSQXEs9uAyZyQOMivoOe9EUj291D5kDjhjyATxn2ridZ0CXR5heRMbjTyclRk4ye59Oua2jFbmN77ngEd9d6FeqUIicn94vXj/APViuguLa08Xi2cARXqttDAEZJHBOeMetX/G3hWK6k86yPDMcKuQME1wVzb6jod4nmI0cW8k5HUDpx788+1OO5k00ar6cuj6h9nv4lMRODKCMZ9R/n0qJpBcs9sxICn92wHOP8iuhs7+21bTRFdbJ4XAAl/iHf8AMGpP+EbgjRihOQCUZjkgn19q6YNt2MZJte6T2dlb+IdCnsLuNZJUAKkjnmvKtT8MJ4S14CdHSMHIQMVGPr+f5V6Vai4hlQxkrcRnJC4+YY6D61u+I/CcXjbwz5jxj7bCAVLdRkEYIrZX3MviVnueVNa3dxHLLAGlgYE4U5Oev0PB+tcBrmnPExuTCRk7cYOcH1Fd/Osvg/zIJVxG4XIySAcAH27CtTUNNs9XjRxIHWSMcYwM9+fbg1a1MZxXLZmP8EfG934Y8RRW5uH+xSAgx5IHpXr/AMQNBt9R1C21yznUThQ27AOMdfx4x+NfNt7pl3od85BaB0YiMupAbByDn9c+9er/AAp8bL4iNxY3pIuY8KVLAgk8AgHnBwf1rZPockdPcPQtWtNM8e+AHtxGp1OHMqM3Zh/hXiGp6ZLrejSSEi31jTnBeMMVMgBzx37Z/EV6BfLc+FtdkQPiJgHAXjPOT/Oub8Z2k8mrwa7p8QynE6KMkocZOO5xnFTKVy0rI828b28GqafpmuW8kX2yI+XdKoy6c8lh2PHNVdX0KHVNDttRtI0yAokKk5wM5Jx1zxXcLZWTyy3sFuslpeApKMchuOSOxHT8Ky9Li/skahpThZI2YGIvnG1uuO3A9amUdCk3e5zPhTxHFbI+n3GDg9zxk+o9O3PPNY3jjwuNLH2yzG60nJcRg5Ck8EA9QAc9ef0rM8W2A0DX3kg3GJiSpJ7Z5/lXZaaz6xbWiF8wSjaSTnaDkH/JqIx0KbclYz/A/ieDXYBpdyn7wDCOCc5x29qfq+p3nh1H0y4TMAJMRYHnI6ZHIx1rkPFPhy88H6ubdwYy2XjkUkBk6jGO/T2rsdI1aLxtpUNlqTlL6AALIf4s+vfPFLUIOy5ZHN2DyXkQSXIdSSGUYJ5yMen1rvtIMvirTJbK4J+124DQuzZZ8cYz/TvXnetareeGr4RSWgzE2Q5BIIzW5aeNJpGGoWQRJ4yG2qPu856dxx3rSMroxfusSZZ7GSSG8VkdWK7SDxj3rA8TQm6SNowSUGAB2616RqMUfjXw++sWwIuQx81T0yMZx78cVzltpYhlQXEeVddwLE5GfasptpnQnzxsZXwdukttQ1GKc7EeIsCfUf8A667nS7hP+EmtPMGRuJVgRyAMY/H+leeFE8PaniLHzYI49eg/GvQp3gub+ykg+d/KVm2ZODj06DFdMJXSZyKDTsdxe2/mX8YG0vtB+YDIJAxj8K0vDrW0sd1bXkIIcnEpznjP9K4mXVp7ieL52D7SCQecjpWto0l1qejX8iTHz7YkhGBOc9/wqG1dnUrpWItX0IwRXMYBKHlDgE4P+etcXfaoXi8qTJdMqvfketdNYa/Pq4ezdys6kjLAEdOmTzz6Vw/iKLbcuOUYEAhu+M1Oyuhb6o6FLj+0LGGTOJQArEDABAHeo7zUBZJbguRIXA2YOMZBP8hXG6L4jk09rmEbTuUlRuxhh0OO/XFa1gbnxDbS7yHngG58HGR6gdznpSbTsxqbjoj1m/jj1LQgkRw91bllJ7MAM4964DSdTF5DPYXEmJoc5VzyxHH8q2bXVXt/DllcliqQSbJMnGM9643x1FLo+syXsQKrOdwIPb/69ZTkou50Rbcbl29iNtaJIOWAOWXHBro/DVwdSs0DdlAKg5Oe39a4yDVzdaT5DbcuBnIyVzyea1fDk7WEq7jt3EAgHrn1rOLu7lpaHpfgGS50nUpW3skZOMjgY7cfSvrr4ZagZre2OTlwAw96+L9H1SWS8xA+0FuHB9sflX0t8PNek0bT9MLjf5hAJB4U81rY5noz6fspd0hHfBPNXsblyO3XmsLQ7n7UI5QwKtGCCO9bvIHt3oaMgPoCcZ+lJjGT6e9KWJ4P40nU4zSbAXOMjOPfNKeQDn2pOnH8qTr6496FqDTFYEjnp/KoTlO/y9amzxjtnmkdd4I/XHNJsevUN+ecj14NLn5vp2xUUPy/JnPPc1JndgZ6UJpoQgOR0xSjPfB9hSkHrRnjBovoAc/lSHJGPejPHH/6qXHPXjtx1osAmSOM59QafnAwOlMH5UpGOPxouVsHI+lOByKaufTPI69KcOB8x4ycinbVgtENJ4waU8j39aTBwPb9Kdkt789fWhokaSQCOvPWl5I6/U0hz+GcfjSgYoTYCHqehA9KGOOPb86G57kfShug+Yn61OqZXQQjIGemaXHpR1H0ppPr+lCWhJQ3BmYnjkUhAP0oJ3DHoc0tZ7bG0bMiZCvTn8KBPhec4HXNS0jJuGMe+c0bA/MaLkEDp6jNVr26CmPGMZ6npVl4gcgYP16VR1Nkt4lJQEngcZOfaoa6hFWMTU7qTUIrm3iGQWGcDAx9apanbm10+Mk42lRj1yRXQ6VaBY7jevzuwIz1Ax3rK8XIP7DcgAuo4Ge/FS11C99jw39qPZafCLV7lAC+wBGI5zxz+H9a/OTVj5iRz+vXHP1r9Cf2lL0aj8HNdtZlCFIAzAcFsHP+FfndcXPmQohZjk7sH3qYL3zWXwmfNMdjfMQCMcf1qpIAx2dhxipLgbTnOVzyDVaNSzE5xjtXekjjbd9SzysRAJHbFQPIkYJxgDpmrEiiOIgsSSO/Oaz5i5YRg5A6mq2Jbs7DC27JI4zxjtTWYbcA8etMn5wF4Gc5xSsu2MHJJz2q9DJSHxsViK9cDr61JZ23mSoBwOT0qvbsSxAO7PY9qvabkCTOQFBAP40aAnc63whagu79RkD8a9V0eMCIZ6ccetcD4MgRoRhQAxz9K9R0mNBGg2gDPpXi15XbufRYSNoo0rW23uMjAIOcnmug0+2dbSUnIxkdASRkdqzLdC02WPyHjg10ttFmOTZk/LgD8BXnNntRV0RadGjSPsGEznI61NeaWsmZ0A80A4OM56VY02D5SAO4bkdM9q1hEHTbkADg46iovc2jGy1OUuNLEwRJEO0Ek8cfTNMttKFguQCI2PAOeo9K7FLEBdp+cZyDzSrpySoUdAQecH1z/wDWpcxagjBbSEuUQiMnawbGSCT2Gff0rZ012txhl2HaCcj9K0YLERjAwRzg496mNpGVBYg46etNNXNErD7b96OBkkgnHXHNSyEmPylIO4EAdx0rOkke1HlQMHkPIBJJx3+lXdHtmnYCRWEgPIHOPxrKXkUben2Q2pyCADkg9K2FhAQbBUNiu1QgHJ6+orWSPywi9fmHbnFYXvoVqFlb8gnJ9q0NgHTAFR4A7kYPABzUqMRHuwOP1oKim9SD7OZZ0JOFB9KtsvQAnHTpUkQ3xemOTxTWyXUD8Kj4WabkVxGfkzhl6H1qKazJlBw2MZzmtSO23R7nxgevP6VIV8wZ5x2q7J6stS5dDNWMW1u5HIIOT2qKwgKwpzweefWr91GWh2jnJAJqRoxGoCcJ9KT2sF9SvsPQAH1wKeYwrj9O1G75sA4UHmmTTPIyA4ABJJI5/OoUjaKuXAoaPHvknvU0UgTjjnAzUEeQgGck4IpYt8oJB5BwRTbvsHKaKASDn9KUqEBHTIIyfeooZChOT36sKc7b2OegPX1q7aamVtdSMyEOcnIIwCPypvl+cgHofWonYs4AGRzzVuBSYjg8dTx1pJJmuxHbRO0mwfdHJOf61eWIIxGMnsQO31pLQEA+uRjjtVyKMfMTxnt0qGuxLkJCCuCeQKk3gOFHBPSmZKMMcjPTrVmKEmTOD+ArSL0Ib7jVA2ZyBg9SaZFFgk5P51oNZHYTzyOM1B5LJjccDpmtLGcZXWhF5BkOQDnPpUwhJHQ57U+KVEBBbA/nT0vo4n7kenpWdu47tj7eFh1PPPQUy5heEM7EbSPugdaZd6qi8xdRwQM1RuNSlmjIPQcgZrTmVrFxi27l+wKMPmwoB4yKth1DHJUKeAT2rnrcSHYSSOQSBxWi8hK8Z4rPnQ5RszUjljicfMMZ5Jq+pQqCGBJOMD3rm4Y2lcJ/Otm0UBQOPwoUm0ZTilqSTysZyQ5THBBGR+VWo245OfftVZ4wXPcGmglRgN+NQn3MbXLSsobOQOeuKqyXOHU++CwHXJp6MOgOT1OajuMKgAAH071TV9gSFZ2ZyxY5IAPNRsrySEFsEfrT4mz1P6UIrmbceQc4PTFLY1WjIWt5UIH41YRH4LDgcY7VdDZQKfw6GlMQ4yTnPAxSsJzTHQrthwTgYxUOUwwDn5ulTH5gQhyOnBpEtwXAPXPenK/QgjiQrjH41ZG8kcZHrgijzEjYIDyOoI71OsuxlBxiiEe5DepEQVTLY68YFCvvBH4DmpJkFwcHgZ4waaIhBtAOeKpqwEZiLMR6cmkggETZA5zgnHNWoyRn64FM80xjJ6d8VNktQuwQo+Rhhz1NSPGXQID+JqvHIDls4HXgVLFKxx2GOtF7iaJbWAxRYLHHOSOooZtq4zlc9c1GkuGIJ4yc1IiowwM+3NaxfQi1tyvcqJYzgjj3qtHCwAHPXPA4rQ+z84p6QorAHAPanYtSsMhicEcDpwAKVtinGOfTNTxuygjv6iqkg3zHn5sHk0S0Ivdj2LovyZGfwoj1KZf3boSOuTUAlbzChzjjkip5IXBJx7jjtUJsqyRMbuKZED4Cj2xT1hR0wjYx3/wqtsV1BdeQOtLbs1vyMlWOSG6Yq4vXUTXYnSLAxk++7rT2JjYY5U8HjpTFuBISHGODjil8wKMHpV6dCdxscSlyV/AigsXODyc00sCNyHBz6VHIzR4OOc8EccU+gWuWxAfKGcdeeKYSIWPHBGMenvUi3O+AA8EdSKjmgG3Ib/8AVSs+hklrqRj7zY6GkG0MABzUpTaFIOR0PFV7iB0O/qM8465qbPc00uSSKSMA8d/Sqs4WHBz8vfPY1ciUeUCTwaZdLG8B2/f7ZppXRK3sV1kK8uflwfxParDRQSqHBOeuajODbCPupAGBT7WFyCM5PpTQmrFd7N5GyhJ/pUflFRyOQcVcSSSJinQE4pFm6h8ZHc9K0jG5m2VGjOB9aq3LvEQwzx+laTOgGScjOKhk8p8kdcYx1xWyjoYPUzY78HgkZ+vWpmuAgOeg788VDqGl7yNnBHIIODVWaeeG2eOUZH94jmkTY01nilTAUEEYJzWXqGniWNpEOTggr7Vmo0+X8pi/pSJ4geENG64IHOQOlbRlYytbY5eTTbgSSCNSoU7gQDjFPkykADcEAg4FdVY3ULFN6ZVxg5GRyT0qHUvDiXJMsZJGcHBOK2SvsQ30ZxxvImLRS/OQOQTkf/rqH7NJNZtFG+YyCAuD37VY8R+GLuGJ7i2/ebRkqPXpn9K5rStTvbaR43DxkHgkYOe/1reEraM55RvqY2p+D7myt5x5RdQCUOM479K4C7ni1KBrDVY0SYkgPxkZ5HHavf7LW5nXy5o/MB4ORwRXJeKPh1ZeKIZZLIiC7jYvhQM+vfj1rbl7GXNpY8Lj0yXSrSVZgXtjlVkC9/qO/SpdE1a4jmFpPKGhY/KzckDHArrhLLobvo+qwF7RmJSQj19e3asrxH4OQ6cbzTnEojYOoXk554AHXP8AhWkV2M2QxwXk2pu+FQKAFCnOfQ+1XIfExS4YSjDkKsir1OBxz+v41U8Na3BdqscriCU4AJHJIHQg9DnrVLWo3n1g7N20qAwzjnnn8gK1i1sZON3cveKvDaeJdPe7t13lELMijJOOv04NeQ6frUuh30dncCVxK2CDg7OvSvXfDHik6Ndy2Y5EsbAs2MDcMdfrzXD+PdNs7C58/u5DZJB57fSrUuXYyn73yJvEdvH4i8OS7Y1E8QHlsRyOB3rxibXLvwj4mS62sHiwrL03Drkf416fY6g9uQMkI42ll5HPFc5450Matpfm7B5iEsjHgr6j8avmd7o53BSV+p6Ne6+PGvgWHV7CRZLy3QswVgW4HIP06fjVz4V+LLa/tJxKFeNwYioGQM8kc+hrwz4d+Jrnwfei3ueLWY7XUHIbdwCRyBjjt2rqbO3k8M+JLm8tUxaXGWwGBXI4OB61V7slX3OsvbB/Dfii7087/wCztTUtESchXOSSPQjFaUHhhI7ZEkJaeEbldsEkHp7YxXQaitj4t8NRXcUqC8twCFYgZIzkH3rgr6fU9VsJLS3dItQiQ5KnO8djz3AzT5raDcVHVdTnvFfhi3u7u4KYd4xmMAckf5Jrm/Dskmi6nFFLHi3JCgAjj0zWqdWudG1W1lvpzKSRHKrAcjoDn+pqTXY7aLUm5Uo+GynOD1HI49Kz3eg9bam74/8ADaeNNFjuYEAvLVQyFF5K9CDXnDaNJpuLmBjFIgz6n8B+Fd14Sv7+wMl6haS0gJEocnARuDz0/A8etReItNVryC7QGSznJGB0OeRzirsQ9bMwNRhg8WaObScbL2JMpKvDMRjGR6cmvPrSO40DUJIpwyFCSCAcYPb/AD616pqdhJHd2xt18qVAGDKSNwI57Vk/EHTH863llQpLsBJI4cYzn0zU2cWavlauZXg3WDo99LPE5ewmOJI8kjJ4zjtiugk0yTVdViS1cJAe55wP/r1z9rsfTPs0aDGcnpxk5Nek/Du0S7zA7hSAArZAyTyOaLcxnTXZnn3jTw35DKME3EOSQScgcc+4/wDr1J4Vvh5Mvz/vViO1j65/WvUfiD4eljSBZYljlIKhyMhgeTyK8dSOTSdX2IGysmBs4AB9/wAamKsypabG8urSxTRE4KKQGOMA+px6811nhLXrdL8WyyYN0CrK38XJrl9bsDokJ88/vGKMQTxgjr+AxWHDfmO7iuEITymBDHoP8M0my0m7M6bxXHP4W8Qy3EAzGSGIYZUgnnHvVfxNPa6/ow1C0wXziQg85PI4rUguIPGMrWcso3kbgdw647Hv9K89gS50PX7jTpCqQyOFJ4IPbJHTNJvlRWtzElGLgFgBk4IHrXR+FdYOl67FczykWrgJKuAQRwBz2xWX4m0iSxuXcEum7PHGPeo9OczW5jIzIeSw9BSjPaxlKNnseqeL57ez8N6mkWTBIySIQOSc8Yx2OKpapAPEng60MZDy7GBL8DAwfzB4qPxR5Y+EFvdEgSiZEPP3c5/l1rmPBniQ2NrsOBFtx5TE9aznHmkbwmloyrpryWxMB6owXB6EjrXWWoinhBLEPwM+571hWs0S66m+SPLEsASO/wCnpW7b2ghu5YpWAJG4Kc8jOQQPSklayKUtTe8OzCw1WPecpkc4wAegNfQ/gi9DslozgopBAz0zya+bki+0Hy0ky7MACOueox+X6V6R4S1W4i1CzKStEyMMsDzjoc1snfQid0fbfw11P7RCYHbPkqVX6HpXfEnOO9eEfDzXPslzHIHJDSAMD74wfpXuscglRHUhlIzkdDVaWOckz6UDn8800Yxjj86dztA7VNhoQ5PvSnkDnH4YpAc8YyPSlIx/hU7Dt1Ezj3/ClJBz2OeuaQcj8aBxx79Ke4IZMncHJB5IoRtwyDn+lPPHH41BH8j47ZzWa0G0tywMkD0+tJnoPzoU4/Chj296pWIeouMnjtzQcsvtnt6Umf5etAORVXsApbDccgD0o3cEDAHsaTkYHrQ/THb+VG4ACWpckU0HB65Hc04EZ9u1C8yrB14/KnZwAO3f603ORz60Y9c8c0bbkhj5Rx3zQDz1/KlPT6elNqbW2HdD+W7/AI0wjHr1oGcd+v5U4EY4556560+buUN3AYyepoJ+bjketDnk5/8A10mcHgY/GpSvqQZ4weOPfND4QYH86N2Rx60Yzj9c1Jqhy8ijp0OaB94Bf5UmTjv170utid3oKefT1OelZMoN1doxyYkPB7Zq/db2iwvUnGaRoxFAB6HJNS2NaaEcIC3kg6E8msfxhGBYhiSAXAxnrzWtcMY5opM+x9qxfGD/AGg2dshyXkBOe4zUvVDSsfM/7V4bT/A2pzAYt5YWQLnqSDivzyKHcARkheoHHQV+kv7atuv/AArK4YHCRxKAB3J4Ffm/MsiAHkbeMg/h/Sppv32bSSsjNulLYO8DGTtPU49KqKdrKR65IPXmrc5L8Dk+oNVoY/m4yeoBNdyskcst9B8ku+NsnnoBVcnam4nkdieanljKTYPT61UY4kIHTNPcwfRsi3sXI7U+dgcAH8KYMmTtwe9Pl+8T+FaJJBdEVuohIJHGa1NP+eN+cc5A/CsZpNzYzwOOlb2iAngDdlhj+tRLYIK8kj0/wdBtsYfkwWAxz1r0SxjEJQE4yOua5jwwyYtvMG8hQSoPfFdhHa+dHHKHEYGCVYdRXgVndn1OGStoaMSOSAASMgZArp7FHCBCNqrxknn8qztNiA2HB9Qc8VvWq7hknbg5PHWuVs9ON0EeYZAygsARkD071qQsJeSSoJyBUVrD56F3G3vg96uQ2fAKfXioujpjoTxbSvTHvQXCDk/nUqWpOB37HIqRbHYMuOSep5rF7lplRZXkUgIT6DufpUkdozYY5XdyVB5H1q4kQUgkEjOeAKshApUgnkg9OlDfYtEFtYAOC4Ge57/St20t08ogDBIwD1x/9fiq9rbnZv69ueprUhTbH1wQRxUXKsTW1sUb8QRzk+tXGPzIOCc9RUcW8BXyQM8nGBUiDcxYuSM5HrWfMXYlQfujnHTueOtWF+5wT3BA4FRKu7PIxnpVqCMc9cL3qXK40LbFgoHb19amiIMpBGeOD71D5gDbUPPcgVdt02gHvjuKi9y9iaMPjHt+VJuZAR1J6mp1BVuf0+lPJyh49smtUtAKaBgoBHBNKDjscDseP1qaQYAHUHPIFMbOdwz69KlvYFqQBdwyeATxnqacLfcM+nJzS7EbBbkk96nVs/L2HeiKVzTYYqEj6djUttPtGMDHTinCPciBSOmTwRUf2cqMH1rRq2w00x7SfvDkZGe54p4DSADjZnqabsPCdR6Yq0iYjRehJNBLaIFiwMqOQcZ7VdigKgYznqc0tqoUqhYAknn1q/Ds5Q85BAz0qtDOU7EEUIyOnXnFT+Uckg4ABqNHETAZA57mo59VRG2DBIP3Rmsk0Tq9i9DCSUIyQSO1Xsx28oJI6881hpqMhj4JGD0warvPI7/eIJGTVc6Qcjb1Nq61hYmKghwASMVjteSzhyRgE545pqoZG5q19nLRc9B3FCcpG0YxgQKzu4GSPSr0dsRGOpwOeaitrbBAA6EYOa0I15Cc9eaaiOTKEkRlA2r35FPFrk4/meK0HjEY469arsPunoe9DVkNPQmtrMBVBp8nlxkqvUdsd6hWeRmABwB3zSquGyxyTyazcraIzs76jbZymScenNXoJ9qtkc5xnPSqoO1AcdTio5ZJVhcIACTwaV0h2voabyn5sHP40xZtsfv2qvA7rBggE4psMu4nfkdegpO5ChYtRyEtkHAPH1HepJYpCQvTHb2qGzkxHl8g+9WVYtJ1z2FUiZaMiKGMH65NWID8mevGajlXlMngZGOo59qZAHyQTkZoYt0W0kOQeo/lUjMxIOcYPBzVNpQpCkkDPX3q6gDRkFucdaSRm1sNaTgnGBnjk0/dvcZOMcgjtUJQHAzzxzjNPCYI9egquZ7DsPCAsDkgjvV5VDp/I5qDyz5ewnGfepYQVXBwAccimkZuw9VVW2E8iiUggY7Gq7Q7GJzwTnI606S5BAGeB39TVPYFG+xMSc8E4pFJbIIwuccVXSfaM54qeK4BITIGc4pJ9BuLQxiFl2YJB78Yqcsi45OB70kkeJRsOV6E56U5mEcbEjPPpRZrUm+wkcKTAkEAH37U94DHGGBOB6VWgBI4BU5ycjFXXugqiLPHGeBTi7id76EKXBZyDwRyDUrXEW0AsN+etKbYSFnAGSOSBULRxlgDxzk+lWLRlpG4yORTHOG3Dr06Ux5kUhEPHv2pN29tgOce9XoQl2GNA5wRkc8kdhViSQxQ4J3gdDilVHKFASuOh9arSRy9C2evOBS22KWu5Tg1YXV41uYjHtOCzcgitVB5iAIQQOMZ7VWt7MQzl9gwQMsR/KrzRxx/NH3A69aIx6sJNdBxhAwSM80yaNCQV4x1z3p8cjsxSTp2NNeMqDg1puYp2Yn2cAcYI6kDtUflYOSCUznbSo0kJGT8vpTpLkxoT2+lTcvVgCMYUYX0oR/Lbn7nTGKrm5R5AenYHpnNWJVMigjGM9uvpQnoFrbjmVTymcZ/i4FPZvMjKEZHrnpUEP7okElh05FOmUxlXwShyDjnGfb8KcWTsQEkIIwcD1qNVIXkkgd6nuCiHJPYHr61V8zjIIwTSsaLYlyC47D61aWREIOQPfNUrn5E8wEEDqB2psdxkYPPfpUqVmZyjct3L4fI7857VnXD7kP55FWJLssgBGAOBVdyGO0jjNaX7ExXcoJclG2O/DHIBNJKSCSGIPUYpk9mYrg8ZzySRUSykSFSMgH1oi5F8iexFHq0scvByq8/MMirx1eCRMSoDn1BxUSWaSqeAOc8mo59KJXKvtxz8wOK1i5GE0iCXT7dpTLbuoYEkEE+grL1SASxSJcJjg4kTpjvmrNxbXFsOD3HQ4pr3Jms5IpUUE8A47Vqn0OZxe5iQQmCxt3RvuEkBicfhWrYa75joM8nPB9aqSaaYIwYn3p3UEelY95p8jSmaBzGQoIA4OfwraOhlJXOh1GWUR+ZgmPJ4UcZHNc28+n6te4lQBwCPlOD25z26VZsPEtxp58q9iZ4mIBI9eKi1bQYNVuY7/TJCJUJ3R54INbK+6MbdxLSyigVP3ocZOQxAOCaJLFodTS8RxtKlXVhg57fpjmueublxKYXLQSgkAknkisu617U7CPfhrlF5yoyQB1610Qq23MXG50PjLwraeItOkaWJlkJyWU4P4e9edRWcmizmzkQGLIALjqOMZHc16B4V+KmnakiWd6EjeRhkyAZ6Ywa0/FXhvStcSI2koJIOCuBgjkfhXVvrE59tzwzxz8OZLS0j1jSguHYGSNMggjJzmuVsNRW9XZkLcpkFecnHWvUr6TVfB1x5MqG+09mDcHIBOeMe9cd4j8BmXWZNY0xFiMgBeMDGQevA79vwqbXdxnLz6dJIZiQDcjlOOp7ZrB1KM65cNY3Yy+Nu1ug4HT8c816hpdsmrWpjc+VcxkAAjqB9fcda8/8Yaa9heG5QkOrZk4HQnnBrTYx5bts4zWjP4anjt3QgJkpKCCCAAMZ65p8usIu+IlZY51BjLLzkjkfhmupvYhrenNaXJWSTcPLlYDKg88+vArhNU0OU20ttKTHPCSUBYYxkHgjnPHFXfqZShJPQ5LxFpbo5AQsQflHrg54/Kt7wT4ui1OH+zbwmOTcQpHJyDxkfjTrHU0aRLS8VZHJ4YkZx7k85rkvGGlf2Vei8tJMIxDfJ1yOeo6//Wp3MZNx1R694XEl3fy6dHI0bp84yeGBOOnrmqesa3HpmtCMuI7hG2OGycEnJz7ZrntE8Qz21xZeIC5KRlQ69yOM5z24z+Nbnj+OHVr4+I7EB47kbmKjO09iR39KGr2EndGR4zsM6gklwQkd0wdZAPlyeCAf1/Gs97G5tb4PPiS0kXKvyVHIGM9jx+tberlNe8NQQB99xagMuByD3P0PSrGhaxFJFDpk4SUggZIGQMHIz159KEt7Dur6lz4e3aQajcWs5BgmTagJB+9kH+QrTgWCa2l8PyBQiyFfnHHJyDx9BzXMalpp064N3B84gbIAOTgcjjtjp+NWNe1xJb3Sdbs8NHdoVlXJ+VyMc+4P5cVSl0Y9loLq9nOr24kJJhOzcvIxnkfiKt63Yv4v0qNCy77WPAY8YHb9OKZC8uq2VxE7MJQC0ZIIye5x/Wq2g3l7bX5gLDDjaR1yfoRWqtazMuVp3OIvrCXQLlPOiZI5BnfjKtgc8/kfxq9pHiOTStWs3jkAgkkBfJwNp7jjqO1dN4q01Ly1nD/IQCQo6g49PzrzeACWR7aVGWVMKu4cYI/wArFvXQpRdtD6lvrI+N7KzSPB8lQyvuBB49fcZrwD4maXd6P4mS/RCIAwEqAHGR0PHHSvYP2dta8+1k0aeTEikrEz9hgH8uaj+KGmCO41C0vYwGuVADA8bhnkfWqcbWkDd4+Z534oMXiXwnZXtu4LBfKfHUEZ5/p+Fef6ZIJbiTT3+WZlBGemep57Gu58H2bx6TrOlz4woDxLnnI5x+NcCp26vPIfkdsHBPPHX8aym1c1g246laa9vfDmtwSANGYHDAg8Ef1roPFRi8QWkV7EpiuSSzFT64JI9Kpal5HiC08iIhruMkpkZJ46Z9eKj0HUPs0axygb4ztKEduhH6UkroNpFl5Rq+juXcvcQ4UknOR05NcmfM0285dvI6bMYyfrXUzoj30stsnlxyHJUk4HamXWiS3kRJTO0jDA/wCetc12pG9uZHZ6hbDUPg88WS8rzq6r3zkDOPx6151b2cVjNPZSTLHOYy4JPc8gfWun0vXzZ6dDp8/z+UGIBOAT/wDW4rj7lPPv3cuBPn5geeDWvPdmfLoVTJNNG5QZlhIOc9uldRp+ry3tok285iXYQCM46fXrXKeY1lqrAkFJBjGcZGcZrR0JhHq7wgkxOSQCemauSuZpK9z1LQA8qQXAG8qOSBzn1Nei+Dij6yBL0Kgde5HFec+D79LGa5tJZR5ZQkFiOPYV1Wk6gLaaOckqA24sTyQMdf0po1a0sfQ/w/1tDcy2hbJVwQxIzwMce3FfSfhbUPOso+cgAAH8K+KtI1aO28QabeQHeJPlckYGT1Ge+a+tvAd4ZdNiBOScc57fT9Pwpq5hZ3sd8TheTnFKfSooGLqAeSMjgVLWbRIdB0pTlhSE/L1zQOV9u9NFgB6H8KXae9HQADp2o5bHOcUPbQSVhGJz161HIvHXkHNSYDHmjt64pNJBbQRXLjOMUo6c8/jQi7RgDj60obPGcCmuwkkITj6UZwMdj1pQSOvbpQSfzNUrCEwW6kdzSEH0x60owDyD17GnP68movZjsIGPAHPoKTJxhh70ucr6c9TSfXpVXuFhOqnjr707oMA/rSYyoxS7QcYHY96VhLUTAK470A+vT1oAPrj2oyTkY79aGAZwOKOdueeOR9aG9B+dBJHb86lLqADPfj3ooJJGKQcjt9atK6Az+inBwc45NGT0z9SBijPY03ODXLq3ZmydyTJ4Xt7Up6U3qOnbtRngCrSsjLW4hAz14zTZVLx4ycdaf2+vSjtjP1p2uaXdipcATWRf0H5VzdoX1LW4nlcnAKgEYHAPI963rxzErIcnfwAO9URa/YL8SA7xjJJGMGstU9RxPmD9tjU3PhCfTB0bG4nrgEH/AAr4G1iQSRAg5AGPx5J/nX3N+3ZepDo1qYnAlupDGDnnAAJr4NmuFGIyMoOCMfrUwu5M2drGRc/JGPcHp1osMbpM8gDI55Bq7cWu6LcoITB5BNZEcjq/XZzjr/Ou6Ou5yTXLqTyHecnnnNZ8z4Y4q/NJhTnGfY8VQkOWIyOa0t2MHsNjG7GTjHPJqOZyWwOee1WPLCQ5PJ7YFQONx6cdatIi+hGgLvnoM10Xh6IvcBB/ezn24zWCp468Z4wK6zwXG8l6EBzyAd3uRWNX3UzWj70lc9r8JWQiUMQSQnBbp68e/Arq7ZfOtDGQQ+McHnjNZ2hWoFtEFypI5/A1t+WVnGASDwSAf/1V87N6n11GPKja0yDfax4ByAM8+1bVjACTzzxnHU+3tWfpyGOEKeuRnNbtvGmf3aBceg/Wuds9GKsi7BAI2IIYcdzn9auQQkspzgA568fjUduhwNxOR6+tX4/ljycc+tYM1v0Bm4xwB/s84pAn2j5UIByBub3pkm9yBgbO5NWrdCi57jpzUtlJDreEoPmAODgnP1pXh8xzgAjA7VPArSNh8HHNWFjIfI5HripL2HQoFVA3p244rStoSM5Ocjg55H0rPjgMjg87QOccfrWlasNhBOMdfeo16FJaE6DEeB8wA4yeTT7ZXTeDxkevT86ISCeW44z61aCjy8rg4PoahGq2C1iBYHIxjtVqZdsRAyMfzqOKTam4c88j0qUL8lDCxWtkdZjuJP8AvcYrUjBcDZyMZzVWGDew5wO9admvktjnBGBRCJTZJBAcZJ49M8U9h8nHQdCacOQeevQVMqAx4zznHT/PpTMmyq8R8oHPTg/jURjwtaMikBEx75Hv3qFlHHYKTz607DjIqrESCSM4GelJtJJ5AHpVkuiqRkdOfrVeScbcHnjirskaKVy5FEZFHXA6mmzPHE7Anp6VXtrr7M7kkYYAAE8Z9vfrVC8uzJMQM4A45z9PxpylyoIxu7l/zw0u/PGOcg9ale8EWOR7VjwCUAE/Kc9O4qcQnYS5Oegz61mpXNOQsNqJRywkHTlcHgipIdXe4UFfXOTVCC2y+CcAcggc1fgg2jK5wDnNRqyuVDpXlZgQ5BJzU9jaFnJlbB6/jUvlcIQM+mO1XIwEUc9etNRVyXKyIQNgwQAe5owH6dhzUk0RduCcc96dDblC5HTjtTT1EnoNhjJJ7gd/SpoxtcjPB7+lOjX5PocjNEYzL3IzkZNboe5ZVlU+oHQ5pYyQ+/Jx6ZqGabZ0Xjv3qWGZXQn7qAc8Yqk9bDsTtIeoOT2GPrTI0Mq5cZOOePaoDdbVJJ/GpkZnhznAPP1+tJ6k2IiNkhAGc55z2wKl2EqDzjsahkmLOR0A4yOnr/SnfaCygevPHvXO1qVbRDypclQ+BnPSmlMLl3yQB0HOaYkjeZjHTuaki/eSEE89cilbsVsi8kZjiGc8460zgHHH50x5igx1IHAquk5Y/Mcdc0MytfUvhOAOg+tMM2DhD8nTPX9Ki8wscjnHFPBKHOcfjUisWQrFQDn61KmIos8nt71XSb5uT1PerUCBhtxk9eP51p1M3puMZfNdeMd+M/rVgIVUA5HXI7U63byHBIzg+tGr3ZSIlOM8YNK1kRdydivLIA3yvxxnnpU8UpLA8DkcVi2Fw00hVzyDziteFV6jBwfyqIPU0lDl3NNZQzcAHng+lBY7sE8Z4xVYKVUv6ngdzU5YlAT0/lXQYNDLqUohGeSOKyJLvMjoRxjgk1rT4aLJ7cZHWsa7tCzHZ1PFQ7vQ2p26lm3nyAhYkdTjrWnCkZ5PzDqKybGxdCMkk8degrVhX5cLjA44oimgqW6EjXRhkzncpPIp5uhIcAA80qxR4O85I6jPem/ZTw8fIxxjnmtehz+6yUt6flR5YZwTg88gjrVdSXyScYqzHATyCcehFCRLViQq7cA7Vz0Wh0VF+c88j5jUxicoADz14qJ7fKLvOCfUVpaxCkmQeWI3JHPoOtWreMOjEAZAOc1GfliBIy4qzbqBFnPzelEUDehDHId7Ajg9KlkcTHHoO1OjCI2CO/UU1kHJ6g81VmZ3I5RKq4Q8HtmooxgjfncDwP8A69SxsQcZzk8AiknD4wCAc9xxQNPoPM/bGCPTrVhHUx7DjPWqgRnAwOQfm5qRCsmD0I4zVIHGwrrnIyeMmmxjdDskAB6k1IylThiSOxzUTKUAGOOlTIEMltlBwACO3FTx5VR0A46UiYWMEjjoKGYlcg8deKS01G9UI5WLvkMTwaX7SFi2PwM+tQNmZCQcFSetQhSoAY0J2GoollAcnDfI3Uk9KqzwGP5Bz/tVcC7ogOoFQiTAwR0PrSeoloUY458EEnZkcVMMoDwf8atKfnHHBP1xU0yLGwPY9TjikohKRmPcBoyMc1Rt715JnjcYAPFa91a8jYBgjGQOPrVX7AFYnoSOSBSV0xprqVZnaQgBu/fvUP2YvMCMJyM8U+a3KE8kDPUmmLcGEkds4HFarzKW2hOLZ4RjdwDmpI5H9sA9+gqC41GPywCSCOorPl1H58Idox1I5rdSSOZwcmaF7+8ToCM5Bx3rPmgVowCvJ68dKrJeOW5diM9sirEl5FggSLtXp6ilcjkcSolsYXJRzjpgng1J5MUzAEAHPYVHNcR4yky564JqFNSjiPJBz2zW8ZGE4NlfV9OjuVxsBAJIKjkevNcz5N3o9wj2rMfmOVPT8f05rs4tStLhMb1Qjpz/AEqtcW9pMJT5qDAyTnAPTtXTFo5JJ7Mw73S7TxRah9/2S/HJGcc/jxg1xOopc+HZiLtCYm+XJHHNdLq8ZiJNvIEmGcYPWoNM1AatGtprKDaDjJAO4etbKCltuZXtozzjU9DtNR/f2gWKYHcGHTP0q3oetXGmo9ncy4dGGCT69cHuK3NZ8GS6NNJPZP5unZ42jkZJIrn9T0pdVijcdRnjoQQf1zimpSpuzBxUkdNqjPe2ixkmdMhipAycHI6fWsuXUbcxylHEUkALFJPQZzjNZ3hvxG+mXAtp23gE7XfsMnpUvip7e7eWWz5cghhnIYdSSPzrrUk1c5bO5j393ZXVyl5Z7QWQeYE5DHryPWqGq6EniGGWeIL5igBgCCPTOPX/AArJ1iwOhXKm2md7KZQSpzgMRnA7AVmnVbnSJXuYJX8llBkTIwQOc/Xis4yb0Ikne5w97eSeHtce0uSFiYlV3AAdex9eKt6rjUWBMeCq5L9dwPT+ldT4t8Pp4h0JdTGXEWXLdcZHIz+VcPp9ybe0hjkxhQCu7OMc8U4txdmVujh/GOkGx1BXjYnHAOOhPXFc+0jXGnukpBA4JY816V4h05PEVpObcqkqgMo7ZA6V5pcRiCQo5AKnDZ7HvVxdjGcEy94dSU6TJaKTLFySMZGPpXb+CbkaZbx6bdP5tq6lQcfdJzXK6HJHaJIkh2biArHOCDjv+vPpXR6X4euLmeRZ8BCS0b7uOMkDP4Vucz0M/wAXaZe+C/E1vewhp9MnXblM47cE++c/hWNplw66nvtgxnGZI1PQjr0/xr0Gy1+HXdMbS7qExsufnPIJHpnjOK57XtFfQ/7N1y3GbSFjHNtHIBPBI9DkdKIqxDfVlf8AtqX55ZIgkbsI3jAIGTx3/GsN9Rm07WDp09wTYM3mxlQMhj059j/Ou91uXS9XiU2QD29xGDIhbdtbvg9uRn8a828UWf2S+MRDGSMAqSeoPOf8+lKWg1blsddFqEiEyyOT5Y27sHkf5FSaNq0V/qb3EbjzICNydCARwfoPWqljOmteHHuASkseUkYYPpzj04rkbzUR4X162niPm28o2ygnOAff9fxpqepeqijvNe1zd4ijE0q+Q4CEEggEgc1zfi22Sx1eC4XOxmAOecj29OKb4kj+16c93GcxSZ2sCCR6EVUtJX17w8TLxLbgKSx688fjQ7JijJ3sztPAmvy6fr0VzAShidWbBA3DPqPpXvXxV0VPE+h2es2xAQRg5AOQcc18k2OtPpwVhJ5bglWDDGcGvq74Ya//AMJX4DuNO3rLIibgxIODjkcfhTvdWCNozaZ4RbamlrfXM5AUqAGwAMHpz9a8v8VJcWd6bvb5aSsSuRxgknp+Feh+ObMaZe3JwRIZTuX0wRx+OaxfE4bxT4agkQD7RGQgKjnA/wA4rFST+Rry3OIbUtkkVxbMsc4IbjJB7kkV2CQR6/cQapbwD5WBnhQnGcZJPt3Nec3NnPYyNG4Kc7QWHU1v+EdaktWlsJZSkcwIO7pg4HbnsKsyUr6M6e7WOC4MkaB7ZiSRyQAc+nYGtV3ms7KK4RBJBJhQ64IzjnpWfpMIiN1bXMYnilXZGQfuk8Yz71N4O1V7C8utCvh5sEh8y33HGD1wOOfT8KhxVtTSMtbFfV9KkubZL9I9jtnIH8Xb+lcZq43XEU4PlyLgEjGfSvYLEpBfHT7vCxSrlR1Gewx6g15z490R9G1ORXBKeYQrMuOD0xWFuU1kk9jm9cnDw29x/FggjOemKbpV4YriOfjfkA8+9JfwSG1JPTHGemayILkIdo69uPzreOmxzTdmek2l663hfeDjkE+uK7rTtSM0MTxoCh4Oc8k8HHtxXkWmX7yRoGA3ggll/iH+e9emeD5BqWlTBHxLCpKjPf3pJ66m0feVz1nw/fg2zo4B8lg6cc8AV9i/CvUEvtEsps/NIv8AhXwr4S1Zp5vIeMgkYLDoT3/XFfXnwSvHfw9ZoW+4ev6EfpWqehi209D3qEkMMHg9KsZOMZ/OsyAyFYscDrV5HJ6/jWb3Dcm6YyfyNL91MgZpoJ/CgE9qNgQrH0P1oJwKKXjnnj0pXFYTO4f1py5GecjuKaeOR/OjdgfzqbMQoJ6ZOB2ozjoc+9BYleMY5pW/p2ppjWgnUj9adgkdCcEYApnfHTvSjJ46+1N92IOvPIHUUZOOTSn2xTaSfQBSuR7daTOR607BIHp60ijnHUY4NJrUFcEP/wCqkHGceuaXnbjPHrSBCB1x3JrRFJir93g4Oec0bcZ5zSAnPXrS8gUhX6B2/WgAEUAkDn60jMMDrnPYdqh7hoJntnpzzRnI6Y+lLn3PWgjIq07BexmqaUHIpoAx178ZpwzkDOaw21NGuqHBsUd/b601iTwDxnmgYPA//VRo9SRxJyBjjrSE7TyaOq4z05zRxtx169aewr9DL1RT9stiDkKSxFPnlSQTyEDG3n2/ziprni6Ruoxj6VjaxdGxiuQcbNhIJ9eP8ayd1qXBHwL+254oNz400/SI5C8VrC8+B/ebj+VfJshLOck9SRg17h+1XqHn/FnVCWJKIiDnOCAeP1B/GvDpTjknv0qqK6msiJp2RGHJ47mqby5OT1B55qxPJyMD6k1XViHyOeo4rrW5ySI3DHrnHOKhUZlIPI4Bzipm4U849qSL5I3J5HrV3MVy9Bt3JlQqdF4qoF2g8knPHSpJThT1x14pCMf571afYm9noCZGAe3XFd78O4BJfoe/GP8AP4VwsEZkkXsMjPvXqXw7sglwm0E5PGex4x/Kueu0os6sKnKoj27SI/KtY8cnHJPQd/61uWlsJVTJJ5zweKz9JCrEpHOcEj61v2EXyg4CjnGc1823qfZU46Fu3h8oAk/JnHPWtizQqo54z6VXtoyIxGDu75B7/jWtbxBYwcsSCOAMH9KyktDqVkixZx9uvOcsen0qy46jOecjHamABVATIz75pdp2EE7c55rAtMlt13sA2dvY571eWP5e3Izmq9pGC3OcHoM+3Wrq8ZHTBHNQWk0FvmNTk/lUiZDE5JDcmnLGcYJwOopUjPQnoc80F3JA4XgZIxwKtqML+uTVEjDg4J9ABVu2m84bOBz3HKmo1Roi5CcgDv7dDVkBXUAhsggggnAqKCLYRk55J6VOrAOAOR9KzXc0LEqCOHC/Me/NOALIq5PIzyaarFl5HAOR+FSooWMdsd/1pWbAt26bUXPXHNTKxL47ZqOJgY8Hv0OaXOxgSeO/NO9lYDTtQAOenUDH9e1TSyImFQDGehPT6e9VFvEVMDr6g9qikudmWPOTwKvmMuW7Lk1yCwJ4Ge55qjdXiK5CFnyeSe1VZ5priQ5bGTk81D5T+Zk9M981Mm+hrCCW5IZn2nBzk5BqPkyKCOSeT2qROZPbPXPapXwAuDkZ5PalG/U0WjsQXUhf5AeBzz7VDG4+4B3ySOtOmI80n8OvWnpLtAHqDTle5qo2Rajj4H1qTH7v6HJz0qGMPI65PyZyfbgVYzkkDIAPANXHTczGxYYsMZBIxx+dXFXKbBkNjv0qCJdp4OD6ircpCJGQeT1OOlUyxYsx4Bz7k1N54yO+OeB0xVN5UJCBsnI5FOiBWfAzgdKx1vYnlvuaUbgR/wAWRzn1zUiSgL8wGPeq/RsZyM5GKY7kk4GcHBrXRGfLqXJLgbUQdj64pgcRFiRnPPPNRKxwCeO1SAOQOO/rVRepolYe1ws0R+UjHQ5p8IcW7E8g8ZNBgPlkAcnB6U26nMNuVAGcjk9B61XcG77BGnmHnn29qnkKLCkceMDsO1ULaRiuScnPTNSoCzffxk1neyB9xS2+Qc9GBAzU7thgMjNNATd93kkc46ntTposD2BqBXFhxliCxyePanquG4PfnimmfZGDnk8UCfYME/MeuD3peoakw2Mr9SVGBj1psEO5HI689QKlgQyfMBksOcD+dWYmEUJAGT39M00upm3YplHRlAyQevFS+UWYA9h3qePdICQOR15p7RuTwPqKLdSOboRLHtcD06Vo2coCEY+fiqUYlaY5GADitHT7b97mSQYBGeacU2yZ6kqxZU5A/Cq95C+1DsJB5JwKmvtSitZDhhj0xzWVd62AAxywB6YJx+FOfKtGTCMr3KcsLJP0OSc+la+nWkhbkZBHU9qw21R7qYHy+Ac85Fattq8kBGFQjpzmsocqd2dU02jf+weWAehxgc1XJPnGIkH0I6YrNn164cAIm0jkHt+tQW+o3LTh9gPPOenSt3ON7I5VCXU3xp0ncjB6AelLBpAZjk4A5NZn9rXcfTA9jnFNbVrt1wCOeuTVc0V0JcZ9DdisolkyXwvXk1LaW9tLIyl1CnPI71yb3d3JlGY7OuKjM0qqeSAeoyaXtfIPZSa1Z14t7WVXAcAL79aS1shDG4WQkN69jXL2s0rKDvPXmrJup1434Hbimqie6J9i0rXOnh0+OZjzk9zile1MTBFYce9c1Dd3C/8ALXg0jahdBiN7EeoFaKrHsZ+yltc6a9R4VUxuA7Z/CgBWgQSAFh1OK51b6fOSScc8mraaxIcB0yOxxihVFe7JdN7G0Y96fLUYhHBJwOp5NUodSkZcYA75q/FMroN7j61rHllqZOMo7j4o16cHJySaWWPKkDpnrio2+/uVs8jpTlvQjhXHANXdPRk6kKxCMA5yc5qQhGiAydynnP5064aNyDEcHPNQnIbjg560OK6FLUTG1sA8d6Z5e5i6sdgPQU9EYAh+ucg+1EbCF8nLJkZGaiwXJYwXG0npyTTpkB4U5HTFRmVPnKHvwCelNlfOxkbBByau6SFre45WDIEIIPoaACnHUUkrqxDd+5prSYKgng9TWT1HcH/dDIB4PIFV1PnsRxweMGrZZGQg9exzVcgL0GDnOfWpLT0G+Z9mIU9BTTGsgLDA78DrS3UJuEDA42kZptq2FIPTND1Ba6ixgqCpyORjIqYnYAM5GAD702U7R+PBqNXIAPUDrjtSV0S9S+FSRAAQOOgqlKnzYPQZpv2wwvxwM4BqZGMzEn8eKu99ybNGddxDOCPlqjNBGV7EfSta5OQU569Kpi1C56nvg0rlxZUTTopICWALKM89BUMunW4UHCnjII6Vo+XlccEdSKY8QVMFARnOAKuMkPVmU0Efbp6D8ay763jCgEAnAOQelde9ugiQgYPcEd/pWbq1iSivswQMhs8fSnLbQcN9Tj5rF9vyDIPaqctpL5oGMHHOTiuo8kqAMcdqgcor4dfocU4y2uVJHLXGhmR9+4oQfvAmp4bKW3cF5PNXsAetbE21cgjPtUaLE6keZg+h4H510waZ584u+xQvraC52iJCko7nvXPahZvDveYHGeqg8Culns5C+5CSpJwMf1pI2kUYnTzExjk11wdjhkjAswZoBGJy9uwGVzx7Hn0qnceF0nVHtJWjOASpHB+nvVvV7WW1lLWZAQHLRsMgD2NVrXxIEcJPG0eDgkZ5Het1K+5g01scfrvh9TA75KSpkZIzyfbv0rA0qxeXzUIAnUZ2seCOtekX1kNRDSK4IYkg4zke/oa57VdDNrskgADgHGAe/Yn8qcfd1IvcxbqG31K3l02chJsDKkcDIyDntivPZ7f+ydUbT7xsW7/JuJ4A5wcmu4R45NSMkhEcq4AHI+uDVT4ieHBqGnROiAyOeXXkKOoJ9/8A61at9UR5HLeDf+Kb1q6027ZpNKvQfLcnKgg+3sfr+tcl4p01LCc2gRYoWkPkvGAOOe4rasb6e3t/sl3EDLExAlII4HSotRul1/To7R02T2ZLICRwCc5GeTnnmtXZq7MpeRyiaBc6SUvUIdSBuiDdRxzzxkDNcn480eBrz7bYY8iXBkiPJU59R+FdWmqXmja7ALlGlsbglCGH3SeB+FaepeCJRpl1fwHz7YfMTnlRx0HpUx1JcdNDxi0c+WYCP3RX5WJIwfavSdB16CXwRrGnSnZfRKslrLngkY4z6mvN7p9kjRRguM5BP1qTTvEf2O+igljIUnBJ5BH+RW0dDmlpqzs7KCXU4reRTsfpKMkHOBXX6fp7Po9zpdz+8SdflLHOGHpWRqaW+ipZyxECK7UTxKMkYPJ6c9a27q8eTS4ryNCnmsFX134zWpgk09ThNCvoNC1CW3vNnkGQpuI4QZxuP0PftVr4laJG8lhcQFZNiDc+OGU8g/T371x2uysNWPmsQJ26gnp3P61V0TU7iz8RLZ38hktHzGpLA4GOOvPSs9HoxrfRHTeDIxHLfWwyUdCV3Djn0rkPE2jXH2fzkUmJH2nI7jIJ+mc16iNCSCET2c7RuoAHlg5AI4P4etYt1YOsEtlMjSuV+YMMnnnP41FrHQ9Y2K9q8E/w3tD/ABwkxyMoByw6H2AzXNbrmwZJ4xvt5sB1GCBgZJ/ka6/wdpQ1DTdQ0R+EuFJj3DBB9PrxWL4Vs2e8udCuwY3+YIG5O4Drn0xVOxCTtqZ/xB8LT6b9gvUfzLS6UMZAMKGxkgn1/wDrV6F+z/4+Xwp4itIZSXt5mCsoxwxHBOexArP8HRDxnov/AAjeo4862dkjJ65ycH+VcBq9rf8AhLXbmzlQxTwSKVIx26HnnmlflZTStzntv7RPhYaP4iWePi2vsSJgcDcCa8d0+WTTn2SZ2EjKgcH6jvxX0B4uvR4/+B+naw48280wr5uBzgdz+leF6pZSSiOQ7hAVyuOBk5zWLThM10kuaJH4uslvdL/tO2jTy16lQDnt07dBXI3iRz2SXUHyToRuK8HPua6vSbyPTpfslwsktlOpR+funqPz9vSq1x4Vl8N65bJKHOmagwKFjxg89P0/CtU9DGSfQo+H9ZfVbXynfDqeWx0PTI/LrXX3uiSXdhFqSbjPAQA68nA71k+IPh/J4avPttoVe3YnKhuQDjHHaum8M+IoINPnsrtyuV3AsevqM/lUtjhFrcj0G5PiKzNpPOy3ERzHOCAeDn654NWfF5j1bRZLO5BmvYABHKRk5J4JrNvlisb63nt3KW8xBYqeFJPH61l69eXOn6gXLuQpJLJ6deaxvdamyfKcBqUsvz2zkqqDBGMZIHrXNYJuD6k+tejeLbCG6lS9t3P76MF0IwQcV57IpR+uFzg5Fbwb2OWqr6m7o8rpJs+9kYz6dO9dv4a1aXR7vKPhCQCvTgnnn6V57pbubuNFc45BH5V19vO6XyRtnCnAJGMjIptWdiqb909g8G3Zm8QwJGn7t9rMffjFfX/wrdnsjHEAPJkG4Adya+J/h5diPXLecuS6ADGTgHrn+VfaXwZuGMVw55MrK2PqBQtdCmrK59CWZJYc9Of0FXwAD7d+KoaYuI+ehAIq+h4OeaTRkKPvYxxQOPakD8cfyoByefWpWu5Yo546+1LgngnjOaQHPB9aRunfrTt2EmOb2NA6daOTSEGhXExy9Me9ITk0BsdBmkPB54osTfUXt19qT8fwoJGCQaXdxg9PWldtGggPI7e9BOOPf1pTw2OSD0yaQ8Htx71SQnsKQSD6fWkzgHnoaB+H4UZxS62JDGB6+9GSPpS9sUjA09ir9BRg4ycDuRR9M/jSZwOvWhTzg+vFLzJDHIHbPIpWwKAf0NBOR+P60lqNCUi9fxNKDng96QjHSkKxmhTzxS8gYHHvjNIWyQM8/WgNkY4P41nc0d9xwz6/r1/Clzg46fhikBPTbgA8c0BuM0rNi8xdxz7UhPzdOKDnH9KWhdhpEU0Qk6nvmuT8WsRbPGRkEY/WuwJGCc4+nWuF+JV6LHSbuc5UQxs2R7An/GlPY1hZs/L34+Ty33j/AMQ3chyouiqsOmeB/ICvJ7hnWIDPy5wK9M+Jd1/aktzdlsGe6eYj3ZiQPwGK801A7UwuCBntSpp2FJFfaJEAzyPb+tRxKQ20+9NjuGDkE47ipShJDKeOo4rrjc5GrlRlIfHUZ657U92Rk2DgD061ZuUHk5XvWag2nAJPPJq076EcttxZU4G3scZ9qaV7AY5zkVZP3Rk8Z6Cnow6FMDOcj0qlKysRypMSxjbz0J4GRXsHw7tMWzy9SBx7e9eVWn7yRFQYyQB9TxXuPw+tPKsQnqu049O9cGJfunp4GN5npujQq8EJXkMASa6VOSq78ZwMVh+GoClug64PBx26f0roreL9+MDI6EH1rw5H1kNNC9ZrhmXsOlbESnI478An9ap20PlfPtyOMjHFXYuBuPHBzz9KybsdFuqJ9jIFJCjJPU454p2NqfMeSeABTZTlME9TThhsDjgY7VlcuN7lu1yEORkdKtWzb26nGe9U42K4HbGeasx7lBIPWsm+htbW5fxkgZIznnrj8KZPuDgIDyCDyeMU2HLNgDJwcHHQ0k8xUiNjwB9Mmo5h8txUY4UnpjqOtW7X72RjOR81UmbbFkHuMVZsZPmUDBJ6A+lD1LSNIysNgH8PUnmpFkAcHJ+lU5pcZ2Px1642n61MjmQAOeFIxjt/nFItaGhFJyT0J654qbfuG3Iqitxtxz8uc5I5NRzzPcKdhI55I60rlcrZrR3G1BzyOlKZDIjZOc89KzoQFx2J/X3q9G4XH1wai+th8pNCCuOwq5jCZJGO1RA7ufSpym8L0yc96EraEsFjLKAOfWo7j5SAMDIIwT/n0qwh8lgenbpUd0u9/bHXFaJWQk9SkJPmI6g8kg+tSu4FuRuGQc+9RoSyug45wMjrxTCSo2EjpzWkEboEUMe+e5IxUjcShAcnGTgdqSMmMZPSpVfe+R+eOlNotvW5bgICHvjp2zTEAfd/ezkc1X83cxCnAB4K96s2z7MkqTnp7UlroQ4jnUluDwBng/zpstwVVec4GMY461MigA5OM5zgdaasO2MFuvp7UPQETxoNwc8d6nijIyccYJJqFD8oGeF6jFTW0m5mGcgcDNLl2sDJkf8AeHBIHXPUU+32kSHAPv71Bxt5+XkjrT4Y8KQMkk5FVFW3JSHs5UdAT2NTWcxzh8Z9aij6cnvjmpdwSXGAee2aasmK5auDhFOQCT1xVR4xJvUnO08VYuH8yE4ByAeMdaradCHnHmOck8kH2q2OOw6OHywoAxggUTQlSp6bc96sSX1tbs6F95UY4B6471Ti1RShd0JPIxjArGTT0DVkmGYxqMcnnB56g/0q24MihcjPBIHUViDUHMv3MjPH0qxJcSyMWBwDzwazTWxfI9zSdBjHHy+9KFR/vEfiay43kbOXUepJqQI5GScjsc9am9x8tkdClzBBF1HTAx60iXEZHJ69cGsiOI7Acl/ap0tt65OcA5NHO9kYuCNOPUoIMgnj0yKhudZRWHlIVyCMf54qmbcE7lzUkUAUHeMt29qnnlsJQjuC6nOclFIB4JPb1xTZby5kOBIQB1IPNShECDA4zxSqvzL9fSjXuV7pCkBcYJJ5GS3P606O2w2H9ckA54qywIc9qekG4HjPGc0uUOaxClum/AHFOWPBIPQcjmp4Ycc5/M8U6RVPC9//AK1XsiL6kewAY4IPrUqYjIXOD2x3pWUxnGMnPFPjXew9MGqRLehJKrMOT8tNjIjUjqPWppmAAXaRxnjvURJJO0DqBwKXNZmSkOWLneOc9qZPGCvzL39KkinwgGDkHBNSAIzZc4GfSi66FJ2Y23tcqCpI9qZPA46npngdanVyrbEPBp7w4XknGc9c1asJSdyhEHRyvXv71YRihIJOD1GajCuhJBPtTXU/xE4JxTT7FuzLEeHOc8dcZ5q1hGwQMY64FUIVEJ4OQOmavx3KYGRjjGM1pHXcykmiaNAnOcevNTYSQ/MQAOn1qsssbPgHA7g9aupDHOi7M5U5Oa0WhgxDDIuDG5OCMipUDyKdy9O5qNiYHGCCM4x61DJfvDngsAeSKpNLcyV2i8IkOApwwqrJLLATvIdc8cU6O/iIDtlR9anLxTc5+U8HNaq0tmK1tyM3qzmMEYIGAc/rTWOSQpDp2pZ7QR42bSnIqNY2ILjsOQelJ36i0GqrwSMRjB7d6keMyHeh6dRnvUf2hDhXO1/WnLmFuDnPep0Y7vqLA+4eWRhx3bn61Be7lwP4CcGp2kBYEcEnqMc0SyBkMbjH1/nU20sNMqC6eFctnHrmpVfzD7ZyTTNvmx7Bkp0yRxUdsdpMbkgg8EjrRY2tdF1LpELRkkhqRwIwT6c9ahYKqnceeoogk8xcH6DijyM7FksJoTtOSvXmobVsK6HjjIPrTmhe3kz1QnkdKWVDJHkZBXk0InQhj+f5SBjOQantZfKJRuS2cE9AKiwFG4E4IqEZdSMg7Tn8Km5aV0TXQMb8/wCPaiOMyIc9qSCfzVMRHQjGOKk3bRx2ODRpuiLW0KcjBcgEhgfQU6NSyb2BwD+dMk+bjn1J9OaUSbf3ZGQT1pXLtoTR7WJySU67u5pt4B5GDgjBJ/wpGIiiRlPr+dVbm5LwEE981akOMLszZpI1cggDsAO9ZdzGJrgjPHTIqxc7i5B/OofILkA8A9/ekpdDqdOyuRyaaVUkHeMZwTXParp8qyCSMsmTyMn0rtBbPFGBvJbv/hWff2ztGVxyTnOK1izia1scbHPeWfCyZTPIOatQ+I4/K8t0UucjJPOanuQbEFpIiYwcEYNUbqDT9XhOxxFMvQYxya6lOxyTp3Ib67V2yAMnpUNlNZ3MT293EgRs/NznNVLnSbqxQOCJUznkluPp6VhardvcqyJ+7frheK6FPucrpvYnv7K906aSSxLXEAJIQHORVCw8Vw3E/wBm1CB7aVj8okAAJ9jUejeLLzSJTb3rkorcBh0B6c1talDpfiG2EsoHmE8HIz6g/wD162hI5JQs9DmfH+lw6eFngG8khsn+Hv8AlUul3kGqaX5DyINoEbK3Y4zkVE9gbEG0u2eS2YEAN0x06j8PyqhaaC9tcSRwXgS3OB5YTP457n3rojJXMZJ7sz9Y0SztzdRyHzZRiSKRQMYxyK4S/td9wJ4kVJADG7BecdvwxXrUvhdtUUQiYvJghHU4OfevMporzSrtw42EFo3UjIbB7H14rVaPU55puxl+JPDYm0m1eT94nIEpA4cHPGPwre8A700GazvRydykP1IOc49sVo+G2i1nTrvT7gfI58yNWA+UgZ7Vjyag+mXBRIs4OCpGc9hzTsr6DijwDx/4dk8L+JZ4kDi3lIkgYdCO4/Sua1Czjnwrrg5B6jOevavpz4heBD4z8LSXcURe5s4xJGoGSRwSB24968GurSNrYybQHUlWBUqykccg8ioV4uzJlTu7lubULjU/DFvDlpJbTBViSSoHJH6frXX+DNV/t/wXcQdHhfIBJyMEc/jxXH+CpSsV7byJklSQcfhx+Gah0LVpfCWrX9oM/ZnYgAgcAkEGulTSObks7mt8S9Iibwxp2qW/BgnZJcAAnPJ6c9cV5pc3r6qYmHLxlRnAHBI717EGg1jwZqol4ilUlsjhWB4I9D715BoVsVnCHOSSOe2DwfxqXuU0e5eBJYtS0+3Ry3nKoRwAc9ODWt4g0WOHXLSSNTE6xlJAWyDgcHB/EVn+Ahbx3dlcc+RL+6cKOA3UZ/GvbLTQrHWL+0R3jS6ZSAcA+/Q/l+NW43QQd/dZ883kh0TXrS5jQ/ZhJtbAztBOD9KqeK/Cty3iqPVLAchgzAHGV4xzXofxD8IXGl31yYLYtEBlggB/HjuM1Rtobg6LaXMQaRA3kyZGSMg9azbuJRSbTPLdS1Wbwx4pt9Wt0KOSGlReC3Izj39K7P4q6DaePPD1r4h0+DZdpEpkIYAtnrkY6+tWtX0mzurIfa7ddjEhjgEqPXPUfSk8IRtG1zpAkE0TYMZA7EYANCd3ZkO60Rp/s5XSaroWu+H7g5SWEhQ3Izgj9MZ/GvOntnKXuluAHtJ3jyR0AJ5+h4re8O3Fx4F8eosY2JI5Ei9iCcj8M8Vn/GuGXw54m+1oABfDzC2DgsSMn9airqlY6KXuwszmbnSNtplpD5g52jOPfB7V1ei3TeMfA4068iU3Nk2beYDnAOcZPQ+1cjcahLc21sAOJMgt0Axx/hXT6Rdv4bhiEqMbdwGLoCcE9SR0xWVN20ZXKt0XxqY1PSBDK6+fFlHBHOQOD+ledatAftTxEhHK5U5xnvj6V6o+gx3k51G2ffbzKRtUYweByR9BXnPjDSZzelG4mjJZSDnJ5A69a1bM22loitY60I9Cu7CeJmnXBiYDKjn1/Cqsmq3OpgC4OeAMquB/n3qa0uEuNPInx5ynggY475FWLS1jZN4RQBwST6+lZ2Teoua7SObvme1zESSjcAnt9K5a7jMTEYyOx969N1nQRLbF8YbGVJBPP+Fcde6W7WpCITKCS20cEVcXbRmdWPYwbFzbXMZHUHP0r0BoUWGKcDOQBkj06V58M+cAeexz3r0DyZW0SLBJ2jBAHOSB/hVTemhNHqjovCN0V1SNUIGGAGDxzX3p8A7dv7AuJ5VJYAMD7YH+Ffnp4OnNvqVrLIW2Bzkt2OOv+fWv0X+A17HdeE/MQ5jMYVcdz/k4pw2G5e9ZntXh+6+1WiE9QOa1t27vmsXR0+zwR44G3LfXNbIPAoTTCw4DIpQ3Hqc0DjNAIpWJF5OBR25PfvQfmx2pFOF/Gla4WsKD/wDWoLE8fnSfTpQDzj9aq3UBd3agnJ6980hPQelHOR0xnNJO4cutxaAckdaTO0Z565pR06YpgLuJGOODmg/L3z9aaDz+NLuBOCDj60mAbjgUmMn05peF9xigNuJ9KYCnGKaDml+8P1pMknoMUrjWotBwBx1zRRTvYS3AHiil6kelJSTHoISMUEkjFHsKbg9+akE11MqVW28H8aaJdjAPnHrip85FNdA2QcY/rWTveyNIvQFkzz1H1pwbGPTvUfl7QMHHXODTdrg9eM8U3oWThu3QDoKUE5z2NQGZxnOfqKEnPoQPXFDfUy62JJWKqc9DXm3xclx4O1aU4wlvI2Se205z+FegXV3iEjBz2PSvGP2hNdk0j4Ya/LkD9w0Z9TuGOPzrOctDSL1Pze8STQTeHrR9wMiyM23PIye/tXnl8SQMc5PpXQ67vtrVIySeQRkcmueuZx5WBz71VK9kJtNtGaEYMeBxyc1fguAw2Hg5GMCqEmWPHA6k02N84Ge+ee9dyRyapmkXWQshORg4NZrb0kIxjHtVhZSjAjA9s0/yhcMSTg9sc/nQtGNybWgxf9Wc+tMdmQYHfsKe8RiOBk5IyewqRo/KAOO/Bz3p+Zldvcv6DEfPTOeoP0r33wLav5A4OcbgPXpxXhnh6N5bqMDlAfT8f6V9F+AbQ7Ic55wR9OprzMU+h7mBXU7zRoTaI6fdY8gehPSt6xiYRsT8xBHfP1rJ8oiWPB4zzXQ26/JgHCnr715D03PoFoWI1Gwc4zjr9KuW6EEY5CjI6daqKzgYHT36VNFMSuOnbOK55PU6YXsTupdORknqCfpSxqqybOcgkmmo5zjOQOc0P8rEjJz3GayubpF6M5CDse/qKsKeoC9xgkcVnwOwcAjeM8HHSr4bcvB+uDWbsakihtxyMEHpwM/lUcoYyrkYGDkk9atKAVIA5PvUYBwNxOM/lUOxoncJASoA4GM5J4FQQzPuwR8w4OKtxx+YhHJHuaqlhE5Gfmzg96h7jT7l6OfYpJxkg8U4XBbAGB7VUUF2PUYHpVhFEBzgFxzkih6FothmYYOAKsxjy0AGOB16VUSTzMHIIPIAq2qnywR0+tJGiQrStjI7ADgdq0bb5l6dP0qlGA2AeOfvEcVdtpBGMHlckZB4P0prcb20LsL7GCk8etWIphuGDnBx1rNMoVhnIOecEcCpPtJDlj8wzk44o50mZuL3NOWXcCewFRzXIIOODxg59qoLdbfl7nnHtQWDPgngn1rfmVgUNQtpCN2TznHJ96kUbJDnJ9MVDFCHLNz1wOasvIAwB/8A11MWaWG7i58vjHUDFPtc7unOccGkEhUnb17e1FtLyR1CnJ4qrq5ZZmUqx2nPqOKntlLygk5UL90njPrUZmDEYGfXIqe3ZoRkEYP0oTsyRUTcoQ8AHqAealHy8HoBkcVW3+aeSeozj/61WGY5C5BA6EVV7ka3CHG85xgng9qUZEkhAJwMAZ4zUxiLKHPQe2Kkh8rfg4wAelGwOVyNS8ijIx65qYE/IDwAMfXmoL6/jhTCDJzwMVXF9JIgwMDtk1POkNRclcuyyhbgjPGeD6U4XsFvMScPj1PWs1mlPLHABznFNhTzHJIz6cYpOTNFDS7NT+1WkDlUYIeoXA/+viqEU0292c4GeAB0qezUYKDBPIIYYqGQhXcE4VSASfem9VcaiiZCHYk8knJ46mpJdoULggHGQR0p0EoNtkNwepA6ntSNIJCEAG4nB61NrAt7ECoAwJ4GeMCr0a+YcdsHBzTTbkwpkeuOOtTQwlE5x+FJRe45NNFcQuJMnnI571f2blAP06VCsgMg2jJB5BHFTySHAAA4Pek0Z3JYUKtj+HoasmEkBcAEd6daFkXt7Zp8rnzQcHBPWkkYylrZCpbBF3Ecd/SiZNuD0GDnNErbowD654zS+biMbunpiqsZ6jFAJHHHbFTKgjQOQM5+XNQy3CERgE+mPrTJ5WaVORjAGMVLstityRWDkgc8nOKtQAAjPSq0KkuPpViMMOnT61nqTLsPZFc4HXrTxCBjBx74p4HlsM9OuaXzCJAgHGeo61RnzNDUjKnJwR9KWJAZNhIHHHNPclsDkj6dKRYmDA7vYH0qrE3J1AAG/PHHXNV5GHIVSOe54p6FyQevPQUsqkYP3SeT9KGrgt7kccOenJ+vSpGtWlGDwM9T/Smq3l+mPTFTtfMqYVO3JB5/CiKXUTv0EWJYwAOnaibLR4GMe9QJctjlOQeSev41IJG6A4564rXSwK5GIiuQ7bhnilYoT6oTgDNP2l8knGDk1I8H7tGI5PU/1oRV+5W2joAB7CpFAx16frTZNioS55B4IIojCEjYffJFNMetidJUVeSAQeBnmnxXRB/dsApqFm3fKRkdyO9JJhDxnGD0PBq0zO1y6JHkzkimiMhjnGCOtZr3rpkB+CcACpFMhQEscfWlzIOSxaePZgg5APFM3iMgbz3JAGKi+0GI/McgHnmlDJMnoR6007rQVjRivSiEEllzngDPQU9L7HWM7Md6zAXhIwQQwPHv2qxFdGEkSKHUgc46VopOxk4WCWZGmAQ574q20yTIEHDjtu61XkSKUh0fdkZPtUEsBX5wcjqBnpS1QJX0LdzbuBkHHc5zxTftIkUDPz98d6WDVN5CPxgY6ZqC5iCTF4z8o54q5NW0Gk+pMs3lH27g9vepTaiQbwcFhxzWfbzeY5TcM+h605L54m2MCyqeM0lLTUGn0LAQtHg8kZqOJ/LCZ6559qneTzE3rxnqKrSYbB5OAeBWb90av1NaJ1uYvvcgnBxUcbCOQ9SOlY0V55eSCQM4PFX1mJTk5JGatO6JcLEs58uMj3B4qCJRkkHII9O9LATM5jcj246Go1R7WfDn5Cce1K3Ua0JY4trA85zg460rEg4ycZ4yaklQpIuDwe9MlQsrd8HsahpoZWlxLkkAZ4z0zSwgFcYPHTbUWfLlznPPRucUu5olJB4z70JlWJD8wAbkDtVOdArnccJn8qkjn8xuOmeuKjvUMjgqe+fx7UmVG6ZTNqHfjnvnFTRWWHHtxn0qWOXBAOOOn171MjBATxtHPX/PrTi+hcpO1iG4iKDngZ4b1qs9tleeRWpNIJFORnAwfqKhZd4GTkdvaqu0cr1Rh3+npLEUwMHg1xd54dNvI/ylUJ4Oc4r0qWP3HX0qhf2qTQFSBkHIIyCf/rVqndamalbQ83kW4tk2OGkiHQ4HSue16yd1NxbORKPmIYjB9q9FkiDF1KDAJ4xnisbUtKgkOQCmfQ8GumEtLGU4nkup6k7whLhBGwPD5zz9azJNNvCvm2F6zEgng5A+o/rXo3iDQFu7UgRgPz82DyfevPdR0/UdFmE0HmbQuDtBK8+3fPStVoznlBMzIvHGqWN39m1S3Z0U7S/UZ4xyePTpzXR297bxXST25P2WYBTzwh7fTrVF7u01S2RLmFkc/MVHIBGazbqT+zYHjjYGFhnjsexrrpSOGdOzOwm1CXSJRJvJXcGU8noOlN1nwyPH2lS/Y3EWpECRQBg7vcd881l+H9WW/sxBcusscilVlB5Brb8OTvoOtW90hLJkRtjJGM8fjXZGV3qck0eTRSXPhq8MFyPIuIWxIMgcZwT7g1sXVul8UvEBdITlymOnYkf1r1b4y/DOLxLpi69pxX7WFJlRSMPjkEj146+1eS+EJxBKIpQNkgMcoUdhkH6VXXUwinF+R1XhnWLbUNRuNPiVhbSR/ISc7gcZHP0rxv41+BT4ZuZLuJFNlMxLMBjZnucd69Av3k8LeIoI449sZHy4yODyMGug8baXF4x8IyRn58qQeMkE+tKa5om1+h8l6Wj6ZrEMseTE42uw5GME/h1qv4xw11kHDsqglT/ntir+oxS6Hr76dcoUQ/ccYH5+1SeJvCjvo/29DiNCoYcHIJxWcXdGUl2IrW6u7vw1cR27ErIv7znqMA5rmBF9iMTZ5DAsQK7/AMFWgk0m4UqJBtIZfbOf6VyOvW4stSQAZiLAcnqCcVd7aGT1R6t4DtGCmCPmOQJPGSf4scj9K9A0HxTHBrtg7gJPESpIzyO9cP8ADvf/AGamCN8J43ZyRzVq/wBTS31FBgI4O4nGMZ961TsrE8i3Pd/FFmuqWFvqFuN6OD5igZzngZrk9O8LwXtjJp2QkLFicHA3cnPHp+dQeBfH/wBlvEtrv5rKTAO/kKfr+FdR4k06TR7qPUtPAlsJ5AzKp6AjJOPSnbQ0ujyq/wBCeKO4srgv5hBVcqeoxg5xzxXJ+HbY6dr4QnYYxtOevPQ17zqOlDVF89Arb1Eg7jmvN/Gfh6T7SLmMeXKqkuQpORx079RU7WK5U9Ucx4xkQR/a9m6RDgMBk8HP5cGpfiVY23i7wVpV+6l/IAjcgcqcdasC3E2kRx3IBl3bQ4POfQj/AD1re8HafaT6TrGjXL+ahTzFJAHI4wPelcFc8fstAg/4R+7YPvRELRqzYwQQfzrf8FR2XjfRpbC5cx3ca7VYDnJ4GPWub8SONFtpNOglby4pWMjMckjPTr2rJ8P69L4X8RWt7BITbswJx6f41i9CVKzszq9HXU/hd4uXQ9XYyWj4dQ4K9SMD689Ko+O7UX2sO8R/dzAOrd+pJ+mK9h+KuhD4h+F9O1u0QDUbMCQOBywI5B+orzG/tpL20idIwJ7dSDjvnr/k8VDb2LslojzDT7JJree288pcoeNxGGrQvNDu7GzWUOGXAy3OMkHkY4rK8TWk8epC5iOyXOTgAY/z7Vu6T4te8tzp12md7D5iRyAOePxHWtlqjJaOzFstaW40pIEcvcAYLZHTpzUD6fLagPOFVGPPOevHT8f1qhdf6Lqe8D7zBsAdAcfhXZX+tWw0GSyeFZZJiCzsB8oBBGPSkrbsa7M8n1qyj0zUQUyyljtYrjB/+vXSaZePPocuAAFIxn8P65qPxNBHMkZG08Z5H3T1HNZdvczWukyhSpQkDJ+tW3dGKioS0N/w0Te3ptw43O20YGOeP8a/Qv8AZz0+W38IWVpIcPznnrnHNfnr8Oke/wDEtokaFyWB46A5r9IPgMHi022MoxtUL9CaqlGy1M5NSke1WMPkqUzkDAHHersXTBzjsKrWqlXcnGGPPPWrLryCP5VLYyUAqOvfpQ3bOevX1pq8rmnZ4H5Zp+oBzj260E8f/WoOenWj7pHTHehB1A85HT3oGQMZzmg5xkYA+tBO7IJ/KhFWBCT2zS7geOntSEnGM8UBulFkiWGeOM/jQzcD27UuDj/PFIAenUetCt0HbqKpwM+popGG3A7Z5FHX7xOOwobsFwbJ4PTpSDjj3pSM0fpQncLi4HXn6ZpO3XnrijcQMdqAc1KELQDk80Fj0NNwavfce7HE8H86TBwRnpzQcjrn2o7cnqcZqYodg5zwO/ShulKCOgOfehycAZ4HrVKyIZmZx34zxSEYGPfrQSCpzx3xSkg4JPArHzZeouCQBn8aQgEYHUc0m4gjHIFKvUDHvkVN7lK9rjS3XP1NB5AzkGnEZHA6dyabIwUdf1pX6SK5ireMrAJg5PU9q+W/2y9dJ8Dy6dHJ5YeYGQg8kDGBX0xfTu8rhCSFGCewr5O/ai0WfV4THGSxDggf3iSKxm+xqkrXPiPxaYpbBH2YKOIyWI6HkHHWuGmGCADkAnmuz8TwPbxXsEuAYpMEDqSOK40INuPQV0Uu5yz32KZzggdQcZ9aEjwuCcZ9KmjjO/2J6Us0JTH16Guu2hz3V9SBkO3AOcdDmpLeQoOpznrT3TbjOM06K33MCfuZzx1p6CTZM0hZA5/h6GmbjKw5BAIJB/pRM3ykB8gHIyKIRhl4xxgkUkNK7Ou8G2/2m6RewYEccivonwRCyhUwTyBXg/w+t916CRyOwr6O8HxhIo+Mev17V5OJ1Z9Dg1yx1OsW0LDDjDAjqavW2VTAIz0JIyBTI3DHZ94/WrEMZEgH8IOT715sj2oO5MBtQcjPqKmjJ+4eB1NOO3PKgjsDUbEK4CfL61yvc64lhB9Mc1IqpvJwPr6VEv7vnk9OKElyCSMDPc1nozZXLMSjIxjGeWx/nFWYh5cYweM9c5qCH5myOncZ7VahAztOe5Ix0HFRJF6lmBuMA9KlKh264HfIqCM4PXA7+9NErI3BGcjgVgl3Gr9Ca5xGcA8HjAJzVJkw4J4HbmrZySGPODkgnjFQunJPQZyMmm0zRCMQ3BHGeRnp/nFSR3RlzngZAye9QqwDkNjHY1JaDaxJHGabWhpHzNG3Q4BJ49q0VzgY6e1Ul3bCQhJBA47Z9as2xOPmGOTgA9alFcxYSPCA84z61bEjYACjg+nbvVNZT+APAHXPakmnKAAn/gORVKy2FdsfK483gjjjinRk78Z4znIqoq5wcfe5GRU8L4zggg9Q1ZpalrzLTzEDJOR04psBO4lv51HsMnA9c1bWMeWSSQQODjpWsU7lNWJYGxu5wPTBpx5kBJ4PeorUggjOWPQipnQ4AzkDgA1oo3VxpWGINjnOMnr71NEM5weM8/WmiJuOCKsW8IPBOAeDijTYpuyJUj3AEHPPWr8NiWUMPXnmlt7cMoOckDGc+lOhu0idwSuwDBGOfwpxSW5zczewzyvLmx2wfwpVjdJt3bGATVa71RFkVEyx5JJHalm1QoN4DHABJBJ7/wD16SaTLs2Wby/ESCPbg+o7/WsuOZ5JHJyAxxjPFZzzS3E5cnAOABjHSrhcRjnuRkk8VLlzM0UOVC43yAdVzzzWgjpHATxgdMnis9H6c8Z61aCNIDk8Ckrbl2JHm3xDp83JOeKdE4RscnjHPaoUgIBB9eKVT5cwBwSOwrSL7lpK2hcRSjnkjPQ4ov8Ay0YfLy2MkdSaIvn+c5wOuc4A56/pTpW+0FSeNo4x0qmlYy6joZMWxUY69zzS22A5Prxmo4osxkZwcjP0qRFSMED9R1otoVoXBPyAOQOu05pDJIykZxuqupMbjB+9ycZqctkZLdBkZPNZt9CLE0X7rIJ5pyqzPjJwD1qvHKJJA4OSeOvWrkD7124wfTFSmTsXbfj5M8etWtu5gAD1HINV7UAcvwPWp1nIAIOOcDNaqyOWTH3CgcegHQ1WlcKMYJB6kdqdKhWUEnqeeaJeCNpyT0rNt3EiKODMyk/zobPnDpwevXNXIoy55H5VKtll8456BieKhxfQfNZjbePkAD8qlWAjJAOBzxV2OxKnB7dTT1RI22A8ZrTlfU5nPXQpKhJJOQB69KkgCqdx+lF3gOVTnnnFJGg8skknjHFUo2ZW5K8sXygnBA7+tN88BACRgHOcc1WihBk/HmrMgUJgfwkYNPlbFYIrqIOS+4+tQXN4CeB0PH0pfKdoSQcDOcetReQW78U+RlKyEWZ5jg5PpUwLrkHvwKcIRGgOST2qWOMsBk/jUuIm0RD5VzyD9KSIedyf4ecD1qwB5mAenripHXywAn48UKLJbKyo6ODzjOPzq1LKjRIOpzng/hSqpkH8uKaIGQEuMgdOOK0s0tCLlC7UOvI5zkEGljiYqABj8ateWOM/UZ7Uqx/KcH2PvS5TTn0K6s8QI45yM1G0hAxknPvUksJGSWwM8CoHDs2EfoepHSle2g0yOVQ3z/dI61KZCUHzDgccVGyFlw5JPr60sTDGDkjrSsbbolEmVUlQ30oYANkHAPaq890ANkY7dc9KEvCRyOc8GjYVrluVAy43kYOcg0pDY+/njiqvmErz1Bpkk5AHPWrTJ5ehdjmwQAcjHYc1OkpC4PIPqOlULeRcA556mrjsu1XH1Ioi7kNWGuAZDs4IOd2OtNUTxn5xlOeaACz7kJ5PQHNWImIBRwDjkAHrVkvQryKA28cHA7U8E7Ax5PepGbeg4ww7GoCzpKR1HbFJS6CvfQv2nETnHykgkVHNECww3BPIpizIsgAPyHrQ8Mmd65K/SqasJLURYF8vCAb8knNKshdQhIBU8Hv9KYsjK+cgAcEU+SIv+9Toecip9DT1CElJMnPPqK0nYXEIBzkHJGOKzy3nQkA5decVJBfGJBvzv9M5NaRdiGrlgXG5WT+JTjbg96FJeJs4GODS3BRXSUEMpGSAelQ4LLmMg7hkA8UNEWKF3G0bAnoehxSo678PymD+eKtGF5Icv/CeRVKZAgXae/IA7Vi1Zmyeg44jkyOhHIpzwEDeCcAjIAp20SDjA4PXjmnWshIdGwVI53D/AD6UXvoDKrBVdjjj3HehZxjb1zzxU0sSsBs5BJPGKrpalicYyPek46hdW1JlYfdweeaVvl4zgdeaR4yqjPJ5HBqN1LAgk8YxTMrEiOHJQ88+lNmhAHT5frmm2yEMcjHOcirRXd0OR/KtFcwmrPQwrzTDNOmwAlj83HFZ2paCzKQhwQemK7Bo1YDdyQc5rPmhDMecdQT61tAyu0eeXdpNbMwb7mSOPpXPaig+zuskQliwQQQP8+lei3tq+0qPnAPfFc7fWvlmQPCp9NoxnNdEX3JlHmR4zeWCW+8SLhXLBeTz+NUX00pbEPunj2nKjrj2+lej6vY200ZgEY9QGHQ1gT2UUEgG/Z0HI4/+tWy01RzvtI86sLe500CWA5sw24lgdyj+Qr0bw/dDXNDEtqd+07io5Ix6/wA/wrPOm28SSISsqOTuCjsaZ4Zjl8N3bS2UglspHAkhGPlGeceldNOd9DgqQaeh3/hnWZxbeU8hkt3BDISSF7Ec1wvjHwQNGv7u/s0xC43GIZxg8k/r1rsrTy1nFzZ5kt5PvoRyp9cV0Gp2sWraTFFGC1wpOSD1Hofr6V1WbOQ8oTQo9Zsra6uCPMC4U55A7c1f0m3FkJbJyHEqlkODggDn8eK3tQ0R9IgyOVIJA/DkfpXOaQsniGEXaybZbKTJAJA2k4I45PStV2DqeGfGnwP9qH9oRAxFSWU89ADkZ/KuO8K3f/CRaBqenSjMoiwuO+Bkn65r6c8WaNDrmnT20oCZUtECO+cEH/PevnC20t/CXibzkTZFK2CqjAxyCM1z35W0Nrqcp4GulFwbaVzudwACcEnoR/M1bl0ganqV5ZvxIjAxMR2PQ5+mTVfR7Ez+OLu0VR+5uSyjHQHBBH4mvQ9Z0Ax3NvLG4W4RyXBGCy98fr14rW14owjqxnhTfp3ljeMEYJU5xjpXUa54VGsKNQtiBKsY3RHAJwOoB49aznh26PHsAR2y6sBycdAfat7QtWR9Kt53A2KDG+Dwe5FFrGjXQ53wpKZJGR+CAQc9sHH8iK9k8G+IU+z/AGG95iHAVsYxyBXk+r6c+ia5HcwEmxnG4N0AOBxn8a6zTdURraCXYHQsFYlScYPrVxbtqYqDvuekz2iWDDyk/cEYLBcYAHFcprKxSh2yRyQQcDg9Rn09vetTRNeMP+i3bsqMSYjjjrxg1qz+HIfE0EkcBMU6nKkAEg8ZyOnbv61VroE+iOBHhS1vNPktohsEmRGUIOHz16V5lD4S1TTNU1TTnu5Fv4yfLkJPzjqK9Xk+0eG9SuLa4jfYjAxtgDqfr6Adai8QXFpqvl3saGO/GckDrisdNjW2mp8ufEPRL3ToHN2QLndmTHU574NYej276xoM8aqXntWDqFPOMYPT6CvY/jB4J1DW4or2IvlMGQgZyD049K4bwZ4budJvJDI6hJQV29Mg5PIPFJPdMxcW2dn8BvHcl7YSaNeyHy0yqsWJ+mc1sa5pL6RdXT2xDW5yzEAkj1x7V45rsM/gTxbKLIsAGWVChyGUjOMd69r8Na9Fr+mq7jz0liIfcMEN0HHtSsmjandLlZ5j4q0lPEejwX+njLQlhKEABIyQfx4rzHUbJ1DydVGcFTz684+lfQl1LZeBYJ7KMo/2hm2lsHZkcjP5/nXndt4Si1eK9CyKYQXIYZI68cjgY4/OpitRSj0PO9Ovy0qJKcoxAJPXn+ld3BapqehyypgiMYJwecelcxd+ErmwvUhAIOePTP1rXsrS70cSM6nymHKgHr6+nbrWySe5hC6vcqNbxT6dcpMcT4AQYxgHuf05rIv4nh0vy8D5gAcHuP8A69dJPEmqMJUGwj5cDk/nVXUNIYRp5n+rYYyOSD/kVPQHc9Q/Za8Cpq+sW9xIQxJIAYd+CK+/Ph/oqaVEYEHMTYIHc5r5e/Zc8Nmzg0yWOMjzSCMjp3OfevsXQbB4NUuZDkJJhsEewz+uK3WiVjGFjpIRmNCPx9+anGRwe9V4nKuwPQnPJ796s5BPNToUkx3sKAeOeg700E8gdM07OD396z2HYCw64z+NIMlc04jLcHj3703PGKevQkOfel5Dev8ASjoOelB5B61S1HYCc8EZHrQx549aBzxk9OlIp3D0qbdhCkmgZAx+PFNpVIH0HXmmkCdxW6Un459qdkAAc9cHNNIx0qriWwlGOP8A69OAPJHOBzQeFC1D3GAPSlzg03JNKGxTasWGSeM5HagnB/wFIOTzSliBgevWmZt6gxyMZJHXIoUfKQTx2yKaxyB060HJHNJFICeMd/aijBGKcc5xT0YjLbhefzoG5gPrxSj06gHJ4oznp/Oud9DS+gZIGO/Q0vOMfnTS3QfnSrjOOgz6dKdh20FBGMc/j0qKcZGCTjsM1ISA3t0zUFyWKAqCQOvHSptfcVmUZ18jT7k4yWB/Ovm347SSS2FmEXrLlyR2z1/CvpO8mT+z3XAzjAxXh3xq05I/DE8pHzYO0H0//XWU9UaxR+dvjgi41/XduNglOFI7dzXnshIc8cKMYA4HvXZ6ncvNrWqF85dmz9QSD/KuQYZJPvzz0rpo7GdR3YkK579+nrTblcygdO55/WrthbiS3JGcg/eqtdIzXD4IxgDOOtdSjc43crTAMuc7+w+lT8xQgHIfHaljt95JzwOPSgxuz8Lv5HrwKdktxWaWhWCFualjUlgAajlDeZgHoc4q5aR5niQD5mPAqWNas9C+HsJF5EgI6ZY+3avffC8vkIpcEgDHAJ/GvD/ANt/xM1H3AMDGO9e+6JbgqnOcDJKnHJrxK794+kwifKdTavkArucsMgAVoW6OBluOe5qjajag5yAO9XjcgRgBcY6kVwS7nrxRNJncB6elSLjZyPzxUMMg7np/Oplfflc8dK5uY6ldaEq549MUhy+OmM9qCqKiBTkZ5yTTIFKyHgjcenaszohsXIIirA988EAmrSHYX5BGc8CmxHKc8DBxUVzNtGOeTg4PNJuxdyfzt5BBxk0+NS7ZOevpUNqqL1HQZAPHNX4nyABj3HpWWyuO9hJWwcDkfSkkwVHUH0p0h2OCRwenvUMsgKnb26+9O7NIq5Xm4m6cmtC0iPlZyWwfTj8KrKpb2GOw6U+ORtnHbsKg3S0NKEblyARzxznj3p3mMRsAySfUdKhhuPLC4zjsMU4SmVyQAg6DikyUiYSHaDkk5/WlJ3Eu5weh4qKSUqpXI55zUcDMqtk5GQce1IuxcY7MbWyR1yM062OH+bnP86qozncTjGeAoxxU9rId468HHNU9C7GrDGSCc5A7Z4pCDwBkEn8qkjI8kg7TzjGfxo8wCPOeAcnPGAetabIS1LNvBsIJyeOpqwiAscnGOapHUE2AIdx74NIJWaPJByRzmrTstBuLLs11HEpB+bHAwOlUv7SdJxgn5SORxjNNVcrg8+3rSxwqFJ9TjBwD+dZ/EVGKtqaNtfSurgHj1qPDNKTu56Z5pkbCKMdh0zU8cuyT1yOo/nVKNtxKOug424WQA/OSM8jpU5hzEqD06D/PtREnJkbJ6Dk8YqT5kYs2ckZ575q+XS5HkZwti28kDrkYqAxtLJsORzzV5GfDg42dsDmoIiBJyep4xWbRrG5IICkYz17k96uRQl1HOPSoWlDk4zjPGasJIdgA5PGPaqitRSuOuEIcDjKnoRVc22yYMQRnjcOgNX+JpASOepPrVaV3a8JGcAZUc4zWqjZ3FF9CzbpiI5OT6AdKkygiOAMqe45qvbozbsEnJ6fWp/KEEQQDHBwBTZL3K8MhUEck5/Krawea2cnjrt7/AFqtag+aAc9elagVIAFU8sSCp5z/AJxUR1CTtsCQhB3Ix17UySEyI/Py46Yp0kp8sLu4J4/GpkGImBOPX3pOJGqKMUBBBBIwOg6VbsxvlbB5x0H1pkoBKxjIUjseM1bswIeQnpyOvSotqNu6NEKfLCY5z2qQokOA57/Wqa3LnkHHQ8ioXaSWQZPA54GMVfocnI2X7q5iO0Ajk9KjguI3YPzx0IquI0KbuvOOlSpEfMAAwMdRilyu9x2VrGmlyhXIAyOpzTotRVTwM89jVSHCEZORjoaIowZcdR0AA9admZWNF7+cjKYTAOSOvNVP3hUnOT1JqaNCqEg89ME5FR42g59earluQkkMaBwhcNnuamgdyCMdOTkUSylFGOlPt2AUZ6mrUSmNZHkbOT9OaJ2K4G049ak80K2EPXrRHGbhSWIA7cVaQkNiuWigKL1I6kVGHbac8+/rTWcQEqOx9etS25R0ff06jIpX1sPQkSTzOOwGSR2qvJdBJMIS3PYcfjUc584YiLLzg571XiUQyAcnJyT1pSaJSRqWs+7kgDB9KkM2ZDnn0AqisjAkZAGeKjmuWR+MkdyM/r7VLfYVtTShvQgIYbT24qT7VGinLcnqOax2vU7t144NIbyNByf1qk0Lkua7zKxA4xkc5pVAMTZIAXnqKzP7QQIABkZOMDqaha/IjyQU9SadxclzSlDbQOeemDnn3qII0Hz8HHQGqEesb/UhTnNX47+KROTznv2ppJlNOKIn+cnrnGeOlV8kZGenWr0s0DyYXAyMYFTxaWjx7gcg84JpOF3ZDVTlRjTHJB6D1xTVTzc85A5rck0xSnFUX02WDkDI6nvWLpyibKpGxHE4xgjPuaU7GyDjihYX2g7D1qNy6EAg46YoSaDRiFdkuFPGKtGQmPAOapFuSO/rjpUmSvv74p7MbRZjmKYIPzL0HrUjXZkbA4I7DtVFJBuPUcDIPFWMb+UOMEZFTzGTRL5pXgj8aVWJAODnpke9Q7mI5HJ6mpI3PT64zTTJsE3B4PQ81o213HInlscf3frWXuAlwR3B61oWaRPNk9QDg5q4vUl7K5FdQbMnJCngEetEDPHHtPI9MdRSuCDgnIB61JkuR3x1GKvTUd1YjdwjAgAc9MUsgBXI78jBpk7A9RgZzj0polLL5YOQegHes766jXkTmXy4QTkx5p0E5YYGOo49aYG8yNCemcEZpfs6hQVPBBPB4rW7DRouREux44bgr71mXCtHO6kDAPT6Vft8LETkF15IBqOX942MfpUPUlOzKIQxgEZxnJH1p+4qhwuc8fSrLbfLI6tkY5xVWVSpHPGfXNSkyk7hbykyhCcDrnHpUkrhHAHfnNMiULKp3A+2ac4Inx2PIxVq4nqx+/zQDnkHJpHTI3cgA5JA61ErGOQj7wIwasK5I24GO1OxNrbBtRY9+TkdRRE6sv3vcUs6lY1xyD6VAiFUJToOTntT2M1G5LIxQVmSyhJPnOMgjNaBkBXkng5xWfdDJHUgZPWhMFAqTxuRnt2561SurUbAzpx1OByK1CRJGy/cxgDPvT1tnmhI5PGAeeK0izOUeU4LV/DfnK8sWA/bI656Vymo6a4jcumdgwwH9K9NvLKWF2CjcmSckkisW90/yrgZQ7WGSSOD+ddMWjCSu7s4U6KixJKnzocZXHT2IrnbjS5dLuZZYkY2znJTBOCT2r0S+0nBzGcdwAMj8qj01lWE/a1yMnPAx7YFdMdTjn5o5fSRLpJiu4WZ4mcho2GRg+3Y12dpNsdCDtBAOAfbpVa4ggigQQqHiYk8EYBrHS6uLW72EF4s5Hy9OucV1xk9jgnFX0LXia8e7v0t8ESRplU9QRzXIeFl/s7XdRRMC3m42k8g4FdT42P2Wz0/XoiW8lgsuccqcA59/wCmaj1nS4Fgh1mwy0TMHkCcgg8ZHsOua67HNs2Qax4ea/0triIkvCcsV4OPy6ZrwH4kaQblopIEwIGIIbPU9T0+tfUugOsEzpLzBMuAc8815z458G/8TWWDZvilyYwM4wf61jUp31NE7qx8tajpUvh/xpbajGTIl1GhcqCeRx1/AV2d9rP9oaijrzsO1yeozjJ+ldTdaALq6KToBJExjXcMbfocVRvtFt7bWp7QJ888QZGUcsQOc+1RzWVkTyJbFDT457y+25DwxAqEyOhP+fzp9vYy21rqOmlCBuLKcYyTyD+PTPtVe11y28O6tBbzg/6SwjzngHH8q7M6b/pFpOeU3BXHoDkAj061qnzIhKxmWUTalpKaRPlGYAxFhjBGB1o0KS50O/l0+8y8DnAbGADnqDWv4q0EWDxXNk7+ZGwKgHOcjPWo9QgfWdEF1CjSXIPRRkjPX9QaNndFK2xqzW4vGsoZw2YcFHHGepGT+Nalnq0+l36S20xVOAVycH1x7+lcfaa82qwwho2jnhISQEkZxxW5qGlvFanULd2aIcmPOTng8flVqWpLjpod1rejR+MdBnuU2PPHGWHzjOR2PvxXj+kXX2ppbKeZre8iBwpXPOeOCOQeaq+HPjomkeKBpV1AYorkhWbOQCemQeMnp+ArN+PFpe6bqdl4o0gsIyymRUB27ccggdBWU+kkClozdh1u91KG5t75ViZSYhtAOV45/WvD/GnhbULHU5ZZ5XMEMpMaqxIIJBGf1r37wi1v490JdQiwlyFAkCkn5iBnJ7VznjvRCtgc8seGH94Aj/Cpbu0y0r6nlnxNjTWNB07Vbcc2gCyso6A9z+YrltF8S3dkCkQcqygjb8oB4yf513Hh+9t9dn1jSpAEt7iICPAxtYcHnPXisrT/AArBp9rcxXhZtmTHIzYPGe/p/hV2tqYy1eh1troR1jRYppx5ifeYgA4B6ZP4Vlaxf22naadM0f7zuDMY8cKTyM+uQa7D4T3dvr8EtgVLIrFDu75wARxyDwc1yfxB0KXw1r7+UQYJCQD/AHTyTg9un6VKXK7oJJuJF4plMNha3MSCUIASSucdAc1cls7TxL4XSW2wZ1JBAGDxwfr9KufD6/tNWSXS76MPIBmOTHLZ44Pr3x71j+JPD938NtTFzAHkspG4Cg4GOvI4rV3sZQlynE28S6Tqi2hQkKSCpB6Z969E8K/D658a6zbW0fyWzYkIAB3YPGPzqnNa2HiyCCWMLHOwySRzk8/0r2D4FufD2tWzzIHdflyDyamK7ilZ9T3/AODnw7/4Ra/trUgNFbKDnvuI6flXtUEPkM4HCkcj27VzvhNUuC90g4cBiR6kV1XOAPcd61ehivIry5Vtw57kVPgFAc+9Jtz15pVz2qFa9i7MfnC4B6c01uOtLk0h7fXmlbuFwHsce9GcUDpRVXsIU9aTLdKdyBTaVxpi549+9GcDHFIP/wBdHf8AlR1EHv60YHpShsfSk7f/AF6YB06fpSgknnp1ozgenvQTnvmjpYdxO/f8KKAc0oOeM0mhBnjHalBx24ozngmhiQMdBSV+oPUNwPsKaTkdaXqaTdniqGlpYA2RilBxSUpOaVuwgJwpwM47Um7v60ZxQw4xwBnjFC0QIzc5GOvPWmnjFCkkcZ9hR93kfhxWN9S07agDk4/XFOZsDrn6dQaaucY755pxJxjHfrip13QKQHkY7565oYfJjOR3puf58ZoGTz6nk4pvYpMzr6AzSog4yf0rzr4uaQlx4dv84KW8Dkexx1/CvUTGPNDZJxXkX7TfiJfCvwv1qcHZLJbsgbuC3A/pUyilFs1iz8qtTu3m1O9lQjYZHUD0wTz+OKxJXJTIztJzwPWtRo/9HuXcfMCQDnuT/wDrqm8Bi0/exySQCPbtWtJWSM5a3NbRYQmn3EuOQODjHUH9ayG5Uv18wkAegHrWzp84g0KcHgnisfpCQSB3GTXUc02krDPmjTAIODmmSSBLfdklyeAp/Olab5SDj05NV4YfOkYE4TGeP603qRfVJAilF3k857nNa2jRI11GznOCCBWYwDPgcgHkitjQ4t2oRA8KvJ/QcVEtUVTVp6npvgWEnUS2B8xGPSvbtGJSEDp3NeO+B0xddPk3YAPoDXsmnptjIPz8ZAB6YxXh1Urn0+GdkdDaSlox3AHPPFX4nynOSTWTaSbzsHCZ5zWmnyhQD0Gf1rhntoepC19SeE7TnAPfbnrVsY2kjJ/Gq8YDoR0x1PpT8NCFGMgjAJH61zbbnRuyym9uMZGMjHpUoU444TggjGarIc7UycEdcVbdQicN+dRsaqXQeZmPBPHTg81JsJAOQABn1P5VSTIYY69jirCNyAT+ZqehaLQTGCcc9SKtQSlYz6D3qlHJiPHJAPYGrS5wEBAyMZI/xrJs0Ww5maQHvzgH60xmAwocHuOenrUTghxz0IORTgN7DMmeSD7UXvoaxvYWKQy7sZIHcdKmGF2k8jsAetIqsiEMeO5zQhJyM5OegpWNYuxbRyEAI4HIHpSgkdOM+h6VFIzIO5yQDnt9Kdu2gEHrxkDmh6DHsp4HWnQxl2xmmF84znORwasxSLDhwBnB5oVtyrsH+UY7flxUS3G2Qbexz160jzuRkehH506zsTksWZyDzkDvx/Sk7yehotrstrftI2wJ78DpUzSzM+CMDAzSRQ+XuOPmJ/hGOlWDGWjyBnvj0q1GwKy2HQRFXAxxnHI4q9IAkIAHfB9KitFLADPQ8g9quToCpHUDnNaLRA3dlIEAhAehxVry1WPa2DkgjJ/lVcWxZ88gZyCBV/yi2wDlQeCRUrzBsTIVlQclhn6VNb25zkjPPXtUXkOoLHjBwCTxirsTldg6gYzxWi8xN2Wg/AWLGBye57VHMxfYq5IA7GpfmkBbAHXg1FAgKkk9+RT3RCS6ld5FII78jjrVYNjG4cZ5OP51ZVRC7u/AJ4yOKgkYswROc561nys6IIergSAHBB6VdgBc8A7h0rN3uJUBQ4JGGA4961oWIiPqOtXHUU9tCRSUI4wKST7w64PQgVJnzIiSNuB0FV3O4BMcA881ZilctqRBa53ncT0xTjOs0IwgDn+Ju1Qv80O0diDnPemZK7Mvg56Yp3EkT2yYm5zx27VquRtXeMjHXms2Jt7Ak/UVZuJPPiWJSQi+5oRLWpXnYm4AA4B4APar08O6E4fAGAOe56VWKgLu4GB1qeQkwAjAGOSTStYBsZc8gZA4445HerCSgcckk9arws5crlscHOOKuWqKJMEdOvanFX3Ex11IVUKD7ZotSN4DHjPJ/CmFhLJsIJA6EVMkfOT07UkjPZDootshAOU4IzUrTOIQD/DnFBVgQTwh6H3p5gLKQK15dDJtCxzFkCtyccGpkXZzyfXNV4oSrjvjrzVon5R+lJRtqZytfQkWcLgDvjIprSlwq45z6UQg85x19KUJuIwOcmixJHPcEOiqAADwO/vSzSMqDGcHpkdKRofmxgZB5NWSwaEBh93pxVRuDdiCKJsAgfePUirVvMwiZMHgnr69qga6KqQAcDjgdKR77yoiO+O9UQ22RXKlGMj5AzxirUGPKIHJ61i6rdmdNqnAGD8pPWq9nrQV/wCI44OeOe9Yt8si7No6CSIRAvnHTiqrTY2hjgZ4OKc2opLEA64PUZYVk6hqCxkOWGxWGdopSdzJNmszh1Kqd+P85pyRho9vBz1yKxYdRQAybsHJA59asWWtRA4eTAzwCBzVJDd7Fx7RxkbRjtmsn7JPLdkFWCLxzwBzWtLqSuwIIPpg9KY90kiDkg98/wCeK0VNExqtD3thbR5JGASeeelZt7OZ48BPkBySKvJfwImHcEHjgg/rUF3PCYyI+nXA9abhccamupjS3ctuSMEDg89TTtN1nzWCE4PIAIP86Y7QszlyMr1DZ4qsZIIMyoc55HXFQ4s6lOLjZo6y3kDgE9x1rQs5DIAN5ArgLbxhHBIQQwwQMjkfrW5pfiyC4cDOwc5OepPSiLSZhKLaOuIMbgAnH6VdinG0K6AjrkYrBXXUlYEHGAO/WrsWqCTORxW3MjncX1NRYoLhSFyMe/Sq02lBC53Z54GMVA9wnmDYxTPGcnk0i3UrsRnv/F0NTddUCUlsQyWAHOOQfQ1E8OzI5B9Mdq0TcvGfnjAQnlhU5hjmJZMH0FJwUloaqo+pz5tvMBAGCe5p6J5ffvg8VrPbZc5GwYzkCqcsBWV/mPbHGK55RcS1O42QrswCOnNQD745GAaWTglaZtwME4GaSYiUg7cnt0p3mMiHtjnNVZpscDIA7ntSJc70x14znFN6DsXYpiOW55wTjtV8x/ug52h1Oc9MisaKcspGeAc1bWaRUxztPGeKqLutSJRJLpxJGMEHHcVWtwRk+/epVgOwuPuA84NJEwAIOAfUVFtbsadlYlaTy07lW5/Gm2zfKASSAc4qFpANwY7fT3NOgZVIwcjqfaqT1KSsWyFRi6tgHqKkUgNz0qJ5ATgZx2NMjbzQ/Pt+NGz0MySYBl4BPOelQzjK5zweTk09m+TBJz9KVo/lJz8oAPNWr3Hcq23yvz07Zq06hgh9T0Pao5Y02q6nDfXik2kLgH64FJ3TDdihOcnrnJ9zUpcKEOe+DURJZgRn0wDThCHAJGSMkAnj3qky7DbmfOBk49+1QfaD5fc84z7VXkZwzAnueKWNsIVI49aVzXksi/GA0YNU5FLF8ckHip9jlTg8ADHFV4sxcNjGecGi5laxRngnBABGO+T37VatPMVACcjsfb/9eauS7GjHc55qubgREZxjOBSWhEveWxTuXIkBIyqnpzUd5pCXkPmw9V52Ajn068+tazKknBwaayvafvIxuQdRjmuymcNTaxys+gyNkxZJHLKT/n0rLezt3jcdHzjAPGfeuy34myMBH4Ix0rG17ShLESMrzncnGD159q647HBN9Gck1tLA3lNjZuyMjjFBszHKHAGzowbH6U65ufIkFvNnPVW4789KmM4uNuDtK4DHGM1tB3Oae2hkeJbTfptxZnLwSxEgEc7sYH9KwfBOpyJ4Pjt7hSTbMY2XGeAQBXo+qaek1tDMEGJFwVAB5HrXKanpgsZWEKHZKMkD8j/KuhNx3MNOhfCCWzDW5G1cMGyeB3pusWst+LeUctAcmTHGPejwjfoDHA5Bw3lspPY+tb1hHHDq8+nSgG3cEpnoMnoK1TIseda54HM9uL2AcLKGIUZAyea5nxx4RD6hpuoWm4zogWRFQAAHgnjr2r2WO3Fnez2WSIycqCfc1y/iqyMMjyRqSUBGM9/alJ2dhp3PmbxtoL/8JBHHjaY5BOCRjI6gY9813Gi34utPgQ4K7QrbgDjFdR4m8PweLNDiu4d8d9EdpY4yBxnNcPpF02haqI7tB5buVYMRjHYj8ayTs7Dt1OrvIDc2SuhUiHhsntxzisjwtfT6VrZ3wGS0lcqW7DPQ/mOtdfBbwKIk4MFyoVmJxtJ96uaHpllDDJZzoskrElG65AP+FdK8jOSd7o5bxdoayyi6sAUlcksgAwc9cHrnisVfFUvhO4gtb1GeJ2AO9T3r0vUdNihkjTI3qMqGGOD7fhXPeM/CyeJNPkIX96illbOCpA4x+RqL6lpM808dfCvTvEWnpeaYRHciXzI/LGCCSSf51reBXm1zwxe+HtdT9/GoRSw++B0Pv359qn8HWuoxRyWk5InV2WNn74xg8+oyM+1bQ029S73tAqSAgllz0HIGenak1dCt1OB8IadJ4I1qS2iiK2ksuQFzjjrn8q6DxPdRaldTo/3CScAYyCTwK3tT8LzaiY7mM+Q4O4hxgcdax9eEAjghiYSSKCGbPQknisLpaMtRPE9WsE8P+I4ruAlEeYNtbkAHGRW14s0NL+GOffkMSwVTjGQefpzXRar4Lk1y2ZHiDOMsMHlTjANVLOye58MSSfee3XymKnOSOD+NXfTUnkV9Tn/hbqSeFfEFvFMx8ljgsB0IxjPtXZ69Bb+KrnUbWQoysC0bEjqOeB6Vw+nwx3BSWMg/NyR14Pf8q69dKuI8XsR3xxLl2AJOO+ew4rSFmjPWOh5zc6bcrdW8tqzW8kLHcYzjIB5ya9c8IeKNO8deH5bK8UTyp8rHOcgHGQex964Xxfy0pgGI3XK7Rwcjn61zNva3vh4R6rZtKjowaeJWI8xcD06dqtO2jOeScdYnW+MPCi+FbhLm0disTkKSMlRjuPpW38M/GJTW0jkTMeEKyMMck8/596t2us2njrQkliwXUr5sZI3Z7/5NaWheDvtc8EkaFEDD5cAEgEf4UbPQhrS6Ptj4eOJ9AilXow4rqCeMd8+lc/4FgS18K2MUZ+VUA/L1roBzk56/pVyRmvMQZ9e9OA5o6ce350m7j2zULYvcUk5o6fn1oLcDmlz6niquSICMfjQee5opCCPpRoNCg0ucCmn8RS1F0ygoopc5HFGxNgGVHIwKP8etIckUfdXmjcQpPH44o6dRSAkj2pT056U9Qeon6CijOR7UhPHXvSsgFU5H6UUUU3sAp+7+NIRg9cigk5HpR0p7IauhDnHHTNKCQv8A9ekJJHtSnHFK4hBkjnkZ7807I9cfSmqOOOKM8c0b6oszM8Y560rcjrmmoTznB54I6UpBHbjr16VgmrWBagp4x2z0p2Txtx79eKZ249c0o79RnvmkrLcduw45K43D3IoJAXApu0g5ByO5xSnkU1YUV3Gu3yknpg9q+Wv20NQfUvA93bK37tCpkweoB4FfSWtXxsrYuHOegAPc18jfto6mdJ+HcFtnFxqEpBI646/0NZ1HfRG0VbofC12EXTbhlOS0mAMe/wD+usy5nzaxIOACQfx6VYmkJttmT94EnHXiqLksqbhjnHBropRta5jOVjWIEejkk43EA/hWPKo8oYbPJznvWm6OLAJu5JBIz6ZrMuVMagHp19q6ndbHG22yuXHmDH3c85qeIFEcgctUCr5g6bgD19KtQoXIXooIBYGl0KitSxbQbY/MI+b0NdF4es0iZp5QEHYkHJrLsbfzJwhHC4JGMcY71pX1+G8qOHlBgZGPmrF+6jphHW53XgGQteu4OQcgAnI9q9r0vBiA74GfevFvASJbZeQkE4wB0r2TSZN1rH1B65HpXiVdz6HDO0dTpLEbfQ47ZrRQF1JwAMZUZ6ismxdwxAJJHTPStKM7ihz0HcVxyPVg+xdiRgmOmRkipDltvOT0Jx61Csm1SBzn1phnCNjI5PT1rD1OhJl+NgrdMnOBgVMp8xyCTx3qkk/mkcYwe1W1JXAxt9fc1n6lJX3J9vAODgU2JiznjjOOaQSEYHbPPsKcoIYgdM4BqXqVHTRllI9gO5jhhgBTj0/wqbeScDp9cnmq0b4wOT6kVMrZbOeMg1k9DeIsyk/I2PypInG7AIGcgdqGOVJJ6nNVnJBJB49yaRtFXNEpztzkd6kgwjYJwR2qnFPuKc9+SOfwqSSXLYU5PXBFK5okW5GI9x2NMMoVcAc5yTmooVkZckdyKk+zF15ODgmhu5ash/mmQZ/rU0WTgEcU23hwACRyMHPep0UhhjGCcHNNQC5J5QfCgZ57irsSbFGBgdxmqO8xuQM/QVfgcFBkegxiqTV7Gli5DC4TfxzwQTUkTbs8DFG8lAD0PSo1zH9wEjnpTbZCLsezcM9M8ip7gqvCDg++arwZaTBB6d6uxgDrg49RVxZREBlcDkjpxUq7yiEDD88+oPH9KlKARMR6cDj2pIZMM4ccDPfpVLcCbzM59gBnPSnRyZkHzAjue9ROn7gkjhiM0y0i/fjjAHB/GqbsR0LMhIXYCevIqOJgoKdyDippYt0+eQDwOKrshW4BzwBtx9aNhRsQSqJV2OB15qk22FwOQuewzWjK8XlF92GBwBVeaNHKk4JHJFDVzpg7FixHnIckDB4yevHpUscuwDPB6EVS87y5FKg4PBHoe1Tu5DDjOMkijRLQGtSyj5LL68k+lSGPyyMZIPfNVoJGeUZzzwcDpVqT5nH90defpVpXM2rMcv3e2M9ajlUNKCc46DFMDFZmiJ4BOOatywKIl5IPJIpIVrO4xTsOzJB7EjFXyNkcYADMThjmsuRghDjkDvirunSmYqp/Cmgkrq5KRuJU8DPappMKojzu781HkSzvH0wamiUGUp6Z5zST6GL0GRgsfmOAORn+lSJOdoJ6kkEnrUNxKBOEHKkdc9D2qW1g8kccDrkDP1oi9Q0LUMieZkjHQip5JQzfKB16e1ZW/fMQhzGO57mp4Q7EOc4zyc1d9SXFGjcvmAHIzngdefpUsMhWIZwCec+tUGhywGeCQT7+v9KGwJY4y52kng/pVJswcUWZbsRFgw69x/SprS5aYc52Z27jjPNULpcoQeeeOR1qaKcW9t8g3EDpkDH4VS13M7qxqOdp4xjP/wBao5JTnCnBFU7eeR2AP1JqaVliAlZwq9eTiqSuYXJVlO/L4HTJJqS4lCMAf4unPFVI7hbmEEjlSTkHqM9aryeY7gZG0cjPvTtpYm6L8WwkqpAJPI71PNbIiJIZAQcjA9e1Yt1cPp8oDMCe7AVFJrjygRoV2ZyW78VcVYlyb2LmomPeBHjGPxz3rDxGksiAYcc9e/arr3Bhnj3jIPt6+tadvbW7qDImHzyQcColR52NVeVGDd3T7AoABJHzMelZlxqTx5TYH5wQDXQapBauXRJCNvP41hPZGKQyxlSQMhR61mqLTBVFIIjL5Lb49qYycnrVJbG4vwZElATOB9fzqa5mla3JQlcjBArF07zGSUJcPH5ZJz6niumNOIudrU27Sx1HT5f+PgNHg4Ujv2qwL6Y7kLnfg/Kelc3L4ivNLuBlxIgPVgfxoXxgLibcI3C9TwMdaaSWhDmtzobcPPIEfgnB4OP0qxEs8V4UckIemawZtd3o81u+ZOSArDI/CqieI9RTY92peInG9h0z6Y70WSYOV9Ub2qLdWsiyJF5kbZ5BAOfcelUhqksCHfF8nfcAfyrJXxQ7vI7l/IQnhuAvvUFz4tjAIkIMLcbSuPyNQty4ystSJbyDUJ5QcRuWJALYI9P0xVqKR7S5CRdzyxJPA64rLiFhfkSxE8nJK8Z+v+NSXUPlODFIz9gASCDXPKDvc6FU6HYabfygjL7vQZ7etdVY3DMnDkE44z1PavN7WZ7Jg8s/lHA2gmtyLxJ5flyJIH2kZZeR+NUo2QuZM9EguUCIHxV6JkPII49SK4zTvEsE5QSbRuPUkAc1vx3MTEIh4HUA9KL3MzdZkKkZ3Y7iofPCcqxUj3qnBclAQHyD+tJNNvPTANRqhchtw3IaPnqOpz2wKikgAYnfnPoKoQyjyOHHFSNKeAScY55qrp7k8rTCW0YuSBkVTkgy5BPfIFbEF2GiCEA54PFVm2SO4TGAcUpRVtBqdnZmWIOx55qoV8mVlzn0x0rVcqXZAcHPY1BLaggHA5rFxbNoyKFq7iQgj5D3NaHnCKMx44JHJ7VXkXyhuAOByahyZyhOccgYz0oWhe5es7yRGIyChJyD0Ip9xKr7AAQepx0FRJF5YA9sAipCRsGCSw6k96e5DViF49wycZB4OKEypAz36/WppCAo9RzmqqXCNI20jIODg85paRdxrU2IogsZR35GCKSFxGCGPGTiqfnO5UE8rwDjrUxceW6OfmXpmtFrqZ2EJwBydhJ4zTxIofZnGCBg4GagNyPJMZXkc5Jqu9s8xEgOCBjNNd0FjUuoBE42HchGRzVdm2AHg4zk06EuLcRudxHQ+lSoithHxg9M9DUvUmL6EEcnzccrU086tErD1weaXaibgOnXrVPa4cgd+TzVXZvFpkUqg9D1PX0pdnygDO7uQaV4scc896ktgA4O7oefrSS7m7ehasnaJSCOSMZPX8KryhWlIOeTzkVYkcK49KpyAyTjaeOc0NHP1uHmbeCM4444qGaIg5PAHNWZY9gwT+IqCSN2jI7E85NFjN6bEyIpGQcgAcZ6VY4dOuOMnIxWLb3jq2N4GOCM9a1oFEyh9/GORmt6bVtDjqJrcy72PypzIHYoeRyMdKWzniu0lgfBV1x83Y+1PmiC3ciOCUPAx6Vzd5cyaNqm12/dswwx9PauuEmtzhnHmKvijRw8CqM+ejnaxAz+lc6s5s5YvMdSJCVbqTnArt9UnS/tRIMZUkEj6d68919zp10sMg+SRd6nHp6VsnbVHNa6szudGnF1bS2kxywjLKffisnVUSGSKd0LjdskBA5B71T8L3zpD13NGcgk84PNXtWcX7bACgJBPPSuvm927OZrlZyni63/AOET1KO9syr2E2G+YYwScnGPwrc1PVPL1CwvCTtlwAV7Ajil1zTftvh25tJ/3jIAY8nnnjiuellM2hwRZJktwMN+Iz/KknyvQVrnWahd+e0UpYmSNsMe5Haq85GpI2QCSCMD+f6Vj32qrMh8thkLkjd1OMkA/hWZpfiIxxW0uRsmONpycevtVKXMxONiK808aTJJgkJMSTk5AJ9K4LWNNi1K9UShg6Nk7Rya9h1PS01zTCYn5C7gMDqBnj8q8vubO5tZBJcIZCHAfcOgzgZxU2fMNOxr2a2/2YQyMWHG0kdx/Ko1vo5LuOeJyssDkZA7EY6+lLfRFgY0ACvkAkHGTgjFZ86/2RJE8jgpNwSTwDmrTaYjZnaDU5kknl8u4UYWUc9fftU9293pbh/O3wMAH3YP6jtjFYmv6Q+qaabi0JSWEFgFPFZnhvXDr2mNFJOwkhJVgpGQR3xWlwNrxJoF7FDHf6dsG7DEMvAFaOn3V3qeiiG5WM3AHzMinOB+lYSNf3NlJF9pd0jGAOnAPHFV7J722viHuSAwIOe2eh/p+NKwHUJcCJzFcg8DIzg5AHp1rmINMtxJeeZEVWNiylRxg5P4c1Uv9S1PSL/y7hfO+YKJFOeD0BHbFSHVft0zWhlCGXKknJGfrWD21NEeXeJ/G9x4f1V8p/ozOFVowWIJznPtW7pBGy+hQCSG4iEgYYGSRjp61yvxE0WZ7S7tUG94mLBk6kjkcHqDzTPAmvahDZwLdQZ8obN7AjcOxI9un4U6VmZt+9ZjIPDE3hy2uoXxl3JjwRnB5z/9euh+HniKPTXOkam5czoVLE8kH+fBrO8XapenUYJ4kWWJzhguOB04/OorLSZbvU4JvIlMqkDJXIx2JPbFDqxg7FRoznL3UxfHXh7+zropbs5gUFgCQBg88Y/lXBR6358uwF0jGVIJ44zya+im0O48Q+HzbzQMHIyJNvII4HPoa8w1H4R3ml3JkSBpEZSGOM4JPYVn7eCe5pLBVt1E4vRNRm8LambyAB7aYAMoJAJ+nQ4FexeG/FoaaKe0KyIxBZGPU8Zx6Y5rhb/wlcLaLbxwSnYfm3DJ/L8Kr/De0vLfxdFp8m+SFZwdpXscH9K2jWUpWRwVaE6e6PvT4d+KjeaPFCYyjEgrn0r0eM5UHrwD+lcf4O0C0hsYyE+ZVBDY5PAzXXj5RjnjAFdTVtDlQ5ulGffvQTmjaex4qSvIXpk54o3E8A8deTSDJXpxmg54zTsShScAep60ZxSZz+dBYjjtU2XUBQMfWkzg0o5GPxoPHWmkrlXCkJI4B60buPbPWlJ478c0PR2BaBnK0mPXp70p5BIpA1LqMN2PpRj1PFL1Ht/Kk6jrj0NDFqKRjoeKQkcilySADz3z60Eccdc0k+guoKcDAoJxSK2PTrjBoX8x9aq+ghaKQcKeQefWjJK4PTOeKnzQCnpRjI5o/n6UMBmkNaDT1o5/ClJ4OfX1olOV68Z9arUFuZO7BGM0pJdcdu9NBIFKPTjnmsHG+xe2rFByNvoaUg/hSZI4x3pWYnAHBzzTtpYUWKCAORnH6VG8vlpzkgelPZgO/HIOTSSHIwxH49KcVbcq+upj3Nq94xlk/wBUDkZPbjNfG37VlufGr3bmT/Q9NiYoAehByT+Qr7C1+8xbPBGTk5zg+3FfH37Q9pJo3hPXyj73uIiQB1wTg1jPc2joj4af51yCcH9P/wBfWoAvzDnI96nCotk4HLK20EHpiobYksuTke9dcNEc0nzaFtSZFAJwB1qhcnMhAOQOM4rSQbYwecZPNZdy4LkdOa16aGDXKOgyuT1xyOa0tOhN3cAAbe5IGcetV7Vd0Azj5uOa0rVTZwOQ6ktgbQcnmjcadtSa/Y2EJjQYLkbiOOO1QWMpNzGSPMAOSPUVSmunmcg8nOAw61s6TAEjJJO/jjHbvWc9tTaMuZ6Hf+FiZpomB+XqB69q9g0QnYgzkEc574rybwlExhXkKRxuI6V6joTZgCE9Bgt0rw6vxH0WG21OqsFJfP581eabacA/d45rOsyRgD16g9sCrsahXz1wevXFcE3rY9amralwybME8A9MdzVG4nIBOTweo61O79OM461WfLHpx7dayOuLL+mzkEHJOBgFq10kBcZAGAASO/vWDaq24KMYHPJ5rdt4yqA9R6560mJ6MsNiNiT82BkVKhDYA6nkc1DubJPYDgelRhyvPpUXGtS3GGDHnAPpU0eDkDt1OKpR3BZARjGemMVZViFU5yDn5Qeaz0exvbQbeOAuUyD3x3qFBvyc++DT3GXO9cjjg1OqnHIxngECptY1i9CGAPGSOOoxxVqBS8wJyMHkgU1IQ0uOcjgseM1bBJkTAIyRg5/D+lN6l3LZfC4x1NIF+YntnHSlkI2g8Y7CnRs8gRf7x9PyzU2GhF4Cckcn8KnVdq45IB5JoMBI9hz8p4oLcjHHbirWhSd9ia2iDyE5xgZJJq1EMgnt6gYzVJWIGBg85q3FKrIACPYVlu9CtS4j71A7ZqysOXGO/wClVLPJU+ueN1aloRsbedp9K6EtNQWmg61jKOpIBAPOTx9atLiSTJxjPHNIowm77x9PSi3wrDJHJ71oopDuSsE8xQfyqKQhnK8ZwSKsSxmSfjsAciomkKM5xjjGaduxK1JN263GDx2ApqIW27TjHWi2BMYJ/DIoRwrPGF4HGRxQ1oFyTO85JyAeKhmyY8jIznPWrEEeQBnI9etV5ptjsp+6DxRb3Qi7sg+ynywcnGc5J5zjiqgmEf3s5A9Oaty3JY7TygGVqlLLvQjrtPy44x+NZvTY6o36k5YAoB3PSrMYKycjpVaFSFibOeeRjPatRlEkPA6KO2OaI3YpSs7CW3yOHxkelT/ebHTnpUVm3YjOevNTQrvkPPHUZre9kYNjHhEZyOSP0q1vGRn5wRzjpUER/fPvOcnAz2q1IoGAhBz71O5F72KMxEqbETknvj1qezYrNtIxwRnFPa2DjGOc/wD1/wClSRAkksOcE56U7W3KclYI1Kzu4J6ZJHemrcEpwScmpXIj5JGCpyc1BgJLjIK8cUkY3uWI15yfSrMR3oyHBBGDVaW58sgDBBGcU63mTYS/HBIxVpIzuWEhVW69ietWcFxgHj61BFLHJHuOAw4ySKha/WAklxgHGM4rRWMuZ3LSuIraXceRjGPXtUm9DsLYAxn8a5261RVkL7uCcgDkVTfXyVGCG9wKd+42mzqLze2x+AmSRkURzieXGcMSAfp3rmF8QzFMOAQAcA1ZtNSLh5CcHsW7VcVc5J3judQtwlqgyQeSCCfyqOS5ikUJLJ8hOfmPFc5casghZHG05yQO+OnFEd9bz7I1mDj+RP1rQxWp0Ut1EqfugOPTkGoZjcTQYiyZByFx1rKu54NPCHzGZMjJ9CSB9O9QD4h2FlfPGZSUCgFnGByPWhRM3O2xfkuGCeXeRsPdjVWe6tgMRyb5Pauf8S+N7S/k3QTxgjg7TkfjXPL4rtImxLIjOTjKkAVd7aC5tDuU12No383fuUnb3BxVe38Xh3Plky4OCM/5/OuViE8mJYD+6k+bJIxjP/1qiuLP7PeJK9wYSCTuTnjODgDvVataE3j1NqXxjPb3k0Zsi6EkHJwAPrVEeLUmupICHtABw3JBOKoTyWtrKkpeeaNiFbd3PY4pJdT0pXMKJgkZJIANNRfUz9olsZVz4lntrgCG8Dxk4IA4981atPGH2aR2cq23g7Bgn3qOPT9Mu7p496YI3HeAc0y1sNKttcc3M/8Ao/AJjAx9f8+lSou5XtFYl1DXRfoCRsBzkt1P0ptvJFFpLFD5b4OCD1+td7Y+EtA1G0D27h0J+VS3P4iqFz4W0wboXhyASMZOOf0NW6bWpHOrbnD6feRsHQ3KiUqQNxyffAHarsq3MtgEjkdyMMFXOM9uPwrof+EbsrYkwRAYGMqP88Vg3pksZzKhcKgwcDjnpScVbUuEilc2+o+XgA5I5DZ696Q2ksKASZckfMBjAOKsR68joJXZ/LBwckD64FaQa31aGM2jOMt1IFZ8vY1vFlbRWiMIRCFAO0g8Hn/9VaToIGQlkdCcnDc9jSv4Rc2fmRXG19pIz6/Ss2xt3HEhSRgNpAJzk98fhVWtoxXdjdv9In1GE7BnqQ2cAZ56/jWDLot5YQmQkkDgjOO9dDYXFxDb7Buz2B6f/Wpx33ExiuMhG6ZGfypOFwUjJsXlWFVdHJDZG05IroLLxBcWc0TjcEBwQwqrJpEltN5kUmY8crzyexNRNJeEgBFcZBznIH4VlyWOmMro7ax8RiRwCdh46itNdTk84BkJjPO6vPY72WORfMiwgznbwSfYVuR+IEtY0dyXQ8AMOe3Ws3CxSkdetzhgAeOtWWuAw/vYHasPTNcs7xPvshXqSOKtG7gRiUlBT/eqeW2o+bualrfHneMfjWpBMjx5AwSc5rnxfQRgEsCSMgg9qsWWrQZP73I7Ci9mRJXVzSlgRpsnjPFJJayIODuxyCDmoBd+dnAxgZBzUi3ZQHOSB14NO12ZptDHh8wYcfpUCRbGIPTPYVY+3rITjjHJBGKhbexJVCBkZJ6Y71LjbY2jK+jLDr8gx9RWe9wYXIBJAOQDj6VNuOMH1xyakjgTGCMnsfSs7alJ2IHR7zoGUAgHA57GoXtfJJKdck8itOMJCCGOCOfxqORld8c9M5xQ43QKRTEp2DdkHPGKsSHEe/PJqtPgkhDg565pcmSMRnqDn6jvUxujQdDKGYg8e+P0q7Cdo4OewFQRWYeMAna/p6VNHDLFKAOR0znFaJMxlK5NH+7Izg4OSAKdcjLBwMDNTKn7xg+DxxtAH40iOJfkPI9f61ajYyvZjXUeWMHnofpTXXAwAcetJM+xyuSR2NS28oBwc4I61K1ZtFlSRQDzk88jNQJkL0wcnFXbgqpz0weoqu0ZKZTkd+cfrQ0bqWg47mCgc9Cec1Mse1umDTY28nggYxxnrUhYHkkfUmqVjFsbOo2jpnJP4Vnzz4XGemcZrRX542LYPt7VXubT925A+UjnPala+xmn3OclYRyZU45x0Her2l3/AEUnqevv0/pWTqcU1m8jxZOOSCOMVm6Zri3E6AgglgMds0oXTsXKPNE7q8gMoGM5OCDXG+N4zJDkcFMYxj1Of5V3MbeZapITypBPFcl49hG9wCSGAIP1Gf6122drnkXtKzMHT9QE9n9n8wBGQleOc9fzrK1uIaisSFAZIlIy3OR/kVmLdfZLlAj/ALsHk5qy2rxvO+GBGDk9cjHp+ddELOJjNWehQ8M6kbfVriKUgRyEhNo6EV0GpXRt7H7QD8i5OTXml/rCW9/5gfC+YAcHvnnI7fWtLUfFMcmnvbF98iyBgAc7hnkfT2rWGqscs/M7l9dhvdCtbt+MkbjjAIBxVGZLeLxGLZH/AHVxH5ka56jjP9K5bV9bg0/TLfzZCIWUnCjJwcdAOeDirFrqLazoWl6/BJvEMpgYng7QRnPvkV0W6GOzMue8FlqtzDIcLFKwyeTjPH6VJoarf2VxbxkKYpSY88EgjNc346eU+KdXitiBmBZ1LDI4yDVfQPGEVlqtojHak4RWyejHris6cXcba2PW/CWokr5BcY8sjAP4f0qDVtNt71J0jcI+c8jGT9axLKOWw8WxCIg284JZsdOw5+pNXb+eSG/ikziMnD4656D8Otbva5K0ZlOj3OmGVsEwMQSp54OD+gqjq1qNX8PupJEqAlSo5yemaXQ9ci0/WNR0+VwS5bYu7AweRx+VBiktLqeKUN5bKGTIOAD6e9KK5lcBfA+uxRZ0+6AEhG0bv4uMHFYNz4Wn8I+KDPGWNheNuZSPuk88Y/Cp7KKK5lacEmS3JDDI9cg4/CurvLtPE+hQPbvkwMCWBzkA88fh+tWBzupXv/CP36TkMbeUhGAGQAela15plvq8AliPzqNyspwRxmm6rpBv7VckOjKGyvVT/nFcvonisWN9JpVyGJ3Eh84AHQc/0rGVS2hcUbmmQQawjq5HnoQGUkZGeh/HFcP4ghudL8W2qShkgeUgjp79vwrqNZkl8N6zBqMKZSYKrFeBgfXik17xHb+KJIdkHlyxNuAA6DoefxrnlNR3OqnSdTRGFLZxazqE6FAqOMliM889ah0vwlNJLJBaQHyAQu/sfXFd3ofhWS7ZZShG8AEA9QO//wBevRtG8MxW0MaCAALyfX8a4p4l2tE96hlqT5qh5TpHwyMOHlHm5PG4A813GjeBLa2UCSAHueMV3qaCEAIAAHIAq4unsOQPT71cTlKWrPch7OmrQRzEGiRRY2RKqjpxUtzoUEiAfZ0c56kDiuma1z2+p9KkXTiADxjPciodzW8TiLjwNYXEf7yJWb12jj8a56D4UWVhrEd9bxKHDgkryea9geyG3lfcVRu7IhQUTIJAPHTNaxqODOGtQp11aSNvQ5xAYxyEKqMD2AFdGhLLnnr+dcbavJHkZBIxj8K6iwuDNCPXIzzXuUMSqis9z4jGYGVCV47FvIx/WlPC/WkAz9KPfsPeu2/RHjOOodOPelB7e9Jg4ozjHOOaXULWQvOfakxnPNA5FL2x+lFhCAn8qN2R170E8YpM9qpbDS1uOyenaigc9+3SjOBx0pK9tRCY5/WlGC1Ju6Cjfxxyc+tCVgFbpwe/SkPJo+6cN2NKOuegpoq9hAePp3pQcHANJ16nvQv+T6VmSKWP4UgJzS4z3zz1pM9cdBRYAU/L+NKeOvFICcfrSDr9TVdBpClsfjxSnPag8Ad/ak3GpWuwgY4HTNIwz6fjTj0pp5PNO7AyEJbI6YPan53LgnPI7UwcH0+lGeMY79axTutCxckAZJwOlO7cdR603JKkZ4704thM9D3qEw6kcswjXBPNV3kMgbngAnINNntnJHOO3tVeRZEh8snqSAcVXMVZ9TF1yTajgcl/lz9a+V/2lLee+8GeJb1DiOBFjXPfkZH4/wBK+ttR07/RWc87VOQTgg44/lXzL+0DKlr8L9VUgZcux4xnAyP1H6VkzZPofntIpkSTjC7snP8An8KrW68YyevU81f3FtPYJwCSWX0ycis1JCpGR+RzXZT2RyVYqJqZwuzOBjJ96x5CZZlAGADyTWpvHlORn7uKo2sbTXigcjPK4ye1addTJq9je06wWeJVJXYBnDDPPtUl9CkCKpTlc5OOKknJ0swKgJLcnI7ZqPU5Tu8uQ5J549zVXG4JmfboFDuQMZ5PvWrocTXd1huEHfHrVOGEshVDndwABnBzxxXU6dDFpunYPEnAyff0Fc8ndHRTg1Y6zQpBCoB6KRx616Jo13tUbRvDAE846H1ryXRb57i42joOpxjjpXqGhxeVGozyMHHrXj1Ue9hpdGdtZOVwCeWIzV+QbQOAeQcknA/zmsy1fCo3Jx3FaiyjaOM/TtXny1Z7cbE3yEc4HY4z071CGHIB4QkHn8uDQyvI/wAp7devP0/OoGMkLOuQdzH5j6VFtDaCTZftHyR/CQMGt22OEUEkA96wLMAj5icjnIGCa1o5cw/xHA4AHfjrWZUtS1yH+9lfTFNlcuABjAOMGoxJvUqB36j8accgADoAD6mpab2GktyWNUUchiAM8DvVmL5Vzjnvmq0e5o88g5wQfSpwpZRmp+FWNFuJt3SjniryMVxxkDrt61WRcH9Sc1OjZQDgEcE5B5/D2xQtjQcTuc4BGamtv9YSTx2BNRw9TkdD1NW1ACDgDtmpZSfckZjIgAIwM5IPftT4E3BckEDk49aWAeWjAbQAMgj1p6/uVyBjJwCRxmiKBO2hbwFwCeGBHJqvOfmAAHHHTtUsjBmHfA5+vehYy6fdPBx3q3puXAbGCFY4z6Z7Vat4ypQFORzuAqBCN+DwQcY9a0IGYsAeB1BxURjdm1yzbqQcYwD0HpV2CDLEHBOepGaheJGjCg5PfFTwPsI5IHfABreK5WJaosnhSByBwDjFCjayk4IB6jrUfmNkjORn86ezOAgxwec+9O2o0u5ZtZBK75IJHQZ6D3pkmDLg9CcZ9z0quFbIIOMA5NTRhnc5GQMY+tUk+obag8hV9uQMetMEhVXZgAc8ZPH1qW5gI+fB4OTn+lRzkG3JAOCMgE857VVruw07jluzGE24yOpzTXxKzAjk9Gz1NUZZt0UYGRzknFWLG4/fHknA556e9St7F2tqU5SUk2c5U4OTT1jDL8vJJ59qSX/Xvk/dbJx6VNbSedJ5eCO5qLamt9C3HEPLHTkZq3BhCBkAemDUIj8sHv2GPSrCMOgYq6gEAd/rWqRyyY6e38mYjfwRkACn+W8cAYYySeM80y6uC8gPUelTRv8AuR1wehJpW1M7uwqwl8ts24AJGe9EodI0Y4IHVc9KVX8gk5yCRkVYTb5m/wC8hGDu96WgrtCW7JMpwcPjgYpi/LKYz+uCKbEwW7JzhADinmZHfg5INWzN6EWoMd8ak8YIB/z9Kz47smby3JCdc9ua07pBKiE9Ac5rEv223UaLwApJIHvU21uOLTRpiZAGA5xk7sf54rKk1NyTnseTSeeQHZGJHIJrGv53MUioRGCMEkDjOO/ai1y48tzTl8QpDgK/z4wKraveyKI3d/LYqDjOAOtc5pcpvJJ3XcYomwXPQ496Z4huDqmoR4ceVCgAAJ6kdK2hF8t2c85LmL02sIhw0qjPRVOc/hS22tgQycDYVOxnBGD3x2rEs7BoGMvlq8hGACMkfSrcunXBiDygjvgnGc1Su3cwlN7Jkg8TmZnVkO0NgYGc1M2to2zynkjYHoDWa8IijARFCr04OMmkee20+2kM86h8Zz0A/OtUcs5Oxqy6oWy+9sAdWP60sPiiztlD+epwc4C815hq/jaLE62ypcdRnfkfl+dYuneK7m5dEMACk4PIH1/lVKJzKq1oex6p4tk1q22WwxtOAcYArmdTsftYJuJXBQ5GGIB9z61zU3iq40uIeVLHHETyqkE898Vki+vNUeR3uJnQEnqAPXtWiRHPc3r17CwiUw3Cu7HBCsCB659KxbvVYobmMAo8ZyVCsCB+NN2QaFAZJI/MDgsSOSc5Pp1ri9c1Y3CFre3wFIKjI6dSD78UJJkOdkehS+J7+wsndHIEYzyecH6HpUum+PL+f7NJduDbkEgBtpx3xmvJDrEkgPnSiOTBXyw2enqKp3+s4gVEZjKpGFySPyq7WMJPqe2aj8RQP9VbsRjB3MOfSq3/AAnEt7H5pQmUjuAen9K8etr691KM75UEceDwTnGf5VI+uPZggzKQDjqRQJSsew6b4qkmuA8sBbGRnOB+VXJ5kmcFMgk4IBIrzrw14gvLgI6QCVCCA+CV/Psa6Qa49jJHK8Xnv/FEoOPzFTZdTa63Ou06+1jS5kNhcsADkoxJGPT1Fdfp3xE1GC4jF5GskWRkx4JzkVxmjeMEvX2LbrGcYK7Q2OnpyBXWaTqGjwRO842z5ONy9T7e1NN9y1BM6QePbfacAqzDGTHnGfWuZ1XXFlIiZy5ZjjjC89KvXF5ZXaqd6Qp22nJP4etSWFhZyXCSfLtX+N+OO9NPmKUeUoaT4Qe+3mV/KgOGwfzJ+grcj0GO2xBBcpsI4UEkfgfWr0gsrlpYPPL7htwrY49qz7q1t9HIlFwvGBtZsn8aWi0RenUgube9sI3RLsPkEjg5Ht+lZyh1g3ySLG4GTk9TUk3iRp53EYRkHAJGc5rPuLa41d8AMgIIAUD9MVDdxogl8WT2xKPcbQD13cYqK18ayG4Aa6Ew5IBPSorrwibpxHcEAKcgkEkVTutDh0xvLWIyZ/i5z9azfMtTWKTWp2K+O3kjCSYUADkHrWg/i3T7y3jEEgiYDDEsOtcBa20qnPlgpnoeT+VWJdMikdJewPK7SOfWnzNgos62fxIFQp5qlCMZOSar2msBsRC5UDPKsRzntWENGBkEyRkjHJJ4qjPp0sLv5S4HTBHfscVLZST3PTre7jjaOOORHBxuINXLi0uXJEcjH0IJ/wD1V5lp8lxaMmN5xitqLxXfw3SBJGI6kt3+lF00bJvsdWZL9ZBHI+VAOM+1aenzb0DyOUOOqmuatPEjX1zl3O8ctkYNdMJI7nGx1OQM8j+lZKKubKXQ3dM1MRqRvLBeevNbEGtrIuzAHbIGSa5D5tPIO3KnGcDtUcmqs92vlYwpxgDn1PFXaxDim9Dvre7VX6cZ53Dmrf2mNl4xXIWOsmSP9/uBBOW7delaNtqSFslvlxxikn3Ikmmac6k7mQ4JqMTeUE3MAfXtmqjXJONnQnB5FRpDPLIQXAyR15rJqz0KjsXmlMznHbgnOKR5vKU54AHHekit9oAznBwMVJcRqAMkN6j3pJMpWKux3O/+HOck1ZaMrg5zx0oHQAD8aVGOcH5h6VVrClIv2yHyEfdyDk4p8kh8oE84PFQWz7JRk8EdM9KuCIbCc5Gck1ZytO4kmZXQocAjrnv7VXZTFNuzzjHU1a3CRSAcbQCMCkkIKAE9uaOUadtGVpHFwqAZBU8n1qXBhhPTOOAaYmAeDwakaUEYznb1x1qbWNFKxX8wyFQ/IP3h/hV+3jQQyEE5XoDWe8oQHHXOaUXZ8sHdwepB9eP6U4rXU0bbRJcy7+AMAEdBVZ3byxk8Y5+tMuJsYIIIIyf5VTOoopwTkegNJx1BaI0oJ9gKtwcdaV7oNFgDO4YPNYlzrMdtzvwCD95qwr7xlBbB8yhAO4Oc/Snfl3Jcbm7qNwGhdRz1yPbvXnd1qKaTrcW84jkY5PHB7VneIPizZW8bAygc8Etz+NeY6x8Qo9RnDo7MiNuXaR1oV21YfPGEbNn0zY+IhJazp5pCFc7WYYBrlfGvjO03gSTqBtAJBHJHH9K8FvvinqHlulurKMYG88muMvfEd7qs2+e5d3GQByAPXFdUU5aHi1ZpO6PWNT8dWERIB3ndxzx+neuTuvGtyju8WM84wexrg51JkKB3C5DFmJz+PtWpZMiqeh4J2nnGe4q5JxRhGopvUuw3csyTrO2TKd5OcYPsfyqGYSprUCRzNhowSQ3AJ6/jUd1LsliSMHJPfp71LawXMmoxSm3kQxgnGBj9PatKN2yah2UN2ms6M8GWWa3YxnI64H/662fhPcSzeB9a0+cEol2QCeoz1+lYmjWMsUV2dhTztpC46njNei+BPDhs/BWrs+ElaQSHA7Z/+sK9FRcmcr1seW+I719H1xftJ3vPE0AY898gZ+grz/xe1zY2kE8aEiORSGOeDkdK908W+D4NbiRyfnjO8cgEkc8cZ656VyniDwwb3w0YGj+4xZHYYIGACM+tcz5ovU15dCvovjDULjWtMunm/wBHkiB55LAgf1Br07VpXkeNMEmYB1I7jmvONM0TdounzojeZAdhBHQDjr6V3MV2YdLtLiVyTHhQzensfSrcnZoIrU57VPDEGoajFco7JKSUJBIKnqMVr3UkqbIyHKIoQF+SccZNYt/qn9ox3gjJjnhkDqRkdR1z7Yre07V4tf0YuOLiIbTkYJ9+eoPPNRTlZFOCOU1+0e10W5ubJwJVfLI2cEHrVz4ceKrddZSxuR5Pm5BUnjB74rK8QmWNvPgmc25fZJGVGOlcbca3s/0qIFL23ZQRGc5AJPTp0H61SnrdkuFke36rZz6JrMqZ320oEkZPIxyD/KvIPiJaX+ial9pt42k89iylex4xzXsvhfW7b4m+DTdwSAahaL8wJBYHvx09qx9b8NT+I9IifG2W3cBkIBzn2HbAFY1Hrc6aNF1LJEOj3cWu+G7Y3nzSBV3KeoOBXQaP4RtNiSJEEJ67hnNYfh/QJUhMBQ8vnIP8h6V7N4b02I2MQfG9QFzj0A5+tedUqc59NhsMqC5mU9G0xInQLGBgAAAe1dMluI4wuPmHUYqzaaakXMY9xkVbFoxbPTHt0rmszulUUiOOIMgwMYxz15qZY0MYAXOOpxV6KyfyAME46miKwKtwDhjyapox50UDZgnPzc9B0qTyMY9F655zWwlrnirEdnGwx7c1HK2Q6xjx2ybeRk4pGgQRsAg/AVo/ZgpODwKX7MORx9cVLi9he0MAWg3McZPXGcfpUtrI8OT0H1rXFiCT34qCWy2rgAg54IFaRvHVEz5ai5WTW9z5yAjAx1qcnjgjrWOsz20hI6ZBJHX0rRhuAyg5z/vV7GGr86s9z5HG4N0nzR2J8kLilPA5qPzOMY6dqXeCO/0r0F5njjs5IyeKOoGDTS+T2ApBKAAO+e1G4rDjmkHJ+tLj5Rj680A8gVS8iReKATnHGKB060g+8OtTr0Y7Bz+RoINGT60DJ78UXQXFAwOaTBIx/KlJz36UA5JGOPrVFCAlR1pTyv8AnrSHkYzn3pQCKCBR0pM4J70jcUmeOhqUixcnP40E5PXNGePx70p6evOcUXSYr6DCeaep6j9aQH6E/SgZ6d+tG2wNqwpOCaaSQP8AGl6mg5xSuSZGP84pO3ynGOTTQ56cevPNIeQ2TyayUWuppfuSZJGRzS57HnmmrhVPPfilJJXr696FYd0KM5xjIB9KqBPOmPBPORjHFWg2MgcdM4I5qKKPySR1yT1qUru4mQ6nF51rIoHUYB9K+VP2wNP/ALL+FdwQc+bMIxjjGeMGvrU8cdMj04r5m/betkX4WyA8jzwxx2ORilPY0iuY/OfJitpEcjgED6nj+lYLLsfJwe4I9K39djEbgDkd8+vrWFMT5mMdsV0U7tXIqLSxaRc228Hg9eataRbbrpNgIP3sj2plvFugVcnnBIFbOiWvlxvJwB0HPOO9a+RzR3sR3soOoRB+RgZzUV3i7v8AaBnHJDdMVdEMcjvI2GK5JLdB6VWsYTIlxcudpIKrgfTpSZtYmgCQzeYAduOFBx+INXbi4aeNAzFnJGGxz+dZlrKZAiBXdiSDnoAKvyyjaSACgBAGOc/lWM3ZWRcDpvB7rFeJvJPBHPr2r1PQX3MockAAk4HavHPCbD7Wpckj7w+uOa9Y8OXO856jOOfQ9a8ysevhex21i+UBwevGewrSFxu4446E1j2s22JS5JzkAY7ZFa4YGNexzk15rVtT3YPSxZgYtIQT8w6YOKfPjAAOR0xjFRQryQHyAcjFTyD5BwfU8VDdkdUbJ6k1mmVFaAGFGcevXis+1lKAgnCDtir8Lo8eSMA459RmpuOWrJbcFFAGR1PWp4iBzyPc1DvG7AJ98nNODnaOp54BrNsa2LSj5Mg9D0PQ1LuzwcjHfFQqp2g54YZwD3qYcqBgnnmo5dSoWRIMMvQHI5NODneRjZ3OD14pyRbUOe/Ax2pUG1sdccZNU0aXbJYsqMjnjoTVhmMkIAHPXHWkjGV4/A4xzViJdgGQME8HNCBMcgOwA8Y9KuwqGgbuM9Ccc+tV22ooJIPPIqb7wITgfWi1ikxkkh35bpUkJHl575yOSKqTnJHPI64p8cmwAEnrip3Nloi3CgGQDySTknOauxfKC4x8uOD61mCUxyDJwCfzrThG8YOApHGO5rSKSNSW3nYuQ2SOvSr8biRhxj6GqSQ4AwSOe5qwhKwsTjcCMY70tR6Fxjx3wOpqaNkkC7jgL29TzVaB96IhILkEnFStMiwkAjcGAI71adg9RIJ8SBCD1HcDj61Ztnb7TOG4TPGeo/HvVJpBtLL1zzT5LlDIoGShxk+lUmNpGhJIyyFCQVx1NUJX+RhnGMke9WtpeTK4Ixj/AD+VVE5iYAckkk+lO7voEFYqHLxFwMhentUO6S2xLjIAOB61PExLbOgAxVgwl7VxniMEgH1/wpct9TWUraFMk7S5Od/Jp9sxSRmXqRgEDkVXMuY8cgA9hTrV9jjJ9OpqUyuh0X3rQYOTgYxUcAMVyhY8EYJPWktpg0IGB8p6HtRdS+b5YDcqc5rS5zJDreXMjpIAeOMHFWgx+yKBzjOcGszBLM5zx+tX7K4SdPLLYB4465qL30CUbK5DcTssQI9QMA81ds5ySMngjgEVUnhIm4+6pzuHeri4jRXB46YzTjuRJrlH3i/Z5wBnDdATUEEZV8g555XtViQfaERwfuHgGo7iU+Uwi4I+lFtbmF9LEd3IzIpGAEJ6k55//VWBe3m2aRyxJUABSK13ud1uQ6gPkDIFc/IiTvOc4ABJOeehApMaRUg1JV8xRzuYYOfbpWD4j1Ym3kSHOMYLk/r+HFQaFcSfZL+SQMQsrqB1xg8fjWF4jvZDFBDwZZ5QCSDkDgk+lTHsRPTY6a3P9l6FZ2n/AC3nUDavdiep/Wrb6YdPtlkypaR9q89+5x/npVDw/bPrfjTTHlcmC0ichc8ZAAFbOtFrXXbON33qu5wB0HB5/X9K9FJcl2ebKd5WKg1WPSLwCRPMUcsSM5pk+ryaxdiX5kgU8L2zkYpkli810XnBSMHI44xjvXOeI/Gdv4cQxxiOU87cnAOPSoWg21a9zU8XeJLfTLVY43jRwAcbsjPv7DvXlWseKP7Yu3WeXfEoJ3HIByOcDp7fhVa6S98U3nmmV3jblYgDg5P+efatl/AEVtA13ctsuCpIViT0A4xWyXU5HJydzjbWeMyySS8RqcgAAHFaEV1LO6DT4GJYj5mx64H86tWXh2XxBMYbcBApwWz0Heuka6sfB4iijEcs6LjcfXpmtV5mWzOYtfBV2khlu3YEkHaT0x169jVqbWJdIgezskiMpyGfGTg9uOmOKj1jVLzXdTS3idw7g7jnCgADAz15/pWpHo9h4c08y3EomucZOQcHPoO+T/KmjKWj0OeVpoLF/wC05Xcy8hRkEDoBn/PSsvzLM6XKcMhTIyxySeg/OrV1fyamJTOjpgkqWXGR2+lYkumvMFE5KxsRjaSM/lzSSIWhgRmCTUFcRHLNjBBPT19OBVyewklWWWOApESTGT0x/hiuj0nwk8tyCPkiAIAY8nPf8Mda3k06bUgljBHwTtAVcj6k/r+NNAr9Ty+00LWJ1MkFwUhJIfYvA9s10PhrwFbz3Il1Au+07gHbg/hXqlt4Tj8PW6QXMyeUuCIYxgZOSST3NY+tLZxXMSRopEhBADYCgdf6U5SstS40+rOlstOiu1gttMjWKBUG48AZxzj3rTgj0rToXjvCXPTqB/8ArrLtZA0VvHF5pbOXMYwB9TmtVdBj1CQFoECLyXbkD/69Y3vsdcIXM3TzZHU5GtB5UbcYIHTmpbvV4oGaN0llOBjYp49z7V01podvCAkUALk4G0dR71bfRoUQ70G49VAGfpUep0ciRx1pFLqccjeWY9vKliQD6kVXlS9juEXe8hzjO44J7V3tppu9DiLYg4PFbfh7wmk16JAhwp4YjjOKFC4cl1qcLpPhfVLs73laPPU5Oc11Nv4Gcp/pMzOhxkEk5/Ou6+y2umoRvEj92xx7/SnQTRXQwGXYQeQe31q7Jbk8iscfc6BZW8KpFEzFCDxjkDrU1u+FLoiQcEKAMt09K3ry5to2EUCGVwcEEHH51JZ+F5ZoBcGMRITzxkn6Z6CmtS9lqcfHpV/fLlBhyM7mGfxxWjaeDWkhDXjB3A5ODiuzhe309fLKZfGCcc/nTPMV5HGeD2paELXU5SDwfGF3+UE64AP+NVr3w2NhCqpOOm7n9K625LpJsX7nOciohJ5ccn7veSOMgUtGWtDh4NPkAA2YUHBJ6iqWoyCxjdfKbfkggYwPrXUzWlzK+U2IOpHX+VUp9CNx/rH6nOADU2NDg21OUHAQE4J4TJ/CmNqUsrDdGUYDAK9efWu0utDgtnzGhJyATgE5+npUp0F5FG+LjqWCgVNhpnH2ivIgl5HXByc+hrRjku1KeXcuCSM7STmujTw26QkfZzhjkHIxR/wjEtv84KAg5Cn/AOtSUWDkkRwareQII3kdwBg5FO+1OJBKCee2SKjmW4RvnDHtlRwtIt2ehjZgoHyhSAee9NjT6l+HULxoj5YDpngFuPrVrT9bvopArx7hycDpVYanC4ASJgAPuqOp7083O9QEJxj0qLa2NFNM6bTfFFvJJ+8UgggFQRkGrsnie3RnaMtwfugZP51wUFoTcOcEEndkHHSuhtYPLZCPmPBI+tJxYJI6nT9Ue8bgHBwck+v9a2beAXCI7ufLzj1PpXNW1zHAj5U5weAMc1Yt9edYwoRjzkYqoqxlK72OiuAINyITgDjIxmqvm45YgYGce/FQWkkuoCQupAUZ+Y4qhqExBA39COAaJKyuRBXdjdW7Djpnr0qe2ucoVL4HXBPFc7/aYW1XGOAd3TNVxrBJHOAec1k5JGvs2zqPtXlvnPyDuKluLjNsChA5AByK5Z9YAOM9ux5qnceJlRChkHB555FNSSQ/ZM6Vr/YcAjqc0kOsIFccHcOeelcDd+L4IC5Mw6dSR+orAuviLbWaECdSwzypyBWftVHc0VJW1Z6Ze68IlOMY6Vl3PicJEAZQBzwTXjepfEqWbzBAd/OSMAY/GuW1DxpqV4jvvKAYB2Lx+dZe2bfuod6cND3HUfHEVvHuMqnnG0muN1f4pwQq/lytx1AzivLGubi4+a4uGJz91mP54qCSdUR+Bg8E+uam85PUyeIilodBrvxVupd6xBsgZyzY9B/WuD1bxjquoHZJduig8ojEbufX+tJeXCeb8wBfoOccdD/KsaVDO+Y4/MPIGMnFejRpxtqePWrTk9GEt1I7lmJck/eJyfz71NbPuGckvnuKnsPCOq6k+YrSQqeTjPFd54b+C+qagE+0bYkPUlcmuu8UrROaNOrN3OKMwAyeQBwBx+Jplnot5qDg20DsrH5TgkE+x6V61c/CODw7fQfaXMkD9xjB9jXsXw/8MadJp/kJBGLiPDBgBkjgce2BU007mlSjyq7Pm6w+EutX8oEkTQcZyVyccd69B8P/AAUiitopbmcnJIbJ6c8/hXv03h+LytyxhXUZ2qOorLutId4PMjBAYH5R2NdMUr6nImlseQ+KPhdb6Tb+fboknllXzj7wBHSr0Og28+hC9tYMBQMx45XgZrrIHZrw2V4haNmABI7U2K1Tw9qclsh8yyuTkDHC56/0rog4w+EzbctzkrXTkCn5eGwSMcj61v8AhvUYNOtb+yu+BIAFBOCTmrRt49I1AowzGSSTnsen86bqvhk6lbi4t2G/Hyge1W27XRKtsVLi1jFzHGOI5OjelQa14dF3p00XygspAOOme/tg4rS021+3WJgk+S5tyPmx1NXrXLh4yDlDgkY6VlursvVaHnWhW4g0iSxmH71GKkk5+YHrVXxNHcR6NBhSFjYgkDjA5P8Ak16SmjxXoMgQC4MhJAXgjoPxrK12zLadf20kRHy4CkcE/wD6qU4tq6KhKz1PPNO0w6payjYA8kJI2kZYkAjpxXA+GPE17oWpRCcIIo5CshY8gA46V7TodkVs4BgghCpKjv8A57153448HyjUw8ULqJWwRGueCOSf8a5G7WO5R51oZWu3E+n3s8ER32s4a6jXORye351x/iWQWeqwXCRqiXi/NwAMj1x34rudb8JXka6RcRPmOEBCOfu9wff/ABqyvhiDWAIpLffGBhQwHXP+Nc9WqoHfQwLqvUofB3TLnw1qNxLaPsgusB0Xoele96TaCeMkAZYgsfWuW8GeFBZQhCFAU4x068f0rvLG0Nq4IHyZBOO/auSNaUtGe+sJTpJJbiW/h0CE+UMEnJIGO9dZpem+XbpGByMHOasabas+ZApxxwfpWzY2u1MbcZ4y1NoylUa0Io4XhUHGWI59qm8sqozxnv61eeAqMcHA5+lR3VwDFsPAHIPHTvSSRzqVya2AVRn161aubiCCJnMik+lc7dauUiKx/MRxya5fV77UJwwGRg4BIyaFdqyBQ5nY6i98WWlkGLOvBxgniuZv/i9pdpkecu7PPIri9b0O7vVcmVmGDkE4GfpXB6n4NKk9T6cDr3rlqRrW0PYw+Doy+NnrkHxo0qWYR/a1BJxuyK6zR/GtnqK/JOoJ6AkY/wD118n33hiW3Llch85Bpunarquiyh4p3Cr1Qn5fqK5Izqw+I9KeVUZx9xn2xa3kcgyHHTj1NOdvMIx06/Svnjwh8Y549kVy2HwAS3Q/SvW9E8b2+pohEiYwCCDXZGspaM8CvgatF7aG9e22/BHzHPpVWIGJ8HGM9BWpHOk6cEHPOQaq38WYiU4I75610wlyu6PMnFTXJInVFKcY57ntQYwoGSOuM561Ts7wogVzhs4A9as5Y4A/Oveo1OdXR8fiaPspuLHSMMAZ+nFRLGd5J5P1qYRcAn+dPLADqK6EtdTiVkNjc9D/ADp34frRSg4psnYQ5J7Yo56HtzR1BAxxzQwI9vSpHe4p7E9KNwB4ozx6ikP5D2oXYSCilOefT603kdTxVRdtB6i9x0/GjGQM8elAOGHcUuTtHce9Nq7GBzSEBRR1Ge1Gc98fSl0IGjj86dyD+PNNzjHTrz607O7g9KkaAqPXjPrRnB4z+VDdMc9eOaFwcnJOepNCdtxBnDd6Dz3NGT9aa3AHP5U7agY2drA5yc9CKcy7uSOhyO9M3bmAxxnn3oPHGckdQe1YtvqVYcD26c96cx3LwSetN37RnA/GmsxfPYUFRQoyAMeo6CnHOOnc55pD8oxzxz9aU5ZCcY+oqVqEUrjHcqoJOeeB614D+1xokviH4fy2sQLbmXt1IbP9P0r31k3DqPQ4OBzXDfEmCK/0G5ScA7VO0AfhmpnGyNo6s/J7xfp7WF41vIMSo2CM8jjpXJXJ+fgcA/d9q9N+OGnvo/jeTIwJQXA9QDivLrp97g9ACOPSrovQyndNm7pr7ljAb2BHcmuhUpa6Y6hcgjAIAzmuY0R8sh7YIH410M5H2RNpyUILN+lddramOtrGfG7CF4sZ38elWmYQafFbAEN1YnnkdKZp8O5pJAcoDhSB6VHqUxe5j6lBknP0pS2KhHrcksotjFx1wf8A69MupiiYA6diam0+ZfIeQq2zgAgZxn19qrOhupigPyk+nQfWsbp6HRbTQ3dHcwwhpDg8Z288V6L4e1PDCNM8kHJ6nAFearOilIlJXAA69cj/AOtXbeFWMSxFumOnrziuCor3PQw+h6rYZwmc9M1uJgRZPXHBArntPkLohDY6ZNbkRJwnUZzgA5rypdj3qZoWoEY4y2Tk5q0xDY4wAc/SqNow255HTg1Z3liOehznFZNHSh5JVcdRzmrluzkc5wME5qiHIcgdG4welXreRgpQkjPHBoStuU2WhiUgY6cg1YA2EAH6VEgOAzjOTng1YyCPb0qbIL9B3mEJj5Sfc8VbhO1MHgeoH9aqp8hyFz3xVlDuQE9M8jmoNFaxMHA4UZwCc0JJuJPP0J60yJyVbf1HIGe341OsQVd+eTxz2z6VfoOOm5PbqSuM8LyF681eGTGgwMD72f4jUEaqrIUBC4xjsOKsiT5XGeQM8GoSsVe5IyZxznFSu4h4wcYxkVXSUNgbuRznFTzuCEBOcjJquhoip9+5747VPJGwYHGAMdqiTlj6duKsWwd4+Qxye9Sux0rRB5RYEYJI5GMVegkIxnjPr61VR2Qlc456dM+2amKFjknGOQP6Vd7FGpHG+8YII71M5GChOAQfxo01hGhzwMYGe1NYdgcckCgzvrYS3YqUPUn9KnlQu+0kKvXINQxjysZOee4qS7w/lmNySAQeKSXcrmuRLKFkdMnIHbFCyAgL2HPFRyrtkyT+lPSHEr7WyQO39aV3c1Rq203lo4JGGAwQfw5piwlJeSMAHjqDVezmAjw/GD1rQgAkjLnGBwAa2RF+UrNbItxE6ZBYZORwDUsKi5aXoARg471cVApUdc8Zx0zVdkFqSgABB6j8/wClMyczm7hHhkYA7trYJp8Cb+hAweakkdJZZeRksW5qCMm3k8wZYNxjtWV0dUZXSNmwmKAgjj1HpS3Zd9kiA4znHr1pbHa8RfknsvXH0p/2nfFsZORwQw/Wr6EdRhl8y35ABwBkHk1BpySWrnc5K5JAIGBRckRQDGMk4xjpTo7gY255xnGKjzNd0bJkWRd3UYGeaqSylLgbCChHIpbG4DRmMnDHp70y+tXi2upOMg4H41V+pyWs7FjR79Hhnic73SQ5DDHHaoNVk8lt4OFc4Cg5rnmuJIr9yG2My5IBzk1M+qPeWpDAB05Gc9aSlfQnks7kVzqJs5WDuShbgA8gn0rLluXt7qd4jkyDBDYzjGfzqS5IurF3Y/OhB461Qtrg4lSUjeDmMnrzgYqLXYnLl2MfQpmaO7O8jNwdwB4IPr71mzxG51uObAKKCqjvk8cVqRWj2UmqlRsH+sUehAwf51Hplpme1jPLbAxJ56nPWt4Q2OScrrQ1NGhl0nWoSePOIjUA9B3z781oa4zp4gaV8kRYVSRwATiqFxelPFlsj8wW6Ese5LdPx4qv4j8Txw3kuSN6hcgnnJJx/nvXbeysebJcrL/jTUhp1oEDnzGXJAPJ44rwHXfM1O9ilkcnBAkBGQAeMY9a9X1i1mn0+51OeTdORiOHH3RjHX1rg9J0qW8vH2ITHF8xJIGTnIH488URV2ZuVzpvDlgmn29pAUAlJGeucemf89asa6JtR1GC2tgEhUkSAkknp+VTeGZE1W8NywKeWGzvHQDjgD6Y/CtSzlitI7u4dBmY4ViMEAfWqasSmnoc7qOdJt2i05FD7thYHA56+5ri7oNc3vlbhJKgBeRhgA9+frXQ+KtXkACW2xEViCw4wT7juePyrD0XTJY7KaV0IMjcu3cd+fU9fxq4u+4SXQpatrCadgRkzy4xnooNUdBv5dV1MG/cywINxHZcHoPY1Hc6RJqWomKMsQSApAI/PFdBH4cTRrNJAPmbhmwRkDryfpTMZRuyG4ns/McDhOOo6Z7VNZaG+uzLPJi3tIzu3gADjgAVlLJbRTST3DlLZCSEHJc9gfap7zxhc30aRwARRJwEwQAD1pqSRFjptdvbe1i8iHbFGoCrISM+9Zlnrktrcg2h2Ig+8RksfasrTdIn1OYSlzhiDl8nP0rs7DwsYE3p83BzvGcnjoPpUuXU2hC5zOq3V/qNy8sk8rvIQAFBxzjHH+eld54Z8A2sVmr3gNxcOMsX9+2O2M1c0bw7BYuLiVFe4GSoz93PT9MVvRXqW4O4gHrnPfsKz50dsKdiNdNt7QDykCRgZAAxUVmJ5LiSOJA4JGFHQe5NXUabVcEBkjGTuZcCtGCE22dnXHJHesZSSZ2QS6mjplvBZrtf55O7Ad8cYPpTgI8jeoKeoA5+tUYI5pHJJwByBxVx9s8OOgBG4e9S6mm5p7NXHwKl0zjHAOfQVpx3MyKIoY/kz1HSq+noVTCjHrgc1tWVtInBGB644q4SuhSSiiFNKDQSGVmlLdVJyAOOlQjR7hTwwRSSML1HpXSG2MYBIJB6GkcEI2wKSOQCMVV7nPF2KWmaXFbDLjc/UsW5z9PStASuE8pSH64ApyRJPL+8AXeQCFPSr4tjbFYoBkHo3BIFNMymrvUxI9KaSd3n3Fh/CDjGanTSNi/LGVGeprbhAtYnd/nOCcntj+tV4pvPhJ2EEnoc8E0LQV3sZMmnh5cF+vcZ4p8elxKcYZz7nirv2GWF/MIzjJHHNWFSWRgTtA4AGKQ/Qx5tL3HCDB9xxioj4eBYEliM9Mda6eZY4IcA5kzz7VCNSjhRR5eXBznPaqVupk5voYP9iwwnzCOewPP50y5QsVVAMdDjHFPvtReeY8hYyeRjGaZFOABk/MBwR3p8ytZD5ZWuRNbuqY2Eiqd/cosJOxQRxyPWrF1q6BGy+ccAA965+6u2umKgcYPU96nm7CUX1IZLqKZcOMHsQfwqeOEKuQCT9ajeFbeHeTl8ABT0GetKb6WRgQNkWBipvqdCWhbSxt3UEoSeCSvFOubNVgQpHz6Y561BHfbCDux3qa41oiPLOG4IBaqVkTyu5nowW4fcdqD2px8SRWzkAq2DyzDnisHUNSma4IXj6HAP41TYwqzedIC/YZzn1PH+eKhysdCizsYfEQduoBbk4PHNXYdaggYbHD45weBXCi8iEYzIsZHAyccVn3fjDTtPhcST4bBCkkYNQp3ZfuxWp6Z/wnCQqwjy4b0HWs1/EUl5KXb5Ezxk14pqXxXsLEBIAs0jZAAOM/THH51y+pfFXULlyIiIxnkM3b8OKHCcnc55YilB+Z9H3Piq2to9jzJjuS3Nc/qnxN0+1GPtKKF/vMDXzld+Jry/J8y4lKHqobis8XLFsue+VJ5wKPYye5k8cuiPc9T+NMTAi2DyEcE9AfpnjFcxqHxS1K9OEAjHY7s/pXnP2jnhvkHenLOxYEHIzwCan2HdmEsVOWx1X9uXmoTbZZ2+c5IBx1/Gn3SSWDIHLEH1PBrAttySKR1xnPfP1rb13VBeJbJGyu6qAccYJH61hKHvJI3jNyjq9Ry3oVskHHueKiuNU+UhBsBznbnP19sU2w0C/wBQOII2dnwBlTgHvXe+HPgtd34jlvDInYq3CsOpxXQqcUYKnVmedfbp5XCQRs3YDJOffNa2meF9U1jCLGw55wCcfhXu+ifCzSNMRD5Xnyr13HK8/WuvsdBtbWMRxwIgxzhR/SnZI3hQ/mZ4VpXwTu7phLdnYMYILDIH+Ndf4c+D2j2NwHkiEuOpP4da9WSyTaF7DoMVfttOjh5I/TFUpGqhCPQz9M8L2tpbIkFuka44IHNalvoC7tuOvXNXbdSpyBwOh9KuxTbmAyM+3er5jCV+hxvizRReWUkE0eXjOY29K57w1fSaPqEcmxhs+VgBmvUNXtEmjOBwQCM1wV/phgvcoMBjkgHr6UudxlcSSlGzPSGuobqKKeAq8ZA3BTyCexHalRbfYUCqUIJAx69fxrkPDF6dMnFvIA1vPkAsOhxXT4R4PNhOXXGQD1rujUTPHqUnFnL6/wCHllZ3j4aMkqVwCR71gHRrq6hEoJKA45OQD1/pXd6qr/2e84AGDk9jg9azPDMiNPLE5BWXqOwPb9KtWbM0jjp7V9QR4CdkqDCsc4yAeKwdL8ayeF7vyL0ebEp+o9OPyruNTsG/flDypbAJ6jtivLNe0l9UeRI2IljcEMcnNX7TlDlvqemadd219ILzAjilIJAyMZ9fei9ggikcxAqGxhga5vwReC7jfS7gYIGAG7H2rr9Iskvra7sJjsu4chAx6inzX2JS7lK3jmhjSWBgXQ5YkcYz296i1y5j1CTe8QjJYZOMc4q2c6aiqCXPRgap6nIn2UyiMBSMnjOMd8f1pOdtDaMLsphrdIxEEWNwSRJjk+1YmrhVkRJxlAThjmraT+TdoZGBjdgFYnoT61cuil47QSqd8ZOCCBnPcD0riqTPVoUrmYdPt5rMAIjJuI256E96W00G3jfeiLn2FHkSW8yED91nDbRyO39K6+w05LiISIM9MDvXFN8x7tF+yMzTbAiQEKSOua7LTtC+1KGOByMDGf0qPSNPJY/JgA9G9PQV0mnzIqlOgHainEutVb2LVpZi1iCED1p4+ViR0zUF1eBCuG4qD7VhXOSUxk0SkcKTepNdXPlE849s1lSI9/JySAD1B6+1NZ3vZfkOfXntWxp+nlFA5I9cUU1zjb5EZv8AZgXAfIAIwD3omsRlsYB9MVvPZEpnHA7ntVOSPafXjrmuv4djKM2zl7zTQ3Xv1OK5u+0gOHQY9vSu/vI+uMdsmsLUIQoJA5z1NQ9T0KM2ea6t4bDrnbznkjua5XUPC5CkgEHOSAOgr2VrMT4yO2ckcVnappKsn3CTjk5zUSoxaPWp4uUHY8NuNGMchOORzxwR0q1o+uXmhTNh22BsgE57gflXZ6tpC7s7cpnAIH865bU9LMTAgnB6D0ryatGzuj3aNaNZWmew+DfHP2uONDIeuORxxXoNvdpdQjp82eOtfMOh3r6fLweCwJx1z9Pwr2Lwrr/2tBnjPQnr+NTSrO/LI8PH4GMXzwOwceXIDyo3DtWilwDjj8qoKftKrnkDn8atWzBZNp6+p7V72FqOLsfE5hQ54XRLvdhwDinKhbGT3qYccdeeppASTg4x24r20fI2sNXgdaduwvH500tgEe3pTm5UYNVYjyDcBmjdkcU1umCMin9vSpuNAG469KaDhiOvtQTj/PSlwQM569PektriY3qevSlYZb9aUNt/z3o3YYcUk7aiGk84pyZXPB69zRuz6/jRTWoCcnvmlGdpycUEYHX3oJwMfyqmirWG/e6gAUZw3X8qCe/bPSlwcZqdidXqKCSp9DSA8YOKRM49s96cPand9CwyccYx9aAcKM80g4HXvSE881ViEYYbBHII645p27pwBznNJkjleQOpPakHAPfHesH3K6jiDtyORnJoDAZwOvGTnimgkIQDkHtQcqOfXpSew0yRjwQDk4xmgEhOuKFcA9h29qVievbPPNSvdGrIQEY7Z6kVyHj6z87S7iUEYCZPuPSurYndjn3OawfGzZ0WaPHLLgD60prS5cFY/Kz9o6/N/wDEKfaMRQoI1/Ek15NOCOhA5Ne4/tO6bFpvj4xjAG3eWAwSa8Pu0YyY5GMkAmqov3bETtds3fDNu8swIBJRSw4zyPb8au3k3kWUp5ByQOO+af4MPl2s8h4JQgHrzjA/nVfVG8yEIO75P1NdTadkRa6ua8FybHwvGBiMsxYAYBJx69cc1z0oMjkjcQWxjPHNbHiRxFoelxr/AAjOO+axbCXfIkbnGTj6ZqWk9EUnbRl24uBBYKM7S52kA9h3NOhXyYFO/r7cY9qJoDdXHAyidTimXcpM0USnCgHcVrO3KWrtk9mS85Ykkbhg44r0rw8g2BFyQCDk1wOiWzPvkJAC9M12Wg6hFI4jhYsAcMcdD2FclVbnbQeup6jo0ilAD06fWulgXy1HHOOx6VyuiqY0AJyOPf8ASuji+U58zPvjFeRJH0lL4TTQjySRkYAycYFWYyVJ5+UjPP8AKq8I3W4/uEgAgA+9PUFsl+ec8ds1jI6YrqWLdCGy5JBzgZPH4VdtIiFLuTgdKzonydgzyfWtS3B49vWp3CVy/vCnAJCEcZH86RmI6EelIrDGzeSQMkegp8cQx/ERngilazBMlZ8xDkZweR1qxB+9twOD0qFl2AnccEYIOO+KvQsDGM/qKTRaWlxiRuzDDgD3Hb296vbPk2kkfUYqIRgKSOo6UvmmbAHTIppWRSdy3EoaPbnj2zxTZGKsB78H1FEQBXBcjnqBzTZcCQZbgHNI1RMsuDnOO9Dzlm45+tQMxIzng8ioElKyc569alJnRFo0Ym3Tcn04Bq/Cp7noeMmqkMZl2OeNvTA5NXYGDnYRsANEdHqXKa6DzEBJvAAPfFW4COc46DqOapm5j6Alip5AGKkScSS5Bx3wTV6GfMzSicquCDsUevSoHYBk+bgHIwetT+cBGhOMsMDp3rHvL4HIXkAn5gKh6MiMrs2JZ9yDkEHrjtUOXdHIc+vSsyO/eS3ATadp5zwSOOtXbe4z+7xjHJI6GruallU81SJHxwOehJqa2VoeOpIznqKzZ5yAcZGDgZ71PBqDwgknO7AODUcyWpeppKo+0ogbKOMjIHWtOzX5Xj4J7GueiuzNIhB4BJ5H8q6DR5kuC+CSQefXNXTkmyZuyLRjeMgHnBzkCor0h5AcjleSPpWlcxlIdwGQeOD1+tY9zNgNuO/AOCO9aS0ORO7Oa8vZJKxfPJ6mq8E7Pc+Uc4OevSmX7s1wXQ4jXgjIFMsnHnjPBzj07A1zJ30PTgnY6jT38qeKPn1PoRxUlxGUvC6jCEdBWabgsYznc2e/WtqUebZE4w+QQc1qrWsD03K8keYw2M4I6jpVK/KrOHQ/KcA/StaxcPGEcc5IGenQ1nNbuYnGBjBxk4/Wra0KhLUkjDY3IR8uD1H4VauNQO0CQfeAI56VkxyG3j+fgKOSTUk1wl1GgGcqDye9Z3Wwpwu7lPUoS11BOgOwMQ30NVWf7JcDkFSTk+xq1bzef51vIcAYOcZ55rKu45RLJG4JDr8nHftis0mmYN20Zny3hikltuNzZC7iAfXioliN/Z+WHCyrwGHBz9ar6iwuY43TIcHaQeuQTmqummWHWDBI5QSqSp6Ekds1tBcz1OOo7FhxM2kGQbi4DROFHrxya07OwEX2W4L/ADeWqn2I/wDrVVS6ks7q6tpB8koDYx3zz146Vt2pjmtJQTsMbEgdMAgY4ra3Y44nDeKNXXT76VyeHk2KR1OelUbi1uIprWWXZJcSjkA/6sA8Z9z/AIVZ8RWKalfwFwSPOBUDHykdSfb1q/aol290zjmFtqk9+nT2rSKe7OeerKniO5edLGzt2IQYkdh3wOh/KsPSY7kLLBbg5DF3bAwAefXjFbi239o6m0BOACVAqtpsUuif26hbeSQEYjoCK2i7bmDVzK8NahLeCUWmSCxjLKSTxncTjjGOc+9dBqE7iOCAAgKuCfoOfzrjvh80uh6hPbYZELyFSw4GeT+ea6Nrx7yNSVIBON3c5rVO6MlFowtM00ajcNG6EW0EhwMgAng8/nVjxN4igsrdbOBOImIJAzkkYwOxz6VuSQG30SWS3jEsoYkKcDJxj9f6Vhto8NlbCS5JeU5kxgcE+lQ5WNYxdihaRjTY/tJUJOSDt4+XI7+//wCrtWRq9/qOt30UFvDi3VSZGYk5PpnsB1/Gumu9ImmtUIXaZCMMeqjqTj3q4tlFp1kQELzSnBB5OD7Uc41TctDjNUsoobIIR5sjEfwkjp2HXrV/wT4NlvZpJ5UkCEgBWGAenWumsNAL/vXQZzhQw6GujsreS0UIAAB19PrWUqljohh09yGLQobNyRGAQNoPZR04H4VakIACxJyBgHr/APqq8F81GDKQfUmrFvZM0QyQEAwMDrXN7Vvc7I0lHQzobK4nfj/x3n9a17PQguHkAc9eQMCrG17RAUGBgY561dtJX80EcHA+UngdafOh8lhbe1IG3GAOmBjNWbeFVbBxn3qdUCDJOfUkcUEDfnqvrnv2qGUr7E0ECMwBHJyOlObTlRyEx6nBqJrd/PHzYGMjBq/BGCSHOGK8ZIxn1qki9iSwszESOOoJye1aVtcuRtZCWzgDFZMMrq4DEE4OGBq1DdiEZLknPfpitFoZT1OqWUvbpG2QQMYb1quyJEwDjOSAOBVKHU41jAPJI45xj3pLvVrcqgJCYzkg5yf6VdznUZXNr+z0khDoSG9MCpIyIyMsSQME46Vlxa9brGCZwAuM56Ur6/AuXV0kz6Vd0Tyu9jUmj89NicknIOetSIgit9hzwc9eM1irr8OSwnRCvUHAqtP4jhGSbhSG53Z6VLlFdR8jeiNia9MHBDFehGe5qneX7lQUIHGRg/hWVF4nshGQ8w+Y8MSPxNVL3XrF5SY7mMoOhyB/Ws3Ujbc0jSfVHRQyEsPOkyCQeeaqX84MrIhyvZiK5u58Z2UduE+0qMHkgjmsy78fadbx5N7GT3AYHFT7VWQ/ZWdzfmfYpOcgHnnp71nzX7ofk5xwCTXK3/xc0O2Q+ZdpH2CkjB/wrmLn42+H4m2i8jLc8B6esvhKvCPxM7u5kO9iZO/C5qIaj+7JQgED1ya8lvvjrpe8iJ3J5wdhOT9RwawpPjpFbhzFFIR6AcH61rGEtjGVaklue5x3W7DPIT65GOafJqke0fMAFHJNfO0vxv1GfcYbZtrHILnGfp/jWdN8TPEt/lYohECfqfxNbRozeyOR4umj6Fv/ABJFCRsO4AYOeOfWsS78V7lKhlwOuK8TnuPGdxYvexJmOMbmCgk8cnFU9P8AFFzq0QM8rb8Y2kYIPfPvVfVanVEf2hBadT1XUPG8cTENLk5wADms3/hN2mJEQYEnuP8APFeczPJHcuGfg4I5rq/BHhe88Tx3ctsN32YZKgZJwM9KxnRsZ/XZSehdv9VvtQjJacqhIyAOCK5LVkkJIcsST3OPyNeiad4ZuLzwxc3wCgQttZQOFIz1985rz/U49wyGYHByo6ZzXNTXJLUuUnUjuc+4LHJByrAjjp1piMCMSHqeoFT3AeKQEZx0xVZzl8bcc4r1Y6nmtaioHCn94cD3IzThJzyCe2c+tQniQDHJ4BAyfyrV0jw/qOrMBaWkkinoyjIHI6/nTnKK0JipyfukMZ3YBDEqM7QO3StS1tzM4CoX5AHBOSK9G8L/AAC1C8ZZ7slEIwfMOABnsB+Feu+HvhFpmiRKNokcknBGOep5rhnPsetQw0t5s8P0P4fanraAhCpJIOBjA4/xr07Qfg5DCEe6KFlAJUZzn8a9GtVt7NPs6IkaZwMDp+Pfp1rbsrWJlB35BHB6+1c6aex6ajGnqkczY+H7TTQiW9sQR8pYjP610EVo+wbRjPfP4f0rQW1GeB074q1bW4L5J7Hkdaq9tw57q5RjspIxjHXnrV62sc/fGE7GrIABCir8MHT0PWle5i5lRbQAf0qTyvLXB5HvVplKHjkDtRtDJz356UJ3FcqRTDJGDjpVnytzAgY9xUkdqCcgE++KlWPyxnrt5zSYm0BHnRqDzgYOaxNZsEMbSIMMo6eo9K3wQyjB5qhfJuUgjIwePSm9iI7nPW8CXMSx7jkE4YjOD2xVmwuZdOuvKdyEcYwe9U0ZrHUQP4CMjPTPFT69+8eCVDgFsgjvWlOZjVp3Oouliu9OgxkDkS46YrzvU45tD1V4Ef8AdZJjPOMHk59+ldx4avsny5MEMMEEVn+J9MVpX8sAlWJHFdt7pM83ls7GdBfJPpweVsXAGD7+tcPrOkvDDPcxfKuSwxxgn3rp3hRrJyH2uFOMHnNZcbvfaXJBkkryQR271TZKWpxskstu9vqaHCIR5hBwTjr+f9K9Ag1uC4mg1GByskgBY56g4rhGmFvNeaZMgNpOAyseoIzx+lLNG+lpCI3YQNjaegx3FHNYFHW53mtwSSagZU+eKRQ3ymo7ez86zlgkY+XtJBPP0FPtb/7Tp6BuqAHIPbHetGwtEvLSUo/OMqw5B6VnKXY7ae1mcdptmb0y2Uo+dX+Vu4xnkVvL4dN2kZXmRVAZs4J+tX9M0dJpXnCFHyUJ6Dg4ya1xp8umTpLnfEx+bHTHT+lc795O56MJqNjnYfDbwEJk4PQsK3re1NvCFGXKj5ic/nXQW9skkYfAOegqVYFV8YGM9cDrXPGLOz2lyvYQmOEEjnqSRSOhEx28Z64rRlYRjaOh457VTiG+boTznJrV+4SnrcrTqDhTnjv3zWdcyPGwVCfmODgHNdBeeWqHIHTOPf1rEtyJLjJ6g8ZNcju3Y1UtDW0izEMfzD58Yz/jXR2apHAcn5ugx0rGsJST1AHfPNbNuykjPr1rup6LQ8+q23qEv+qwR3xWdewhEyPr/n863Hh87gHI7msm7JjVkPOO+KtsKT1OdkuNzMo7ZH5GqVwufvflWjeAKMgc5ziswSq7lT27VCetj1YbDfKwo4yOpAqvdQqUb5cZHHNXEBO7J98U4osinjtjmtUDdnc4vULISA4988da5HVNOD7yf4TwCK9O1DT9inkY9utcjrNqMyDHfIxXNVi2j08NW1PPJLXyZSUHHbPrXV+FNSNvIAe+M1k3luBIQWGQcjHen6bJ5TIehzyK8SrFxfMfQS/e07M9w0e+SdACRkAEZ71fmPltkEDnrXD+G9QDxgb+R0BPFdhbymaEgEA57n+Veph6jkkfG4qik2jUik8xQ2e2DjvUp+YVQsPlHlkk8k5Jq8W2gjGPx6mvpKMuaJ8BjKfs6jSG9OPfpQOB9COKUAjHPOad689Oa3vrY8/qMzleOO9APQbufSnDBHXjBPNMJHXNPoJvoheep7d6M+5NO4YfjmmZwfXt9KFsF7C56ADPqaGI6Z9wKQ8Hv6cHilBGyla6uUhR83J59MUhYqRmheOOlJkA8VS8hbC53EUNkD/GgE59vU0oOcnip1C2g3vk80qjA6nHoKQt29+3Slz8vPPfFF7biQhBK5/nSgkJ1oPTjv1zSN8uaS3sIeePxpCeOvT2pNxPp+NOJx2BpuVmWc+cjO4/0pSzA+vOOtM39utHO0kdBya57iSuSZIbHSk+6cGmAkZwcDvg04tkZPJAIznpTbuWtNBWPOFJ6Z57Upbao569iKYSduAeg9MUEkcdRU6pXY99B24kkjtWT4giR9Plkk6KpJ/HitLzADjP4isTxZd/Z9Eu2DZJXAH6k0OV1qCVj86v2mNFl1bx5czpC7lSQcAnoDjFfNt4pW4YHIwSCCOQRjOa+5fif4Iu9R0S71iOMyMHMjEYyAfT9K+JtfDf2rcg5B81ic9c5wQaKemgTjpc6jwxEIvDlxKfnBYn9OP1zWDvLyxbhySOo/Wum0UEeBicceYQD6Y71y905S6QgnCkH2JA6fjXT1JtdIta/K8rxI+flUAY96bpVvG8qbwCVPUDNSeIPmWCQDkoC39Kr6WwgcMWIBGSRnrg04tbhazOl0a7s47S9EqADByxHPHTGOeuKxiUjijOws5PTjcST3punIFMiAYjznGeh65q5pliL6SWZzsihJ4x1rOTN0rF29lS20+OOB28yQjrwfrW/wCEok02CMSYZmAJwPUmuWiuMAzOMrkqoI7c9vwqfRJ5ZdSBMhJJGcnjA6VzyV0zaL1R7ho18rlPnOB0Hv0rq7eUfKAuSRz7VwHh+4VY0QHHOAfftXbWpwvB3HHUnjNePNWdj3qLujaiwygY6EEc9atu7KmcZ7nBxVW3nRowMbXxgnOcVPJKdjhjzgADB/Os2j0IsfaqZQCRtAJIIFa1pIDjJzj1qhZZVguFIyMbee3erVpgyFiPUcdPept2KTvoaWNx7Edcgc1agBCAA9jwODVeP5lPQ8DGT2qSSYR4APGM8DHNLrclMllbecr0OOvX3FWYmEfBJPPI9KykuS7bDyM9cd6uLKFUqSeRxtPX61FrstSsjQkuF8oA5Lc9B2qkb0LJsAJx0JHFQCTcvv7Hioo3JnAJOM9vWq5RxkkzbtrgSSIHfA7mpL6Ubsg5QDg+tUDOkSqQ4JHNRyXfmL+PQcU+RsbnqXI7oNEBhvl4wPWpUkwhPPUYrNivY449uVBJ65phuw8nDbx0G0cCqUWhKrqdPY3qGJB1weDzxVt5dkMkg5KgnGe56Vz1lbyJiR3Gw4wpOPxrSS7EqNFHz/eAOaHG5XtEJPfhETJwzclRyc/SoTqRBGG6+/NVrwb2KbsFeBzisSa48jIJ4zge9QoWK9orHYQ6mTGG3k9uveqdxqQRimSe5x0rBt7zohkK88Ae/Wj7W8kwH3ueT6Chw0M41Unc34ZXLIQeOCK0La93Dd0OaybKfJAGTgcGtyKzSW2HOCepHUGpcTp57u5Y80y25JJzkfjTlH2iFSFI9s0yK3fYED/IDyT3602xne3kaN8FTzmspR6G6l1JbGKQl1wwA5JxWtpU7wT4JPqeO9Jps8c4cAgcc0gbbICg5B5OetFOHLsKUubQ7G1vUuLfY56EHGOtc9q8RkLoDgZPOccc1YtbgNGrA9ePpWfqd2dkgJ5OSWY9j6VtN3RzQjaWhyk86RKYB0HG4jv9aQORET/EOAfQ1mz3JW7fJ4yck1YF04XvjqSRXFFntRh7pt2EzEAl93GSPWustZhLZEn74X1GQa4Swuy+OMYIw2cZHeup0+QgZHIA5BHGK3hqRUibVvalYQ7fL3BP86zr4zWUaHblM855AzWzDeR36LEMIVBBJHsKg1a1eS1CKBx0ZR1roa00OVSs7M5y6Amtx2JJytZF1enTZQSWEY6nHA+tbjIyJjk445FV5rJNViIcbOCMkgYrJxNnKxkSXe2czxMJYnwcqeferE92HWKeNx8hBwwycZ5rAKy6Jc+W4+QnBYDIx71c85DMkgyqngKvTmnHqcs+5n6gE+3XJjfMU5LLjB59vQ1ieIGnhFtOHYOjg5PBA6E5rbuLcSXRjQAgklTnv6VX1TTXuLIxTpsfGMgdQPWqjdO5yztYgn1eW9+yPLgyRj5WxgsD3rdt5/thKW5J89QGH061ycdwPMFpL8k6KAnAAYD0rZ0i7S1uQ5O0Ag4Pc9620bOW1kZmsiW21G6VNv7rBG7PI4/rTYLyS2ckDBJyfQk9K0vESE+IWugd0TIob05PX8sflVzxHoon0uI2zhBkNnnGARnn1rZHM0znWne3vUnXGXkxhgR1GOD9efwotY5bjUtYgd/MVyMHHQgAn8yDU+r2LDT45wWcjEhbHXHGamsY3W6M/lna6Alux4A/PpRchJtnJ3VlPHbefG4EgDMVAyPxNdNY26SaTaGMbzgFj6nr/WnxWiSvJkkIWOCRnGam0qH7JawwAYCOSPTBPNJz5dzRU3J2RY+wusIjII2kMyj3qs1gZ2JlReuFHJOM81u71XeST+HXH9apzzgLuU/J1ywxWXtEdkKVhPJTyDI3O0AAfTtVIWZuZ/NXagB49SPapjOJk45B5yCRmrFod3A4A7YxWbq2Zoqfcs28KAdMDgc/zq4Io1kA468cYqC2mVD84yBwRmrbzQyYyMEcjJrOTcirW2HFIoJF3nORnGabPdhIwBgIoPaopmiBUmQZGc8jpWRqeuWViv7y5iGcg5YAD61N7bspOx0MWsW4AEkeRgAkY/P601b+NTIUTaM5Us3IFeUav8TLOzJWCQShTt+QZHPoaxz441TWJCLcbMDGeDn8OlYusloXpue0yeJ4IY9kp45IYjP61Rm8eWdtjNwAg9TzmvMYND1XVDm5uXUkAkKcD8avnwrpdrGPtt7AO5DMCc/Slzt7k8yR2F58XdOth/x8pIe4Ulj+Q/rWPc/HO3Y4SCaR+pIQ8jt3/lXJahHocJIt5RO3QELjP4iqBa2U/JaSSY6BRz+tYTrOOzBaq52Fx8cbkk+XZPntuwBiqE3xy1mb5YrNc+jHp9MVyz2srtxamJSM7jg59uKb9juSw2220L0O3NY+3qPuaKKtc3JfjP4hCbI40AB6sTxWZdfF3xTMco0YB6gKR+tZt1a3sbAi1YknqBkVSnj1FQP9FcHsVXH8q7KdR21MJO2xpN8WvGL5C3gRB/DtPH09aB8SfFkwQjU2QMM7gBn6Vzk09/HkG3lTHQkGqcmqakj48g4HOSpx/KtuZPUzTkdzbeK/E1yQH1SUk8gKAM/WtGLUNdusE6hMT3AbAH0xXn9v4k1iBvlhAXGMle1X7XxhqqoEaNAFJOcYrx8RVjF7noUU30O52arIgL3sxPXLMc0PZX8keJLybB/2yAfrXLJ4wvyoBZQOnTH61WvfFN+8bAS9RkgHk15n1mN7HoqlJ62OgurGRc5vZAM4O6Q4+lcvqtpZnLyXLgc5JlzyPQA1y2u+Jr94zumbA6jOQfwrzTxJrLliWkdyOoDdT9K+kwU41NEjyMZCVNNs9Ov9S0e2IL3CkA8q7DJ/M1iXvjrQrXKCZA46jAPH4d68bvr2d5SWLuCOCRnH41nhmn4Jwo4Ax3PSvq6VNJJnxdes2ewyfFLS0T91mTBztIx/n6VWn+LNtyUhx6DBwPwNcnoXw21vVtP+3LbOIDnYSCN2Dzz0rPls5La5NtPFsdCVO4dxXReKZxJzau2dVP8AGKcZHkIMcAleo+gp5+OOpRhTBAiHqGUfzBrijablckbCP4T0rGuAokKqOOce1awaZnKMtrn2b8Af2mLPUIk0DXooUyCBLtwCCMH1xyR2rnbiyXRfFOq2kXMSTs8ZXuCcjHtya+X9GvJbPUoLmJyGjIJwSMgc/wBK+gvDfiBPEM8VyvyyyKA4bOSeo/Cumo1KKMaacXZnWawdjRZ4DLjJ7ketetfs8+Ire0bWLF2ELyxggnIBGO36V4/4iuY4LW0JcYViGJPr/wDXzVPTdZngud9sXSUAqGXIyD2ryqllc9Gndu57v4f8V2tvZ6/YzSAL9okaNSMbgSQCPbArzfUlgRX3k5OSPTOepqPQvDeva8yiCzkRGIIdlODk579ua9P0L4EXt3EJdRkKIME9vyzXhzUm7o9yjTdtTxSYGZ8RRPI7E4KqSOP6V0nhf4Ta34jOfs8sUSnO7GM55/rX0N4a+GWjaFtxAJXU8mRQwr0SKOC1s0igjCOeqqMAf5GK3jPQboRvdnh3hX9nm0tBE9/P5kvXjOR/n1r13RPBWnaPDHFa2kYwMbyvJPqT61tafp5kbzZOMcjmtESBY9hBDDlQBwapSudCtBWgiKLT0UBegHAA6VDe2xERA69q24IgIVJGMnFRXFuSnXHpxUvVWBTdzyvXZXtpCxJGDyQT610PhnUBfwAhsgZy2KyvFeiT3sjomR1JIHXnvUvgICOMxHOASB6ZrzleMz0/dlS0O5VNqDaSM9TRCm05JIA5JzVuO13xjnAHHWjyxE2zggdxXTc4ItdRUjG4Hr79atxg+uRjpiogcAYB5+lSRNzk+uSDSTsS9RsjHd361IqlsbT35ycU+dVdSUwMc023JLY685xQwLKoQuMc+uacU+XB5HWk8zZxnj09KkWUTRle46H1p3RBWddqkp1B6dvxqpqW9wCmRwM4PB+lX1crkEd+9RTRmRWGOT0BovdDVkzm72IMMseemSetTRgXFtGrdEIJ96ZfE7ipHCnAptvKyAoRwwwB2pKRrPYWGc299kfMGPbPP+FSaqrzySDJQoCyknIwRyP0qtbgm6kJByuME9qkvZ98pG7BA9etdlOV1Y8ypHU4+6bbO+HJIOShJ4/+tVCd7jTZ7e7XDW0hCSHnAzWhr9oLLU3ljPEoBwOxHXmq9tdx35+xz7vL5xgYKnHWtY9iWtLoytTgt76+aN2AJJKOMc54o+xmD/iX3gZSf9U3UMMHjPrWfrVlc2DRvCS6oRkEc4z1rrDJD4g0qNH2C5iwY2YE8jt+NaLzMGUdBLvAsZLAqDGfU5/+tiu+0aI21gEA5BwDXL+H4ftxAIEU8RxIgHGR0rsLIMsRHTBOCelYTumddF3VjR0mKMqSQAS2c+9aOp2Jl09wBkg8N6ZqPTIkjlgGM7gSxP0rflH+ibOMHg4FPdGidpHMeHJXubLYwwY2K5+hraktUjhDZ9zTLO1S1VsZGWJ5NF1ch8qOeMHFZQVldnYpNvQoXC+fwOR61JbIIkx+tTxR7YW6DIHaqV7P5SE5HHQZFc05a3N4u+hl61qAhlRN/UE9M/r2qravvbHbIP8Ak1i6tPJd3x2Nwo9eM/5xVmzaTauT3BBx/Ks43Z2eztE7C1lAUAEfStmxckAn8K5ezkfIBBI+ldXpiF1BxnGOtdVO5wVVZGzbfu4TnvWTqyfupHAz/StYxtsAAI+lV72EtayIFzkck10taanHTdmcTckJE5J5BwKwbUvLK/PyZOM1vaom0eUgy2euaz1tfswOM4rmcrNHt03oOdCnGOPWnxNhSD65NKJPMABHY4oMRA6+5x2reLuS30Kd++AcDAGea5m8YB2PTIODiup1CLdGQpJ4z0xXL6lCWXgYIB47U5HVQtc4TVMR3hx0PT86qRShpfTk962dSs1CZYcg+tZH2UBvTGQMHnmvMrQTPpqMvdOr8PXxjYAABgc816BosjXIQZ4yTXmGgAI+DnORk16j4XZDsHr0rPDztLlPHx0Ers0pCbW4TngnBrSyHBxyeuadqFsBCJD1HNVbbhevvX0GHbvZn5/mMOZcxYPX1+tL06nIxk4pCST+NI2QfWvSSVz5taC4z6/jTfQdqUswGR0zijJ6elOxIdQc/hSZOfx6UbstjtSk4FPTYq2gE9R1ozyMflQOSPTNBOOfep2D0FyQDTQwPXtzSg4GP6UhyPzqvNBqOyeABn60mOM89aXJAx6GkJyPxo3EvMAfT8qPvdzR/LvQThTgYGcii/QNmKeg/XPrQDjj8aN2OOvPSnHPt1pdBBnNAPNNY8+h9qOQo5zQlcDiRrUTD/WDv14qT+1ogSN4wQPunNfPCfFIL8xkJBP4/jVuP4nA45dO+QQBXnKtFnpeyb6Hv6arAp6/nipRqMeM5GD0OR1rwSL4nxlQDKwHYg81ZHxLiA4mBQ8cDB/H1qvarozJ0me5i/TqHU4GOP50ou4hwHyD09q8Vh+JEeOZwM9+OKsr8SYgf9d8g7561SqRGqTR66WQtnecc9+tZviKKOfSbhCcgrjGecd64JPH6NgmXOe24Gor3x3GYsGXAPHBo9pHoCptEPi6xtrfwdd24jUGRdp4GcYzX5r/ABc0+LSfHl7bwAbPlb5Rzkjv+lfffiXxlBeWskAdiQpKgHv+PFfBvxecX3jO8uAPvSFT9AeKqMuaSCpF8uhVDvb+FmtuvIYAfmf6VhtASYnJ64zkY4NdVeSNH4dKHGwKTx64GPxrmr3KWlvjg45OOQcA/wBa62c6VtWWfEToLGIjHzADOPT0rOtvmhTtgYz3qxqLPc6dGGIJA4qnplwVDBvmAGAKLWWgOfvamxczR2umRsOHYkZyPStXRs2ugSA/fkBGfQdT/MVzrAajLBAMEZJIPY1uaixtNOjQkEv8oA7HHUj8P0rG+hcbt3Mh78SwqkYxtJwSRjHarFlcG0y20Bzg5HrWWh8uIvxgHPB45pLa7Ly4cHkjjtz6Un8I4Xvqe0eFbozwRueDwSp7V6Rp8n+jooIxjknrXk3ga63xjJ5yAAfbFeqaePNjAGMDng15NRWZ9BQ+G6N+2ChQM846kHGashd6rGSPXcOtV7Q7UzgNx0yeKt267eG6A56VztXPTi01dmjBlFGegGMnvT2nCkYxjPPJqvG5kUkZAI5ycfpQORwck8nB/wA81Jnz63NC1mfhTgc8nP5VLPJuOCQCOpqkk6IeeB64qvLqQDYLkgHhjigFPW7NMkJGDnPPJqaK4Qd/3vUEHt3z7VgDUc5G/IJzzSx3I3EptPBBYjPHXr2pcovaanRS3kcKEs4Bxyeoz2rm4vEyRByCSqkjd2z7Vm3Wr+a0mZAY9uQOvJrn9RvI47feSN4P3SP1q1DqQ6ljtP7dM+MOQOuQauwarHvGcAEcMrZry601afcSMAD1IPFWLnxI9vHvLnAP3V4BrVR0MvanetqW2d3Z8ITwMdKuWWsohyGxzksM8YryCXxbNcThm3IAeFzxj1+tS2/jUm5MSSFBg8nrVKDZHt11PWrrxYUZU8zKgkDPvzWjYa/G4RzMq5GSpODx6V5ZZeI7WY7fPRiMHPU/r0rQkmMkIcSHaTkEMMfmKFTYvbXPQtS1yNvNKSgknIHH6/41n3GuWzxxEnDqRuJPAPqDXF34ms4DKJVkHHBk59fyrJXXXLYKYB6kNkflVKAe3ex6V/bto0e/IBB554/Or+l38V8f3RBwcEgg8/hXEaNNZywb5XHOCC3QH/Gus8OTWENyUSVHDkkKCFycD14p8lylVOrguPs4IZwMcH6etb1leo0YQOGPGT2FctHCk+XBwjnABORV6GKeyICxHA6Ef/XrCUGddOsjpoZwiNh+c4C4+nNRoAwlDnaeQPTOawH1GRG+c59h1FMfWxuTa+CpyQD1+tcclY9OEro63SZiAE+64Jwc9etX5ybaNJT0JA59a5KDUvNKEEZBBAFb0N2+rW6jAJjbJ56VmnoaGpHMyAGMjBz09ag1WcTsoJAyCB6E45qta3O2QQHr2xTdYIlijAHGcEY+tNL3Sepy+qqEnBA+TJ7VJHcGSEgdGAGMVbvwj2pA6gdv51mWsrpMCQSoHPGKwtZnoxn7tjSsFJ2B+Hz26Z7V2OnxfuVIyQRkkdK4yOdnkTZxgnGR37V1+nEoiDd1AyPfvVxdmEnobMUHlr8uQc5IBFa0EbXcBj3YOMjjjNUbG3acFyeOnJFbVhahXOwgbeTzXTE8+pLU5mS3MV2yuASwxhh39aguLcruAUjPNddcadFcKSeZM4BHH41nzab0BP3SQSfzrSxHtbqzPPNbsUupwrYD9MHoRWalgdvkE4PZ/pXYa1pAcq4GShyT2PcZrFvYmjjDBCTnDAe+entxWWzNLpo4t7i4tpHt7gbJYmI3AYyD0NatpqqXYEUoLuRjeQcHtWTrUguJTIchwBxnp7VTsb/7LcoXz5RwCR1U/wCcVcJdzmqRdrnR6t4YW4t1kQbLiIhhkcMBzxWbeWjXCJOqBCSAyjg8deK6LTdWNzCIzjGcg4/nVyXS98w2BQuTkAY98/rWj12OM5uEpeQyRyZEgG07uOMcf/rqzo/m2SJZEF4yu9SxyAfTPfIJrUvtJQBsEB8ckevvVe3iM1tHvb95FlSR0xRez1L5eZFsWUb2IidM4yAxPbPpWfKsK5jhxsAI4FXppVeA7H7YFY4j+zuf3gJY5J547VEqvYuNJMjtYwB5ZDZBwpPanSKLZiCpwD92o5WwA4Y4U9V6ntTJrkHl2JfI4I5rnclLqdMYKOpKCFkJyxBqG5dCrAA9DkimNKVHcAE5yaimm2oMtwOctx+tC02NF5EXCqPYirMeoCEYJBA9+lc5q3iqw0tJA8y715HbOK4XUfH0t65S3wmD95hjOfSuepWjA0S5j03UPFdvYAl5wnrgY/U8Vzd98TEVDHbIznn59pIrgDey3jnzGMhBzg5xk1etdMup2KBDtOMgA8V58sVUm7RNVCMVqSX/AIw1W/3kXDW4OQFTk8/yrm5nlu8GaWSYnOWck5rvbHwNPPgybVB7sD/Xv71rw+EtKsApuSpAPYA5/wAa3p0K1TWWhyynFHmFhplzOMRwMRnrjj611Wh6RrELHyoDE44BKg5J9M8dK76xutChnSKBFbkADjg/TtXdXtnBaaZHOwUdOD/D+NevQy11Op4+JzCnh7cx5bB4S1W8+e5vJEQ9QTjI/pVy18DWQkHnyiQdyxzn8aTXvEk73YSGQmJQckjjrwR6/Wo7GaW9hzJIS2eCRnd+H9a64ZdBSsc0swbjzRLs+gaPZuCACPY8U+OTSkOyOMOQOd44rA1nV4rN3imcqzAhQBnjFcOfGc1nc+UCcjgMMAkdPT3rqlgYQ+FHLTzKU92el3eu2FngiDIJx8oGPrUZ8SWQIx0PXcQAK8z1DWXuFBJ/P/PWsS81K4ifeZP3XA3McEf41dPCxluiK2NqLZntE3ijTnzgJnHOAODVR/FenNCyiNBgctjkmvHotVltmlfeGQDJY84H1HNYOpeMzLMqA+VvB6N1NdDwkbaIwhjZvdntNx4w0iGPfJACmcZLYNQnxX4WnVBK5g5zggMR+XSvn2+8UOr7Fd5Af4WyVz9KwrzVriU7HJRGOQFY4PscVi8NFfEdUcXU7n1XZyeHNWk2QXkRPYHrn61el8G2ki4jcSdztI/nXyjpV/JAwVJXT2DEAfQjmur0/wAc6zoyiSC+mBU4G47gf8frXkYnLqVZbHqUMwqR3PaNR8G+S7OhOfQD+orktVs3tlYEY559TUfhr48lT5Gs2u8NgGVev1xXepaaT46sQ+mzpKGBOMgFc9Ce/Wvmq2TTpu8GfQ4fM4TVmeB69M5D+54I6jrXnepzGWYL3LAfnxXsPjLwxc2hlgkgaNo2PzEY3EcA59K8d1yKRHf5CpBwMjAJB7V7WX0nS0ktTzsxrKpHQ900r4Q6NDoNoLlG+0zxBmZMYGRxXhPxI8LxeDfG5sIXLWxKupY5yMjPtXpEXx7i/sOzt57aRLuCMISpzuxxxnjoK8j8ZeI5vFeuSX85YZ+WMcZVffHevqoO62Piau594eDzpSeD7BLaOEw+WuMgEMcAHn1FfK3x3e0j+I08VhtEQhUylCMb8+3fGK5Tw98VPEGg6cbKG5YwrypfkqMDgH09vesG81mW8upbiaVp5pSWZpD3PPFZyjJyuyue6sSz3iRxOCcEHbkjuQKw5jvc49elSz3slxkHpmn2Gn3Oozpb20DzyscBUXP/AOqt4Ll1M5NsjsSRID1AODxXsfwl8La7q1wIrG2fDsAryA7QfYD69BXT/Cf9mq81tIbvVFIiO3CMMbTnJz79K+yPh74D0rwVaxwW1urvgZLc4PfA+tctXEK9kz0KGBlNc89EcF4f/Zyn1K3hGsSK6YVjGFwMjnvz3716z4f+CHh/QoA5t0c4ycjOfqa6y3IHLsRk4OanbUEBKB9ygYGPeuB1F1PUjS5NIoq2uk2elqnlRiKJRkBf6Y7UggmvJgFB2ck57D/Jqezje9kBZfkzgD1rpobRLOMZGwqOcdTWaXOauXJuZX9goloAX2HABYk4o0vSJJpnQcoDkNnrWo6C6xk/IDnAPNatpsVfLGEBBwe9aKCMHUdijb2icjGAvBGP1pXs98qHoFPOKuuq7jjkZH40949xBOASOmaTQk2VjGWIReAAD+gpfs6qpd2wo7ZxmrwhxgAZ4psluXBTr3IpLbU0TOZ1DTRceYQOvGPQ1iaPoD2Fxx3J4xiu5NsAuMYqubULk988Vzzgr3OiNVpWQyKFxGAX4PUU82pbB6jBOcVYhgJGWOBUwh3HAyR2x3qVfoZ3IVixhOce9I0OF7e2KmWMxEqSRyOKkQDuc4OcUNdwuUip24/Oo2hkTBHQnrV6YFCDjABzgCoJ5MDOMAeg5/Kk0rGiYkeZOM579aF3pIMDvjPpUsW1UO30qAylJMEZH8qytbUC1Ipj5yCPWoHnbAIxwfXmpZnDIBnjHr61ntG8LbOSBWt7hFFbUERDn+E9zzzTLuJRYRSx9QeuOeatXCpcQGMg5zwc4IqjMWtLMxPh4yeCT/Oq0G3pYhsGF0XOQvJABPWs3V2eC8B5wDyoPBq4FdUE1uOFO4r1BFU9SukuZvN+7u4Knsa0jpqc0lqZ+tWpvYbd4j+8iJI5HIwK5+WU22bjBBHBUdeetbzsUdNh4z0Bqrf2El7DIUUncCCMYx710rXVGekNzGv703ESSxjMTMFbcO1ZZupdF1F4kkLwMwIB7e1JpV4bNZreT7jsQQTnkdMVU8QTh9TaJAXG1drY5z1zVuehhy32PSdM806rBdxDMcgHmADrx1rsreHzHKD5hnqOaw/h+UuYjG2P9UCGYZwcf45rtLSx2EZxgdAB1PrUTd7M3prl0LVva+W8RGOBx9a0Jji1dfQA1Whzj6Uss5AZO2D1/pU8ySLS1IJJAU4qj0k3nGMcfWpZX7AnGPSowmSPXqBXPKppY7KeiJmkKxY5x9a5/V7gspAGCucE9q1bmcoMA8D2FYV2/mEjqeeornT5nY6acdbmJDCzvkgck5OP1rpNMsDIgA5A74rKjYMcDAwR2rqdBlCInQ4rqpxV7HRUk1HQ09N0UDqh5I6CulsbRIF4AHpUVjKjxr0B9quZAHBP48V6EYKOx4VWpKTsy0sQdPas7UT5YcDP0qybryxjNZWp36eW/Un+nfmm0rGVOLucxeW++7Z88AHgetZN0NrHrj0zWnNeFY5X2HGeSBzXPXV1JIjsBgZJHevNqLlZ71JNgJu4P05/SrZnLKATnjOM1kRu7KDzy2eB7Vegcs2COw79K0pu6OqUUWJF+Q55yOK5/UbdxIckEE84rojDJIOnTnrWVdWZRX4OOSeea33QqTVziNWgCuf7uc9K5+RTHnOc5/irrtUh3xkj1z9K5a8idiMPx1PFedWT6H0OHloS6dM6Tpg8Z5zXpHhS+wyAnuAPevLbUmPaeeuBxiu08L3flshz0OfrXnQdpXDF0+eB7M4+02GO2CQKxYIynHTBxz1q9pGqRSaecsA2CMEc1npITcyDPyA5HNfRYed2j89xlN8kky1nHXNNBG3HXnNK3OO4pMgAV7KdmfHW7Cn64FCtkDn6UhYYx1HcZoxgZ59s03roFgJI69aAx564PUUbsEEUZ5GRnnpnvTsSBOeB096TJIHcdeKUHn8eRQQCRn14pWuF7AGwMUuVzzk46AGkyehHvmgnJ45AprsxoXzMrj0pAe1LnacHNIrYGMnApPTRFLUCf50uPUjFICSDmlPA70gE4B69+c04v2700ZHr1pxPpSXcm4hJ7+tO4YDFNHueKUjOPSq9BqzPzFXXZOpk4xkAmpV8RSjG5ycdK5EznJPOR057VI13ubg8HnBHSvlIzdz6v2aOu/4SJ1XIYkHkrmnL4odv42Ht0IrjTeuRg4A7Ypn20g8ZI7n0rbna2F7KJ3KeLJSThzgcbiam/wCEtmAB3Fz656VwQvGXKoflPXmiO+c98euKXtGZ+zu7Ho8XjCVtuXBxycjvUw8XyuTmQ+grzWPUG5yeh4FO/tJ15DAd8GhVCnROz1vxbOsMmJsgDbkHoTz+fFeAeLs3E7ynqWOSeTya7/Vr+SYPwA7L1AyM/SuH1uzke0VpGXDHJZQc5z/+uu6jPU46sXFEtwyPoIz9wJk/yH8q5V1eWFUION3PHA6V1+qxhPBgMeN7jGe6jOR+gNcnbXPmrGmOCR069P8A9VeqmeTNXaIb3geUrEDpVWzAViCTgZ79a0Ly2cTjHccAnrVK1j/0r5yNmSSMVonZaGNm5amhpan7USBgY7YzntUmu3jtOkfUBcDHrnmpsiFkAK5cg5PU9KqakEfUySSMHnFZpJu7Om1kZ14xgiUdRgdOvSoIZC7AdOmKnvpVmk2g49Kjs4cyjnoScE8VTRgm+bQ9L8EXBQDJyc5GTx0Fex6JIGj54DEZrwTwTdC4vwh3AZG0Z7ivcdGOUU5xtwOlePX0Z9FhHodbajHU4weeK04F3qpznnIJ6Gse2l2KQFzkjGMCtWCY+Xt6gn7oHb61yaPc9BM0BswMnjPJxxVK6uUs7dnc7QOQR356UXFyLSNiX2so4Ga4fXPEJkcIjAgHAycj/wDXVIickkbd9rZlTCEgHgZP0qhqGqCBUV3OckELgj865S+1vylHznA6AY61lm4kvJhK8rvGB0zxk55OPpWyh1OT2jOvfWnUhQcR/Xmo7nxOYmWMnKHqRzXCvr7zsI0cugJ2hSce9WG3tF9okJRF5JZsA9+B3PFacmpEpvdHVPrHmZJOxOTls1z8uqebIwDFhnHPrz0rn9b8XQSt9ng3+WoAZiMAkVhSeIoo+fMcegxmrVMx9qu528mqvaTZy7+YBhPcA1zN74tLOc5D903H5ayYfFk322N871j4AYcYyD19eetF5c2mtX5kWP7NvOTEDwPx9+taqmc8qz6MvR+IwxJEuPUkjmpDqTIN0ZHzZH1/Ksn/AIR0yuZELCNTgBT1NIN9kv70YQPtIcYHPf8AStFAhVHbUvtqF2jZG4cjC5I9/wCgrUtvGU8cckY3oeCFDE9frWPaW/2wjDg8ghQc5yatX+iPbQu+NgHOcHJPpT5LK5N2dRpGrT3UyeZI8meo5Ix39q6GGR72VIgvBOBnGQPevMtD1S5s5HijlAGMAtnKk8HH4dq1LfxHqdtKjjJGc7mbr9RWTj2NoTa0Z6U0N5p8Q2fMvJGORj/IqzYa3KQPMjVHU9jk+x9qwdI8Xm7UGfgAANycL3x7g10S6RFqSmW3dTggMsZwT3HFYtNHTGV9joNM8T3FsAN/yAjAJzzXbaD48dC8E7+YhUEFlB4zzzXlq2c0ZIHVTkhucVq6ZePCsbtEDGQVBUgHI56DtzWdrnVFnqkl1FeoXjcHJJA6Vk39qXQGN8HOGx3rE0vVA0oGSDkZGT05zxWo1952UBUkDOcn2rlmtT1KMnYs6bczwXAQuOBjHYjrXd6RcCFUfj5iCQvbvXm8nnR/P12nI54roNH14bY/NJQDGSemfasWrM602zt9QhjeRLi2cYxl0I6delZ1xdHJ3jehU7QG6GktbxMOQ+VboD3H+NK8AlUYHGenrWT1HEqzSiMR8k54PTj696hu0ARCH3nqBk8/0p13b5UeueoPNUbnAGSSAowMHtWOp3xtYuQvuIIAHPTPIrqNK3yDJbIyMD0NclYsilTnO445/wA+1dPZPsBAY88jHeoWhbdzttLnZo/KORkc8VoiCVboBH5ycYNc1pt225STjHIPvx1ro4rp53ZgRnBJz611QdzhnD3tDQSFi6BpCQTgCpTYRxEl1LNnI4qESEmLLHI5O09K1opklj2OMv13ZrqionLNWMO+00XG9UOUIOeOR+FcLrmnSWYUkBwDyAe30r0qaJ4nLnGCfSuX123E6SEA5ByD6VE9iqL1seQ+I9NdZHniQ+WQcgY4PHNYS2mBnDEMSRk+v/6q9atrO3unaKcB42BB4FY1zoEFkxRIhsBwCPSsIq/U7ZJPRnI6a8ojDRDGMblIzjBrqLa/leJUICOMgkfX0qnPov2ZzPFIgjxlkwck/wCcUCVpfmjHPcH1/Cjm5XY4pU7G9bO065kHOT2xz2zVX7GLd5CQQG5BB4z3qa3vMxBOfl4Ix0OKjnlaYAAYGcsTxQ6iaCMTNv5FgACcj0H51jvO0hJxtJ4wcVq6hB9nCnduB447VjOfO6AqM8gjFc92zqjGw2WYqCCckDgZyPxqi1wd2SOc9AMirV3LHDHhiEyTjJGeleZeN/ilZ6CrJbS/aLj7u1Vyqkk9SO/tVxilqwVlqdlq/iW10iJ3uJVQLzgkAZ5wB7+1eTeJvjNcXyPHp7lUb5TOTnA6ZA79MV5h4j8ZX3iO8IllB3P8sakhTjngdyelb3gz4b654wMcio8UeSSwTOAO57+1aezlLY5Z4hJ2Q5dXudSlByZ5Ce7ZJ/wrtPDngjVdTkhcxMkZIY9+PrXo/hT4RaZ4atEN2iPOMMCBwPY5rpZtQgsV8u2iVFUAAqODispYSG82XCcpbGBpngGz0YK97IC4BIVhwM9T9afqWvaXpSAQx72XgtjP0Oaxdd1S7vGID7V3cjnpXM6gxWFQGJTI+XJ55xW9GlCKskKSkt2XdV+IWoagWWJwoJIDDrxxWOjXFwd891I/BxznmokgDjIJxwcZz1//AFVMJf3RjJyD2B/GuuyTMEjW0S4W3njld87GALZyc8f4173cXVtqPhUScOQmAc5AIGP6CvnSEGOIDeMKcgLyc16JoPiSOTw99mMoBQFiMHAOO/5V6+Bq8t4vqfLZtQ50muhls8W+4aVFKthQWxhSKpjxJaW5EcUiiQEg7eo681yOs+Jvtd89vBjy26tzyc447Y4P61yur2FzFMl0JWQgndtb5TzXZGnaWp5DrOUOWJ2esagmp3M/mvny1wu7ncOD0/DvXDeIbuKxKGJwHBJcAnAHYHHGf8ajuNXly4iOXwQSDjA+tcrdtPcNskf5cEDHTnqfrW1VJWMqEmk1bU6J/EX2u2KRgg46gg/jntjOaqTvczxiV2PlDkLuzjj1pNA0SXWbmCzt3x5pVVYHnJIGPcmvSda+EGpeGdWSyuX2AqGGVHTAyD+daUaaeqRz4ivNR1PO4Y3uNMJyQHIyS2BxzWcmiRefvd40VgQD2BHf09a+ofDf7MEXi7w/HNHdhJFJyFbDAnoQOmOgz6g15J8av2a/FHw1tW1GKd7vT4zyjAnbnGTkcYxjrXZWoTjDmRzYatdpM8utdHSR3eQ70DDBXGMev5VTvLS0mupESRQEJB4AzjmvS/gd8MtX+L+pzaRpmAsShp5QMkA9gPfmuu+Lf7KNz8MBYTzXL+XdFlBLZLsBnoRgYwenNeRKlVcPaNaH0EKkb8vU+a4SYLvOeASRnuRjH869t8LeFINX0yMugJIwRjjNclJ4Yh0uJEjCuBkj16817D8HYBcWh3jBViUHoKypRU46nRGbUrHG6z8JykBaOLBUkjA6HBH9a4+wtfEHgK5+12Uzo6kHABIYA9MV9Ta5ewWNjKWIPG0kqM5J7V5d4mkt7qKaMQRNv+8CvKj/AB4FcFTli7Ht0aLnsXNB8Z6Z8TdMNlqKC21TGArDaCcZIH1ryL4p/Dq40qcySQCPJzHIn3ZBjPPoR/hWyuiSCRJokcOGDBl4wfr2r1LR7yP4h+HjoWsQeXeoMRXBGcjsTxxiuay3R0VKckuVnxTd20qsQcZBIOOenvWey7hk9+1eweOvAcmg6rcWTxhJ0kOGwfnX1zXn93owSGXCMCh6muqnWWzPHq0JJnODdkAcY7ilCAk7ucg45xVz7OwXGPctUkVlvHb8Qa63UOdUn1Kkdk8rBAhfPACDJzxX1v8As9fA6OCyg1W/hZ/NUOFfGQTgDj0rw/4UeGP7W8W2FvJHnMgBDZwMYP8AKv0U8IwWGnabDbBERowFJI9OK4a1Wysmeng8MnLnktiXTtCnjiVIkWKIEE4HQd/6V0VhYixIkJyeuf5YrQtp7bYFJAHqO/4VaDWG3O7J67SRivOXLvc9aUr6WMx7l5i2xCcnqBzViz0uaV1LNs5B6HpkVo29xbKOEGT0OcitBSCMovuKlK7uRz20SK8MP2VFAwoXpk1akvjcAAHc5GCc96j+wy3AyThM5AAGTVmHTViXJYAA5AJ71sm1ojJ26lnToWEYyQTkZxWgy7IhnGeoqPTyACuQPc0StHG5y4P45rROyOVq7CFnmkI4wvHK1ZVTkDOeOB71WS9ROd2QD0qdLqNPn6+gNYNotRdyzEHB5PSm+eIfnBGTx1qq+oEkrnjOcA01IzL3IGaHPoi1DW7HPIXkJJyOuSeaSRwOmT3560kimIdTxTotkoxnkdzWHNK9jTlQ+CXeMHAHuOana4QIADls81C0f7ogE4z0FOjUbODnB6U7tCY2WUkjHHPpQsrBgSN3PpUyquccj1FRyOEHTjOKPML3JpMMox0+veopANjb+vUkmoHumU8fdH60rXAnJGMHvirui1FjoSM8Ywf506WPzB9PaoE/dHJ6ZzVgXIZzzxUJ3KasU5EKHAJP1polKMARkdzV+fDkYB/3jjFV5YgUHAyOhxTehaa6lSd0ZmxwT3zVDUG8y3Ck8Kc5z1rQdCnB+mMVmzoJCVfIGDgj17Uk7iSRRtLoWpZGOAwOMkc8jNT67oovbFZbM5IywGcEHHrWff2stuskgPmKvIIGOvXNWNOvpLaEAO2wgng8ZIxW0NdGZ1IdUctYaiZJSj5V0O0hj3/yK0/tj2OqGPIAYAgHGDnqKb4g0yO7tvtlswjuF4kQ45I6HFctq+pvcWkU4J862YKwAxxn0roj7pySjzmo3h6HUNWeQAojHcABgA965/W9Le31d5Gj3IrDaQc8jrXeeGLuHWdIeckCVGAYqOenGa5/XJPsl3sl+45wBjv2q6jXLcxp6Ox0nw9kZUgcHiVsAH0zXqG/bkDr3ryvwrOsbWksBBjVwCoPSvSYJhMSc9SScA5rmc/dsdbjrcsSTbVJ5+gqvLOWhLHIz6DmnuSOR9KgaQIcZznrx0rnk2bQRHBJvlxzjB/+tTrg9AM9e3rTSqgsVp2zagz9ajm7nTtsU53KxnPQe1czd3MnmOQehwR9eK6C/YgHsCDk1z7gOxIJx15FTHc7KKuxbMkyjOOo6kc10emTBB1A/GuV3HfxwRV+C5dQMj3zmumE9TedPmO5ttTWLgP3GQK0F1kqgJzjtzzXBQ3jq3c4qz/ahkHl9COhPb6e9dMaj2OGWGudc+pmVxsPfnFWEhE6nzBlupzWHo65jQM/z8nJrSFyUOCfxFdEZOxyyp2dkLd2CCAkAYzg1zt3p0awOOmSeB1ro72dTab9w46jpj3rnp7kSqz7gVHP4Vz1tWbUeZHPnMUgQZAHSrcSEYIPGeOaq3Mo3jac89BirVr8+M889KwpPWx6L2uaMIJjOeT781Wuld1KEE5PJxWhaggOO+OM1L5abcd8eldyWhy81nc8/wBYsHjY5BA65rkryPBYY79K9L1SM5fPH+FcDqtsVdymVGeCQetcNWx7mEq82hzjg5GM9efat7R5Cjpg9D69azPK3OMHPPOa2NHtP3qHjGcD6/5FeXyXkevUkuTU7nSrmR0AHGB1ArW08Fbh8kkN69jWbp0fkp1AGP581p6e4ad8nIxjHoa9nDq0kfD5jbkk0aXRcE8DnJ700En6e9KTwOcY7+tBPOetfQJ2Pz17sUHFKPSmFtv58mnYIB54FXuIXpgGjPGPegfepATnrioIF7fjTaD1604d/SnsAdG60oPBpoGenSl3Y4xVeRSsDZOM9jTW4496kJ+X+lRkk1AK19Rd2AR68Uu7jOT6U3njPSnY57/hR5MbsAJPHalzk8Y6jpTM/h2py85Gc1eiFYUscf40it70Hjj07UFs0Kwr8rsfke03AycdgM0yOXBdQ5wTxjnnHGfaofMLHIGBk4BPSmo7s2TwBnr3NfKRgz7BqzsWjclcHg4IyTnFK0yEcYBPPIqrvwoBxgAnpyPpS+YTglsgKAu445pNE8vYsAgNnkHrkf56UG4KRpkLnk5GTn8ag80IN24njoPU0jSvEzADB9+MZqbXK2J1ndmBDbxjrnj9aaZHyckg5IqDf8oAK43AE59gaQylh8mOvWqSSKJpJC0ZGQe3zAd8Vja9GjWR5Gck4UjPpWk8gC4LDOemKbPbLeQuCMYU54rppu0tDCqvdZhzRb/C0gJJGSBn6Vy8Eey5jA6A4yOcD6fhXd2ard+HLm2ABIbJB68GuRFg0NwgBDckknrgc/417MJ3PBcUrEV+3lX0fpgHr0BrLvJDFNnIJJ5I960PELrHdwDkZUEnsQelUNUiLcrwABkj6V1JHNK93Y2rZEurSCVh86knIHNZ+rHZdM2c8EfpU2g3IktDGWw6nPH4YqDW8+fv/gA4z6mklYtP3DJkAMqfPk+npVh1McZOecjjHaqYk3EZxnP41euCWSMDr3zUmSaNrwfM0N+hAxgjBr37wrcmWBN+ME8H8q+ddEunivINvAB53Dt7V7x4UuXMCojnAUEAgZHSvNxK11PawcjvkUOcEZwQeRxWxERDbI/GQ3JHGRWHbOWGTkKOd3vmtJyTHs3ckZIH6VwI9d3T0Mm+u5JvMBAEeSCB3H+RXFa1diJZERBtVSwOcYJ6frWt4o1+CxtpAHG/OACegHWvINe8Rm/YhXKRMBkA9R6Z9K2hTvscVaoompc6mZbhMkGM9RxzwKrXmqz6hcpbwFktgQWyMFyD+WKx4YbmYAbGAIyCeABx0NbtuFs7ckEbxkDjn359a7ElFHBzNstWjQ26CQ4REGOoByaral4kiMDiR+VGFBHB7fSqOpTb7fAyCDnBJz0rl74GRC5JCLyCKEu4pyaVkR6hqITIHQ5O5R3H/wCus+ESXTERkMSQME0ogkvJUiiRiWOAAM8kc/yrqbnS4vD9imMPNKCMMOQTySB6c9fY10wirXOfV7mJZZtt6EY5Oec1pQTRxx5wePoPSstFJk2nJJHUc1JFvEmzAG4HBPA/zxVX7EpWRrjxDLbEiB3JDdmyF/8Ar0tz4gW+00wXFoDLvDJKBggDqCO+c1jWjFXJODliSQcjrWmZVZAMe5b16UPRagtdixpVwVlV4nKkHGGGRx7f56Vs3Wq3t9mOUggnJO0c8YrnEuArEgHaDgVN/akj7gHO8Dnjj8apPmRS0ZcNpPBOsiAlGAOAcn0rQXzIWBlyAuAFwBx61zq6pcxuB5jnGcAHgVqW2rXE+SYzIV6k44HeudpJlqRvWHySvsJCZBO08jPQ8V2+ja5NpygB1dQR8wGSK4DSNXiRyZIMhiMsDyB/WuglvIJITJbvkE8DpWclc6I6naLrTy5beFzyQSP5Vcj8SyJAkU0SnJJVgMAHiuBR7kncCcL29+1XJtWaGKIA4IJ3EnOD347VztNI6YPudwfEL2rGaNMDocHjmtPRPEIuZiX+R+CueN3rzXnWm68DII3O5GB+bPQ9q3bHU42BcEDH8PTNYuLZ3UayTPVLHURefI5BGMAgjv61POwtZY8EFGPQdPT+lcBY6w4T5HGV/h6Vv2eufaI/3jYK4AGawku56sZKx31jejMYWQbABkcA/TNa9lqO+QoeEUE+p9K860zUvLuH+cmPoQQMZ9a2oNUaFi+cceuAa5Wg5kddcPt5J61nTYlJUP8Agx6VHba0t5ES7fP0BHPaqMbF5JCD8uSBk1DTOqnI0FxGo2t8ynIPUE1u6dfeYqk4BzgnP51ykM+cDOSDg81v6IhGcNyevHTis3rodEX3OusJGkTcvDDp9K6aGZ4VQqM5AGT71y+lEqUz7A/WursmIAI5I6cVvBWIqM2LNy8iEk9eSO/atlY0LA7BvB696xoE2BCD74HatKxmkaQ7yfStYvU8+b6heHfBydhz3NY99agg7MSxtjJHVa6aW1FwPxzgY/WsySM2y4YZXPTsK1lqtTGMuU4q40gR3DEEIGORgciobiydU+fBTOMnqK6LVdPkdiyD5Ac5zzmqDwSfZ8SDJIIwB3rC1tjujU5lc5+fTN8W0k7Mg5wO1Zdtp0kd/IIwZIgMsv8AjXVRw5TYxII4IY1mxxvaT3Jz989Qe1c7sPcyprY/aDhAhY88YDDH/wBamzRFuQcZ5JB4NXJAXuIznIPJpzx9cjjPHTmsbX2K5eVXMCa2klPzggZ4A7+lYev3ttoFu01zKIlQEsWP8/b1rV8beMNK8EaHPqGo3KQRIOmQGJJ4AHUnPTFfEXxU+OF98QNQlt7cvBp33VCnBkHOcj8O/JrrpUnJaHNVrqB3fxL+NMmqSGx0aRUiyVNxnsOpA7/X2rzCxhu/EGoPBAzyyyHLOeeTx09ax/D+n3ev3YsrRGllcAYUZwCRzzX2v8LPhFpHgrwzBd3+yW+YBmyASx9/TGK6o0EleTOKVd1NIHn3ws/Z8Nu6XmslowyhwZFHA9scg/417KI7LRLGOz06JYEiQqrKBkknnJ9+tTXuqPcuQPkRRgKpyAKosoMeScDHU9etZzrJLlidNGhrdmXe3M7YJc45BrGmudmQT97IGT6//qrYvXDORknk4rJv4AFBK7cckntXNds9dQUVoc9qDiAvuOT14OeorBYm4bGccnGBgitPUg8zMBlueTWewETEZAKjHXvXTB8q1OeaVyJ2CqEOTzgn/GkeyKruBOSc57U6OIzBixwM8kEfr+VTC7+z2v7yUYJIGTgZPIxxW8Xc5J2Rl3FyLdWJb7uSc+vtVPQ/EpuNWNuSEidSpIPOSMDNc3rmspdyTpA5LKSDjAyfX9P0rV+GGkHVvLuyPNZJCCT1BPGP0ruoR5ZXPnsVar7p2Wn+HALqR0BcOQCNvTHv6c1F4z8N/ZtNwgBYqSVUHOcV7HoGhRS2USCPLqoJCkDFZXinw+bm2IUfdJGCefr0r1+ZdTx/Zci5UfJaSz2epXMJAIJ2nexz1HT2q3LZMZBJwAfU9DWx4j0RoNauEO2R2YuCTg4I4x+VVooHjjBfBQKAQcHnFcFSTTLpUkibw3qw0nULOeID9y6kEdchgc4/DGa9E+K3xw/tu9e9RCrrAAqA8Ej/AOvXmkSxW7LkAEnjipdXtoNRspMBTKAQrA884z/KtKGK5dGY4nBqrHQ1fhr+1Rr/AIJ1+S6lBu7aVCPs4fG0jv8AWvV9W/bCbxvYyWF3pI2SxsDvkBOSuM8dK+YH8OeVfByAAQN2e4+lXo7Y2blQAFBzkAZrsq49yhyxOXDZdyO8j2z9nj4ywfBHWb+5a1e7jnG2MR4yoJPv9a7T42ftKD4tRaZbiweCO0dpPNPfIwB+tfN6M7SAg5Qj73oe1dhpHh4zWBledVjBzlj39K8+OIqTj7NvQ9f2EG721K2qa1bGP7q4xx0znFdd8L/ECWaO5+YDjGMZOPb8K5pfCj392PKXKA4LEdR3x+FdppHhs2cMYGcqOfc5PXFYOv7O8YnqYbAuT557GhqN5Pqk7sSRGDkck5/Co7TSDNnAyT14BrRtbWTfsMYCdvrXSaToJkTzY8Nk4ZQcH61x2c9We+pRprlRzsXhYzqCU2+hx1+mK0tK8Jy29wkgRkOQAwHzGvRbDSEto0lMQzjksdxH09KuSRliAEzjkEdc1EvcFbmZ5d8Wfhy/irQft9tEJNQtAWYEY8xQDkZ7Hj9K+TtS0x4mkGCQcZDHoMdxX6IWlrHNG8Uq5DqVYMOCCDXyl8afh/8A8I74lkSJNkUwLxkHII5yKwlPkfMjCrQu7o+b7qwKzHYQQT93jj6VNZaeJOXOACc4xkj2re1DTfLuSCmHDAEDvU+nacBJgggE5J9K1eJVtCIYW7O/+AukmXxpbbRwik89c46n8MV9Y2yTPImOXz79K+fv2erBT47ssIBuVgB0z7/pX1THp81pcO7wZTkg88ZrncudXZ204xpXRXs7O+FoJBuzk5Gae73G/b/HjJ3dK2rWWTBjOVJwFyPX0q1HYoZRKxLPjABpcq+yZ82pkWupXcYCNEwHdhzWlF4muoMB8n6KelWorMq5LKCCMYI4zVo2cKkB0AJ/Wp5WtmD5XuiG28WXE6bApCryM+tWhrd3cBt6HIPJ3Vc03To2OfLGBxyMfiK1o9Pt14KgD/PWtYxk92c83BO1jGjvLmReM+2O9PVruQEEMM+oxXUW1lAqgBR9R/hU7WyOuAgA9cU/Zt7sxVRJ7HKW1ndqx3uQpPQk4FbNraOyAE4A9BWgbUKvAHX06VILZ2AI698VEadinLmGQWaxgOWByeeasQsgyBgDtnoarklRg/jgVNC0TA+vYVptsRa6uSSbZRzg7eenSoGULnjHp71Oyxq2QcOenNNl4jO0fe6c9KGLYgQseCSB6VbgXJ4wRVZYXlPXp61N88KAEcDvWd7gyz5GDuGOtRSIvAPNOhkBXrz2GODQQejlfqDQRqjPmg5AxgfzqMQlG4q6WByT0HHemshJ56dRUtamikyIKccgdz0qFlMDF1OePuntVuBtxOei+oouUD4AI5IByOKroUn3IklEyAjn1C1KqZXPbv0zTYcQKUAwMEfrSzq3lEKcnORipS7k3uQzoFU+o61h6qRFEeOQQQc1qSXW5SpJz0GRisjUJd6bTzg96EawXcbYy/bbGRMDLHnjP51D9j8q0bcNroxxgcYqLSpxBdup+4Rnr0IrT1LGMZO04Oc+taIc9HocrNHKs8hTGzaSV965O+ENzbXACBJXBBwT97/Irvb/ADZTxgOP3oOCMGuR1DRnWSWePJHmEnA71pzO1kZJJ6speHr27063CQIRvxu4NdHrFl/b+gCXP+kwNuyPTuOaworz7NbBXfADYGTgDPfNT6frEsN/c2UmQ7R5AByCPXPfIxXTFqUbM4JrkldEfw61L+zfEElpOSYZWBRT79a9uR0QDYcYJP4V4LqEi2k9pe7NkqMCSOoGR+lez6Vefa7GCXI2MoIHYVyOPLodkXzK6NUyjGTyOwqk75Jxn6H1pZJSoxk4zx71AZiwxxjPYVySdzaKsWUc464PWnzSE96rMR5Y5I9agMpVMHGSc5zRsjaxHdb5wyAZrOmspYxwpIPoK6fQoYbje7uC44GTxW22kxMpB5+grWNJyV0JYj2TtY83js5N4O3oeR3q4bU8HZ+IHSu7i8OxgHaAoPI9aU+H0UdD6cimqMlqjT67F7nCbfLIHJ564qzbWcUTh3Bweue9dTdeGlMYwORz6VnGxypgIOVPH/1q6IQknqWsTGa0H2UTlkcD5AckZ7VqzBJIzkc4zUFlbvaRAHJz6jmpLrakYI4PQ8V1rscrlzPQy7tmaLy9xHY+9ZjwOsZjBJBP8Q6CtK9mTei4xyc8dainYRkH14A6Vzzetjqhojn7m38tg/8AnNWNNOcFu1NviW4A+XJxzVeyk2ggn8Kwg/eOy14nSQkHvwe9WgiMMd/pWRbysQOhAPr0rSgJaPr9K74u5wzjYoatbDy8de4Ga4TWrcEEcDnPXqfeu71WYxLlSc5P8q4jXX3EgZHAOffFc1ZK1z0MI3dHHzExz4CDIPOOa6zw7CJY1dxz6gd65ZELztnnnHJrsvDsBhQDJwATz2ryY/Ee3Xl+7OgUHZ5Y6Dv61c0jAlkPpyahOAgxxxmp9KO0PnGT6elexh0+ZHx2Pl+5Zplt2c9c9zTeccnP1oHcflS9B0717621PgGrMAPUcfWgsDwDSE7uCcil7L9arTQd+gueeuKSTJHsOtKen40h5OPWml2EKTwfeigDB557cUfd9/QdqaAUZ7UEEfnQM8DkfWk5HSoaJsO5pBxwaTr16UfxDqBU2GgIJH69KUHA5zSq2MYOKXJ4JPNU7MVhOOmffBpBwMUpOBk9+KByBz0px1Ya9Rp+YYPI/lQTnp0oORkZ4oyR7ily9hH4/NJtjIbJGcgn86b9oLndnYB6nFDgMu48EHOCMimbCchxwTnBAIr53Q+v1ZLE2Q+SWUnB74zSM5YEYJwRznp6ZpBGYk+T5BkHA4oYHacsck5NZcuuomrFiNwGPO9f604/KMgkEnAx9KrwnI7bSMZOeCaerOBtGdmDkmlFBuMaXy8LjIHfHNKbkqOAAMZGBSEZ5Awe5qMkhTznPqatR6iu0NaTMhJOcjgcitXRSHZg8hi3gjcoyBx39M+tZPDwlclH4AYdan06XyDsGTnIJznPHv0q1oN6oj0MGOW5t8gFskA9DXM6y3kyOQcDdj8K6fTpcXh3KVKkgg1z2uxYu5EPQk4GK9Ck7pHi1o66GRrcXmQ20hwSPlP48iqRT7TZuofJBPyD881qX+GsY0xkjJzjr9KzbKQx3Mgc/K2Bt7jpXfG9jhklsyDRZmju9uQeCSM1qa6qzWqSKCAAVI+veqESC31k5+4SeBjgV0CWouNMnByAoLbSM+w+nOKcm7lKPutI4YITIOewrXaNFtlO3J6k55NUTB5DhegBwe/NbkUIvNLbAy6gcg1reyMYRsyrpkm67THHIIxXtvgu8E0SHJGRgfTjNeHWYMLZJwAw6c16r4AuzCkeckEgjj35rz8Qr2Z6mGnZnsFvcGKVIwSOpDe1W9V1MWtuSCAQCSSASOO3+e9ZGlWstwweR1wT0UDOKo+Odbi03TJIk3faDnapGOmADn05rzlE9iUrRueWeM9WzNK5Y5LFsDk+mMVyOnWc93MZJQRETxuPYe35VualCkdq7yHLSg7T1zzz+uaoR3DIgCHoTx3FdkdEeVN8zTOgnvQ4it4k8tEHzEHv9fr2qtf3IRB+8DkDJAPKmqMNyYYXXjLnJPpQh86UqSShIJbHT6UxsElMsZBOS4zjjjPFA8PSuRG+VifkMPT/ADmmiWO34CbwCQQ+Pm9OP61Nc+I77UpkfKx7QFAVccDufU+9K5CtbU1LCz03SmcSBU2AFGf1x2981g6re29yqyeaHkZsbe+BUhhluW2GQ5POWB61Bc6TiN/3gdsHOCOuOK2UtLEct+hR89UcEdRntQrq4BG0HOBkd6RtPlDYHLcn5vw9Kcli/lkMMHPUHj61o7JaGdmPjtwQQCgOQcluKlaNgCAyuCONpot7At1yQOB15rUTR52TiPZjjH9aTk2rDjExwiqwTJxg4x2qT7SsTGP5s4AxgcA+v5VqDSJQ4Pl5PcDmhNMPm5MZGCMnFKElF6mjg7EM+nCCCGVoyglGdx6E+n5Yqt5zwjaibgQRn611EVlJNYGOQHCHKLjOfXj1qC20Cd5Nrw7UByQTg49cUpTRapvdmNasSvGBu64/L+lX4IZkkCGX7w4VTz/+utyDw+kbEsgUAE7venS6LuXcM57EHmsHJGypssWt1NaoqMx4A6474PP5028P2kOGLBycjHBzn+VZ8lhe24IRwTggbulSJa3QVCSC4wSQT1qG0XFMsGJ4pAc4AODg9+1altIQo2uR7etYYlnEpLDPOcEVfW9WRADlOMkcgfgelZNm8Ymyl1PGfkc46lh1FbWlaud6I8m/oQc4PHWuPlv/AJcl9o4xg5qSHVhHNGV4IPJGcms99zppzcdD1u2u4xaxujgkksAG7VfsNUeW0be2XwcLnGPTNebQeI32hEmTYME7+wI7E9K1bXXNowHG8Hkhs8VlKKZv7R3O+sr6SDAGCB6HHP1rXs9W3OULrnqRkZrhrLXhviAJcMcHkHBrTWci9gK8MSAfcVzyR3Upo7cP5rAkDGeeK29JleCZSHGzIOMVgWkiCMEnI4B961LS4G3GcgkYOa5HdO52RlfQ7e21EHy9vyFTzk10enaltUA4HPBHSuCsmdtmeCDgnsa6bSlTeoJ389+lXGbbNGtDtLW/A4bBOeuc10VlMm4ZPB9q5axhQR7/AJQR05rWtJArgZAAGSc/SumCaZwVLbHQw3qhyVwQpwRiqd1MLhSByM9T1pxkiSE5cLknj1rPutStokCBxu7jIreXY5FqyNyIwEZ+mSKzdTO0Dbzg5yO9UtR16KDJllUc84OT+NYN944srVcmdMe5ArmlKxsotamlM4W5IBALDnmqTgyXEmenAx6Vgt440+a43/aY+TyGbnP8q0LbXbOVsi4jyexfn/CuVts7I2tctSw7zkfIQeMd+1ct8Q/HWmfD7Qp9Q1G5SPyxnaeWOcjAHcntVjxj47sfBuj3GoXc6Ikakr8wJJAzkD+tfn/8Y/itffEvXJJ5XaLTo3IggBxgDufUn1+la0abqSsjOvWVKF2N+Kvxd1P4maq8kr+VpiMRBbqewPBPvxz+XauJ0awn1XUoLW2BknkYnGSe/f25/SqkhCKWCnDYAycD619L/sj/AAli1e9fxBqdv5kHJjJAIxjgZ9yOlfQ0qUacbI+WnVlXnY9M+DfwYtPAWkW2p6giPfyRiRmzg56gYI6DNegXepm6k2sxwD8oHArW8QqbeLPRMYAHQD0/CuTGQ+7JyDk+ledWld2PpMLQVkafnDt09agvLzanHWo/NJjGBk57frUF05kZEOFPTPJJ/CvPkr6I9uEEmVmlDANk7SeBWbrOoj7u0Iqg5IPJrQuYjEJM84J5zXOXkZmkOWGFyTmmtNDRpdDHnuwSwGQ3XHTis2eMOC2DknJrRvYgzkIAeAflxmqFw5jgPtnjvnjFXc5JIrS332WEMMEDk56YrlPFPiYLaiMY7sBjOSMVp63ckQOiJjaMnkdTXLW+mz3jBDGS+CORnr9PwrrpK9jxsU18KIPD1hNrEjgIXM7AbgCMZOc5xxjrX0d4F8GwaPpkcCRAg4fdjkk9c1w3gvQY9Hgtk2Aypy7H1IGa9l8NOqRxgnPJ544GBxXoRlZ2PGqU5Q1Zv6JpSxkBSQCCGDdARxx7U7V9IdYnI/iGCQPXj8KntrtI2XBwMjJJFbkk8X2dCHDBuflOcj3rqj7ys2eZK99T5f8AiZ4LeGWW5ERMijaGAycZxXnc1oIEJcjp3P8AnmvqjxtBZT2chYoXwSoHUe2PQ+lfOvijQnjlnWIqQOQFyNuef/rVNVRSsaU1JvRHIS2pJLjlWOME81BBA6N1YgnOegFa1noF7MiGVCEwc8+uOlbtl4Sk8wO+SOwYc/jXCkkdip1H0OMurWSRuEwSMYHYVY0nwxLNIC5wpI4NekW/huBpAHABAyO1bI0K3shmONTkf3Txx+VU2kbQw7k9dDi7fwnHMgjSIYzjdzk10Nh4XS3jUOThSMKRkH3INd5oXhk3HkOsJw4yNoAGMVNe6WYVyi8gfj9KxlJo9OlRpx2RkaPpscpiAQEA4YKAMH2xXY2nhgT2QliCsQcENyRVTw5bf6VKwGdyggFeQTwePwrsvByvY3E9q58yOYFlDc4Iohq9ToldbGHpujW8Ln7RCo5woYcE+vFdFFoEVsc2xAyckDkHIrobPR4rx38xsADIAAq49jDaRhYzx2yec1rZJCUu5yEEN7bzSQNgxOc5IHA9BWxYWcSmQFdxbBGe1ac9gZVR+RjJJot7cLIBgnHfPWuGe50qSsRRWQ3DjaD0JGOK85+Ofg0+IfClzOAz3Nthl2A7mGc4z26V6pJsilVuhHGAaj1G3/tDT54CB5bqQ2QeRWUvei0hpn52eItKBkDhGHJOCCDn3qppdsVmAI5Jye44r1T4keGDpOrahBgbEkPlnPODzx7c151YxfvT8+0rjAwTn1rw1VsnFvU9ShTTVz1f4DsY/iDYMByoIGfQ9a+y7eUXTBJExwcCvjP4MPs8cWBAwQTk+oxX2Dtltl82M5wB74P0r0cNO9O552IppSsjVk0yGReIwMc5HY1VayELYZz1Ay39KvQXiX0EZQEPnJAHApZk6CQDI5BBrpvc4FdOzM5SYpAhOV6jHJ/KtSK1injR9+M9DkcVCgJOQMmmiVy2zaevXFCdirNrQ0bVDb5Bw4PIINaEEYmYk9PSqFtd+WoDxnggAir6XiEklcHsdtappI55KRpGMRgEEY9BSiRgnHQHGCaqRXkZQnf06CrUOoRSDBOwg9e1WpJqxk00TREtJyvGD+FXchgMfp1qvHKmx+VPHBzzUsU5YY9O9VfoSyO5t9/QfjWbNHJCCQnQ+tdEMKpJQk57HtVeWNZk4BPPCnFZzj2HGdjLjjLoCTzkVZ2fL1OMkZp7W2YuFwQec1WLbARngnkZrPVblXvqLESmcHj3qSRywGecc8jimKccDoBxT3I2gdhS9AKr5XkHnNTwuGQAvzyailiYsOfpUW0w98Z70bD3RYfBJ9fWmR3DQMcEEjoTzj8KjbcFz19ahlkLY9PSlcaVyRZd05OML6Z4qS5R2G8dM/w1CGAXsPpUwlBXBP0z2qmtCth2TKnX2pASnX14pEuR9w4HbOMUpH73YSCMZ60kybGNqkhjDvGM4OfqKy5ZnvFyhxxyO+a3L+ERZwcgjBB5Fc5PG1nqAKElHHI7A+tZJu7udVMrwygXRiPyN06c1dind1eJzlRwCT/n0qA2/wBruSRneFIyAe/f9KZ5+IX/AL4JIK9TVoclcs3unjU7bAYI8XzL65PX+VYVpe/YJzbXKEwOcEkdCa1rC+aYle+O9VNRgSVXzjcASORnOeK3gc8lZanPalpyLIAmTEzfKeB3qjfr9gu4i52rtUE/Wi61mSwt0SXJjHOSBjPPftVHXdQkMtoV/eQOo3bjkc+9bJpHFKN9yfxYTb6VBKDvR84Oeg//AF16F8MdcGr+Gbf5svEdjfWvLPF908tglrGC6MACVP3R1rY+DM8kdndKScLJkjpuBrKpvc3orRnst0SQBnGBxzVYyZOCeg+lTEhkDA9QD+lVZ0KA9DwcCuO12dsR3nFiBkEZxkniq99fCBXy4AUcMT/KoTcOc9Pl61znizVTZaPdykkARkg989qiaOmnDmZDZfESBZ3EUqkKxBwccg4OfeursPiFvQZmyM8c18azX17a3Esqu4Z2LZ3HAJ/lWzofjm/s9glJx3AbNY81WKuj03gKdRH2lY+N/NABkBHoK1YvFkTgAsD6CvlfSPiBNsR3lIQ8Fea67SPGLuSC5AyOSc1cMTNOzOKplTWqPfLnxOPKwhyewFR2UxceY+MnnivO9L1cTojPJn2PXNdJbawGRAD0HTPP1ruhWe7PPlhnT0R18l3uBHbHH1p6Qpc2oGRnuKwbe+EibsjjtWpZzk27tnA4xXVCfMYuDiUtRtlyhAORnpWXcQSurkksCRxW5LJvjPQNnABFU5B8mNtTNJnRTlYw3H7k7xkgnHNZQk2v6c5HvW7fR+YvAxgc4rBkjIbG7A6ZrkejPQptM2LSX5Bnv7VrQMNoGfr71z1g2CB6V0EK8Ljr/Ku+m7o56qsUtdKtHvA4AOBXAa7JjOO3Wu91gZjOT0zn3rzjWpvnOThc81z4iXKjuwSuzNtfmnHHDdz0zXa6b+6KDsRgn3rkNMg8yTB4Ocj3rtNPIZEBznoPauOlG7PSxDsrGnORwVxjAJP+NXNJ5ts8B88kdKy7htqkA8diT6VraUpjs0zzjoR717OGj710fGZpLlpWLZc5PHf0p2Oc9M9ec1Gquc+xqTkjFe3Y+JeouPQ0BuxppOKA2Kloiw/dnrRnB5ppORSgE9sjqR0/WldWELxzj1oxkduo6mgD5RnkdjSFs8A8ZougFzkY60YI4/HNHUdaAcAg1Q0OXp1ppPv3oHTA6fypAee/oD60rdxJX1Fzj35p5578+lM6cDp2pwKsOxwanfQb0AthcUEDbTTwCO2cUA8/Q01ox2HFuTj86auw/f8Auf1oYYOPQ0u45/rVNiSPx3WUg8j16UpmBRssFwQSTntSviRTgnJ6ACm5/dgbSCODk5z+FfNPVn1l2iQSEyYCdv4eO2f608vtVmfGMdME9h3qJGGwKfkAOMgZz9RSMSpxkFc5A7A1D3siuZjywHTIBHAzTkkwgBOfXtUTZBy5zkfpSNwc4wp7imhkxZWjcqQCCAT7moSw2gHqecjpSgb8Iw75BzyT6U9sRDgDnp1NabaEO5Dv5OCFyCCTinYEZTDc9s9+OopqjDHBBIzjj1+tNAYKqA7yM4Geg70crNFsSxL5Uqg7iSMhmJHOc9PwrO8Qx5vRIcBZMlcc896vJICrEkDYBz1x6U3ULcy2yOSSUOQccc966aTsefXiYMUT3VhcDGxhyAPQdTXPtmOQ559SO3SuoRjG0sefkcYGOuO9YCrulkyQCDjB646V6lN9zyZq9iveFHt45VOZFJJOPeut0dVvdMlAPBUHOe1cZITGHQ9M5FdX4PctH5QOQQQQOvIP+FW1dGcZPmscjKN8siP13EfrWtoc6QiWJxkFcZJA5PHH5VT8RWsun3sqsMEkk/Q81npL5ciPnnjBGar7NkQ2oS1NieMWsoiPVCDkj8etdj4Bvy98Y3IxjIIPI5rjFT7VbZQ5Oew7Vf8ABt4bfVYPvA78H1I71z1ItxsddOVpXPpGz1FILcupGRwMDIzg9a4LxLcNeMC53uWGVycAZ5x+FacmoZsRGhwXOBjtn+vFYzSGMST8OYxxuGQc15qWp605XRyGuW5W52EhQmflJHFVIECIZXBAxgHOO38qs30c9/qjyNtIySxwRk+34YqC73ohixx1C/St1qcltbsqQz+YXK4IJPPUVDNeiGMKo3Enlh/hTphwEUGMEZzjA7c06z0p2IPJBJyT0xntWmnUmz6DbOKe8c4YlM4IB5rWtrAxMAcu/TIwfTnFamm2cVrDLsRDkZyw5zxV6G0uZp0fyDjPIHYVDaLUVYoW+lzvMfv7icHB/wA4rSbwLdzw7ggjZhndk9eO3T8a6bSYZYVBMRBUggMAe9dLEtxqNsURdh9CBjNZ3saRhc83i8Azxje/zv0LDp+PYVPB4LJk+cZJ4ABBA/GvUbXQZZYlRzliOcDH5GrCeGTDGdg7EAlen1NT7Q0jQuzzlPCAhi4TIxgdKkh0N412KmB6k9K9Jg0BnIBfdjHC4rQTwxEhG+IN3y2eKl1tDsWFtZnm0Hh5R9+IH/a6Vei8MwS8bDnsQBXosehxKclfpzUi6CsbbiCM9CDXP7R3OmOHXU4CLwnHECVibBOAeMmnt4aIyFUL74wa9GXS0yueo6cd6eNNAbG0Y9aiVRnR7KKR5m/hh5OsZOOc4Of/ANVMfwmVGSCccjI4r0xbQROABwTjPtRdWKZAXBHc4zinGTM3SijyqTw0Sp+Xd6nA4rMuNElQEIhQqecjgV65PpqMoAGeSckday59JAHAAJPNUpMwlC2x5NNpEi9Yyc9SBxVZ9NIGCMAnsK9Ou9NGx8dQQOBnr61iXOnB3+6e4OQAPwoI5VuectbyRFAwL8kHIOAP5VWZp0OQQRk4z2rtrywRBIpBXPXHH61jT2IijkAPbIBXPI6fhWq1RnbUwDfXERHCjjGQCf6VoadqzzHY58tweCDkEH696ZcWgSEcg5HIAxyec4rNaMxrvLbsEE5PQ5yKegPc76zvmjcbiScjHy5x9R3rudHv1nZHIAPoT0Pt7V4lZa7LDKpkJcZAK9K77w/qyXckexyMcAH3rGULK500aiR7TaODCACD0+YnitSykAkA4wMkHGK4vRtRLJy7bwMEf1rbg1e3gbLyEgcfLjNefKOp60HpdHc29wvkrjOQckYrctdR2EgAHgYPQ15Xc+P9PsoPndRsyMYBJz79q5rUfjzbWpYQOXccARkdOnJo5NdDT2iS1Z9I2/iDyMfOMDsSKS98fxadkySIgHXJxXyBq3x51O8/49kUAE4Lfnzx/WtrRvDPiLxp4ck1e6v5IrdScqr7VIwDxzXXSp1J/Cjiq4mlE911z49WOngiS9TPZc8/hXnWtftG/ameOzjlnkyehxu98ngV45qOm2WnTusspO375Y9fr61iXPxF0jQZMQp58gBG1egzxyfwrb6u38TPPli/5VY9H1Lx94r1nL5MERJIznOP8962PDXwz8Q+O0SQX8quw4VWLDn1NfP/AIk+MOp63ZPZW2y0t2wpdF+YgHOMn+daPw2+N3iPwPqAkt9RZos52Mxzx9ODXVRpUov3kccq1Wex9A67+z94l0PTp7mO8lk8pSzKC2Bjvx9K4FvEGt+G7U3MtxPHEnBIP+fSug1X9qrWNV0N7fzGkknjKswAGQR/SuF1rxub/wAIDT5ZVJZhIXK4JIzxn3qcRGi37iOvCuq37xxfxC+IGq+KG8ia6kFpGQfKY53DA6153LCbt9gA4ORu/pW9qAW5dymMdM4qmtnJaxlz0Ug5JBpUIRjqgxLk9xuhaHP4g1+w0qAAmWUKwPTqP6Zr9H/hv4Si8I+GbSwjQIUUBiowTxXx5+yf4NfxD8Rjez5ljgIZcjAQ8mvu8wGHBHHGQAeK6ak+VGODpJ3kUdR0UXts+QPunhjn/Jrzm/tTBcGLdt2nknPTvXsVqVW2Jk/AYrifFtqlzemeBQsZA3EdcgYGf1rz6yvHQ9/DPllZmBaW6bR0IAxnHBqvd2WCGAA2k8H+lbFnaqiA/wDLI4AwaSezE6bAe5ryU3c9XnSZy2oHMQCpxnkj+dYlzb/IeMk9zXaXukFIsFOpxkmuX1BPszFHyFGcjOR71oyfaROdkgCKxx6lfauU1K92FhnK9T+FdBq2pBZHiyBkEqcYJ/8ArVzZsJJlMzjEWQPm6HPcVvTg5HNOemhhwl72/Hmcg54Ppxj8K6uLT4rZAURfUsc461hHZBKHSPLISNw5AH0/KtBJ57yEEZXA6DPB713L3VY4/Z31NRvEK2WEDZ+YgA9BW5pPjZ1IRHGR1yefwrndP0cTCUkZbGVOe9XbaxFmkh2AkjHArNNvUzdJT0aOnl8e3EbBUPl89Dkj/AfWrL+LryVAfMIx3zwP8RXFRrJLeqAu/ceiknA9TW/awRtKIpDgdTxWim7HLLBxeth2r67NLAXZ2kyRnaf8e1UodJWa3a4lz5LEkFuMjvzWs1pEbpEBymcjIx9ah16UnSZ4UJCEgADOccDNPnuFOg47GZdpHZ2ImC/ITgHOfpVzSke4kAKAoRg7j0JrPkW41JdPswCYhIZGLcHAx+ldZDHFHGQqADGB1x/nNZtnRGnJmFY6eZNXchiUB2AZ5yemPauwi0MxWNyZeHUAADrzWX4X0ya4v5LhwQEyoAHUnqfwxXVpvRmSVmJbAGB1zwfpTTVrAqV2L4ZuXheKIpuWKELuCk5IyOta9xpsTxmQ7UOclVB5q1pdjBbuXk+csvCgj5fetGSGKaLCHBBAI5Ipt+ZqqdnYxND0gAb0fA3FTu9DXSWNhDaXsBckvnG4dAOlZthaSQb0GSAckjI61oMpBG9gEAAB75NKMrFOFzro7FFIAJJOSAOuKiZFW7ChMjPNVNN1bZFGgJDDgHPJ7f0rQ85Fye/XGacqiexzODTI7mRY84ICDr6YqsJU38E5Bzmku2JLAD5exFVbdDyc/NkYJ5478VzSkdEIKxeNkJ0MhPqAc4PPpTZyAnloBgHBOecY/nTFLqDl8jPQ0i75GCPwCTjis99i7HhHx08OIbyC6CkCYFcjvgZyffivnS4tvLuZIkIUjOCTjn2/CvsX4zaWLjw4suOYGDE/pXyV4jh+z6jKeBycV8viLwr2ezPWw0rxOt+DeD450wlyf3gQA9sgYr7YSH7OwSfox5P6f0r4g+EUuzxvpTgA5lUD6k9a+5tQTz7aMg5OBkk/XNexhbKlocWJd5kN5E1mBPF80ee2atRudRiEgOe+D1FNsJvtGntFIMujfpULLNprb4wwQ9jg5HtXb0ucNtbMHheFxgnA7571d02JJSWLgFR365qxGYprRHzlz2IqlPD5fKZz1+UVSSWqC1zVBCgbgCc8kimu0eOM5PYc/pVHzJVQBzgd8n2pmElmX95gDvVN3J5S9EoAJbAB7E81NHEj4A4GabHCW7g46j1qzFGpKYOOe1CRGwkKSRgANwMgAVftbi4jXGFI9SAcU4rx2PHUUnMYB6gnuKpowbTLH9pSqR9cZAxTPtkqDjnnvn9ajMkb4AIyDzU6ROPu9DzxSs31MrIgTWnaQxyDB6nbwPzp7sJcEA4zyc0Paq7f7QoEfl8EEY5qUpdTTQcsg6E9KJpgoGHJ5yRTJIQyBgevJxVOVCCSW4HTFJtoSSbJzfgy7TwD0onnQ89h71REJ8zeD09TxUc2S2ASMHkVkpSW5ryJ7GksqTKQMAEYI/r+lQTLiNcAkg5JPfNUIL7FxsHUjuavrMJPvevTGKtSUgcXEBz14GMgGkd/lyCan2hwSMjsKiC/LgDHb61ZKZVJduRnJzg8062MgnIc56YI7VNgAgehp4YAk5BzxUWsaN6CXThx5ZAIJ5YgYrLv7TzACO3f/wDVV24JDHn6A96bISsYOQcfw0XbYR0WhnWUBhzKOCRjJGPaqt5Ghlxgde1a3mecox+lUbyyPmBuDjHQ5q0+g9tzPiRIJVOOTx06f5xVfXLCRZxJGQVbB5Hr0rTuzFCQsgGw9Oarar5o07zYv3iJgkHoBnmtYJGEm7nD3eki+a8tbhGAdCQSDx/nFczAkekSLBPJm2PyrgZ2V6hczRX8EciAGQAg+3pXnOs2B3PA4K55Bx39KuTs0Ypc25TN+dHu38+Lz7VsYY/oQPSuz8HLHdXks+mYaKVMsg7GuWuLLdoReUgvAMjjtxU3hDxOPD95HsJRHOD2HvmrbWzJS5Xoe12UmYI8ntg/Wi9JKk+gpNEKX8L3YcFHGQF6Zq5dRDYTjnBHtXJJcux1wnfRnMTXPlBySAMHrXB/EXUHm0loEyfMIPGeld3qUHBB5BOORxzXG6tpv2wvwTjgYHSsox5z1KUktTxnUdPDj/VEcYwPbvWRLYugJA4HQ16XqmitBHkxlOcDjvXL39ltRhjBXORjqKqUeXRnt0pprQy9MlMOFOOCMknrXbaRcbCNj8ZBGemK4KdRbyqeQRx37+1dDo99uUAnJxjOa4Jas77XR6vo165VUJ3DPc9a6/TLjAX59uMCvLdG1QqAjdQeuK7XTdYUkYPJx2710UddzyK9J30O4iu2RODjJ61s6dqrzW5iIA5wTjv2rjIb/wC0J1z2x61u6LlEznHeu6Oh5VSCtqdJCxRCCQRk4zT3+ePA6/SqSuwHI4q9azKFOeOOKu99zje1zPvQI8IOc8cVh3luQDwBj2wa37pCz5AzznP9aqT25kR2PGByTyKwa1udFOVjFtHI7ng9K6GxlDpzxx3rnF+WZwSDk9BW1ZZVATwMcZFb0mXU1IdayEJzxggflXmOrEyXhQHKBua9G126f7O+cbAOBjvXncymW8JAPB5rnxTbaR6OATV2WtPh2srAfn6V1enQb0ycgAcYFZWl2RcAY5B5rprKE20ecHp2pUYtIvE1FqjPmQl1AODnoR1roLaQJCiYxWSqCS6QcnBzitoIAuDkeor3cJFu7PhM2qXtEcDkcHijOPXrSDjgAig578jP5V6fQ+ZWgrjIoBKjI7UZ42+/Wg579KlO4X0sJu6ZNODcEHoaY2F7nB4oUnPfGadlsMkLcD0HFGcU0nnnkc8U4n8Khi6BuwDyB9RSE9Mn8acR0Htmo/aq6AtyRTkn0pckDrge1ICAMUvOAOvOcUXC4Z/+tS5B+tITgde/Sjcc+gHekrXbBLqIzYPPApeO3TsfWjAbr0PNIOP6UJLcExScmjv7Ugxnk5OOlLj2H0xVEn48gkkqNwGBg55pjHDZY5zx9KXcQQScjOM46f5xSK4kU4ORzzXzzPrUxpmJB5YAd8EflTTKXYkDeMjBz04707btOSSc4yCcjtUoKor8kncSvGDUkrVjD9xi4JxjJGelNLdCeT784/yMVKzuxIJ2Ajjg0IiBsE5AHO31ppF+QxGzhSTtB4wP88VJI3lDBcgMDnNR+ZsPKe27PSm+bsfcSDxkZOB+vek9yL2Bzgjq3IzzQoRYnLcKSBxycc0wkrJkYIOMHPc/pQ2HBckAAYIH/wBanrYq99ggUKgGS+M5B4q3YKJAYjyASQD9Kp8hOeQRzjjPSrejr/pYUHjnjPTNaQdmY1NUY+rIbdBLgfKwDADkD1rGnYK5lHGTk8flmu116xMcjwYyjqTkdfeuUbSnNnK5HyDgFuoz04r04SSPHnFp6HP3o85iUbv0UcVqeDr8QXAjcnAY9evvVLYIYsEHIODkVHZTGz1KKQdCwycdu9dafY4/hldmr4hjN1M56Hnj2rnTGNuPQ8YPNdZq7rKzuMFie1crcR4nyo4z2HSpV1oOVpGpp8LhcBT0PGfaruhILS7DkjzN3B9Kv+H7NJbSVzIqbFyNw+8TxiqMcSLckg452kD24rGcnsdUFax6ja3KrYxFxncS2OcVU1G5RF8sZCuCcEdKdockc8EeTjaApBPXArN1mUHURvJCYB+XGeDj+tefsz0m/dKbqYGL4zxwayLhxLPISe2QMdcda23JltQFJBx3PrUdhaqk4LAHbwSferM9zNi0tpFjc9cZKgkcdea6TSNLSRQjuME8bc4A/wA5rSjMbqixRAjoxAOT9a0LfRXulHyeQM5+Xik5Fxj2LllpdlFaJuxnocAEH8+c10WlafEFHlRqo+nUVRt9L2RgYyB2681pRWs8g4BAHHBxWcpWZ0Qg+psLpVvJbbgfn7gdqt2OmqhCljknGCPWs6yinjwjvkAkgMPYVsadMI5CZCAARg9MVjJ3Z2QjbobcWnDapBLlRg+lWJLMMoGClUT4gtLOQb7iMDPIJP8AkVWv/HNlBGQZR74YGueU0tLnRCJqRadsmRl5HORjmtX7Kka4dxkY69jXnd38VLSEEwksRgcrnNYGofGS45CwgjrjP+cVn7aKNHbqeuPtt2wHBPcg8CpDJG1u53K5GOa+fLz4xaq3yxpGisecnOPqawb34wa6hKCREIOCYzgflWkU57ESxEIKx9NxIrrkuqjPOf8ACnXF9b2wwJBjuc18pP8AFXxC4+W+ZO5yMiqV78SNfu2zJqjk9wFAFa+xZhLGRXQ+o5dStzJ/rQOemc1I+oRIxBcDPTjFfKMPj7XY3Aj1EljwCQM4+lSHx7rsjYN8SemMdfzqo0WZPGJrY+o5dXgQAs4A5yAQSfpWDda7CXOxiSTjLcfjXz9H4y1iRv3lyz5PVsjP5U9fFmrljhonAPI5z+Zp+ykSsRFrU9tOpDzCMrk96qT3SM7s3zIWHXoOOa8mj8eajHlHgwVODzzn8eKqXHjy8cnzC0eDxzgUKm7h7WLPRry6iLZL8fSsiadWfAICHPOSCP8AGuIXxtvJLu2fVT97/ClHinLDB2An7pOf1rRRaJ9omjfvtpkcIe4OGIyKyrmJxGWwZAMnAqL+2I3IJcZzyKju74YyMY7HBOaSTuO/MrXKs+QDJhgowcGtnQNT+yTIxkYD7wznHHb3rmNQ1kO5SMYBAOSQRmrFhKlzHKNwUFcgt69+lRUmloVSj72h6XJ8QntowIMoQDjJ4H0z75rA1b4hahc7g8rAf7LY/UVy5Du4I4XAGO2aR7V3O75mTtjsa8x1I3PZjCdh134gu7sjMjsQeCWzSJeOgYOvz56Y5H0p0djzvHBAPUU82mxe/qMnpWirRSuH1actxiai5ICJtIP3iecn1Heu+h+Muq2PhMaGiC2t0AAkDcsSOeB2rz8sYMlBlu3A5qvOJZVAwCcgH2zXXTrnNUwuuqJNa8TXd2gR5d5YYLAcetcnKSxOWYA5IGAeTXQHSJ7huPm9gM57datweCL+4IxEceg5I/DHWtudnFKg+xyBjfeM+xwKu28mHB+57ehrtI/hhqDLzbSIep3df8M1FcfD2/tFLPG23nB25P6U+dLcqnh6nYx7e7cYBfdyMHtjvXQR2j6nbqjPk9Qw7CsZ9Hns5MEGPnncCOa07KeS1j4BPYjp/npXJKaTPXo0mlsaFvoENuHeQvnACgngHv2rn/E8aIPLiPDEAccDJ5P6Gusj1WKWAB8phcmuZ1ZBcXQJj+QkYBHGK6YzSWhy4ik2fVX7E3hxLTRdQ1KVMiY7QxHXBwCPwxX0pdw5/wBX2P8AWvJf2YLAWfwstNoAZnJbHtkivW9/ynJ9yauo72OejHkKUzO9v8mAQeT3qkmni8iOSrHdyGFWpCYpCQMqfXpUlmfLuMk4LdQK5JPWx6ClbYd/wjbixGVyAOARwKybnRTbOF5z1xjiu+S9jNmVLEkDAXGeo9a5rWJC0byZ+YDA/Cuapyq1iYVZNtM5nVYUjgBKj3I/z715t45cLkRkAdCVGOR612Oraw88LwbQH54Xkj6/lWFb6BJqUIllGQ3IyBioUluapts8gutMuryZJUj3vuA54BGfX0roJtIu9SEUZjCRx85UgcYHT1r0+HwpbxoCE6dSw4q9FoMUcfTIA6kfyqlW6I3skjyNfCghX503t3OB/KiPRxCdm3AzwSMV6ZeafFIuAmDnOayrrTEW380dQwz9M1qpME+hzS6NLEiEJlWPcY/WpbjRnki4jIGCQcDHbGa6O2dDGEJyRkDPPNRTXeQYCmNpwWxj9a6E42uZ+9fRHOadoqognKZOSBtGefStEaOQPMcBWHckZ+lTggIUCYJYHKjBB9alkYnEeDtxwc85rLmNOWTIrCzQJOXJwSB2J5NUNc0rzMeUGwdoOPy5rbtfLZnQqBkjkdjWhHZ+bKg3kHNQ5lKnY52w8OPHdCRtzPgKc+3HFba6K4ABUjPANb8cMYbk78DkjPWrgiQYbORzio5gtbYy7PTDawhUBA9M9KmNlk5JJ5zkda1xKF984JzUYcI5PQZyOM0Np6hGNiKygCzZfeABkYI5NbCeXHCQgAJOSfWqIb922ATzwR1qX7UYoyOoxggnmkpJLQpwuy0984j4P0yKW1vVm+Rz8nX5hkA1lGQSMSTjjpT1byHLJ864wRzUKo7mipq1mbtvN1A456itOCRFBJfIBxz15rmLG8kf/lnj1yK3LdHdd3OMg9DWsXfYwnBIty3juhDKCBxwaZAu9sjgk8ZPAqwsSNEQQQehPvVmzijjxGOQPf8AWqsYqSSK8MTiUK5yWOSDzmtYWIlUcY4606GNA+H4Prir6Zj4ABToaIo55TbtY4D4laYJPDN4u/zCsZO0DIA47/hXxf4uhC3mTxvOR+HNfe/jG0il0G9wmG8tl9OCK+FfHdsY50OMuhIP07V89mKSqRketgpcydyX4VgJ4z0gg5AuFz+JGf6V9+CzJh8sjIPf9RXwR8LoA/irRh0xdxswA6jPev0FtpkkQPuGQB39v8K9PANOnZnPjFaWhysqyaddAvkI5x0OOK6I+TeQxOCr7l6Zzg1FqVgL8FAMg8gk8fWsSBp9NnEcn+ryQGFdjXI/I5k1OPmW2ge3ugFLbCcgHpmrMt5Fvww2yex4q1PFHPGNjktgHKmsW9sQjZOSoPGfwqWuXYcbS0ZcVXcPn7nbtVUKSW4JcMMYPSrEN+WhKgEgEgkU22DSMTgqo5INGjNOWxat3cDBOBnjJrUWB5ocLknrkHpWeAJFAzgHvV6332qpskztOPwrVHJMsQ+anG0ketXUYNwwAOexqKK4JHPX6U/a7ckfpVXORsk+yjcADxnIIp0sbxg4IOKgMgQgFyDUqXWwEOu9COpzxRoSNScq2WzVkMkkZ6Z6c9ahaNJl3K3XsKikzGOCOvG496a0AtPDiL5cZHas6XJ6881pJcBoQDwehwe9QOgfv+PNTJJ7DTtuUCdr8cDFR3BLZySRjuakuITG5Iye5obay9sYrOzNFKzMKWLdfB16cA1uMoaP5Tg8YqgyLFKTjOe+elXIMlTjt3zWcU1sbzu0SIXA+bPHTHrTA7CUggjHPJp6OeR71GyOxJ5/OqbexjHzFuCQAQM/0pI5Rny2OOM/4015TGmOtRzMFG4YJI5zUvyLtoVLqd7V9xPAJ5qS1uPtVsXz3IwfzqrqD+YhI/HFMsLhkJAJxg8Yzn8KI6stbGrDEjxDAw3XP1qleGW2mB+/GTgg1ZjdkIYHuCRkVBeXeckjgE/lWuljFsy9XgkmbOCUxkZNZRuZbBXhckxyLtAPQGukv7iP7PEw6EfjWPMBLERIBt6jimnYS1Ryc2oS6VdxSZ+RjyD2rU8W6V9tS01CL/VSgbwpGQSB1qrqEIm6jIXtUEdzJIBCmSig5BIrWEujIlDqjPawN9busEvCnDKRnIpll4XgvlcDbvjOVU+3WrH2R9OkFxExGW+bmtHw4xvLyU5wXOTx1rZw5omafJubHg/WbvSrb7HcRnYScY5A7D+Vd3BObmDg4GM1z1nafI6umRkYZR2rpdMTEG0YI6ZPeuBqzszdSTV0ZV9aiaMoTgGubGmta3hL4IJ9jx7V3Nzalm4BwOuKzr6zDpkADHORSg+R3OmM7qxyPiTQPttk2xCxHJOOSBzXluvabskIHygAcHrzXvmmMiNJFOMoQB839K4b4heHUR/NjGEbOMY6V3ygqkeZHVh6rpy5XseC6rbFe3Gf1o0mTymC55PXNbGuWnlEocg44rnI2MLgHsRmvHnHU+sovnidzp8oIwTnnI5rq9FnyUyeeSBmvPrO4dAnXg9TXZ6LdfOpJ7YOacFZmVWOjPR9GRHUAjHofeuotGAUD9M1xml3uzZjkZ4rpLbURnniutPQ+crKVzfF3naOgzg81o28e/AHA9awY51AD56HJrbs7lSMdiM9a0XmcM1yourAJ2K5HHY1l6vMtlA5I4GeR1rorREYbhnOMdawPFNr5lu6/wB7pzxVyi1C6MacrySZxFvqUd1cvsO4c4xXSWk/mRIo5xjkeneuPttKey1J23/uyCAM9zXVWa/IOcjHOO1Rh2+p6dTl0sVfEM2yAgnrgmuKgAluAe2Sa6XxFN8hjzk88e1c/ZQ8e4B/LviorazPRwq5YXOj0mReB+NbM77Ysg+pFZOkQARfNnfjg57VcvMLEMnnlevTNddOPunHXacrljTSZJHfGBxWrkAYzkfyqjp6FYFOevXjrVvP5DpXs0I8sD89x8ueq7EjDDD9PekJIUgkj0pN2QKZnufpW+2p5q94cMrtJ/U0pOfb6U1iCOufc1HuK9889TQ2hWJGOAO/PNCtz14ppc7cetIG28D15pxdtwJRkEjNLz/k0zcMHkmk3ZOP503qBMDg8jI9uuaZk7eB34BPvQrYHXApc7gfQcUlsSvIfwe+PYUA84BzxUfpk/KOgp2cdvxprzHYfnI57UzPI4OOufSk30ZIHsDmp2Y9h2SRjr6c0/HHPamEZTk8f1/yKXOBxnnmj0AO3HPNL94UEDbn3pFU8kfr0qntqGh+PRbJxn5c8EinHIUgYwo6Z+971BvznJyBnIwetSlnMYI5OQCPfmvnXc+pUkxrAkbQ+R7CpPmBAIJLHjjpUYLDg4BxyRUYncgoXYuOmD9KpaCuiQMZG4G7nH0prIS5wMDoCcnB+lIOpfI3DPDH+tKsu1AXODgk7eBSuCS3Fy0RUFw+OhXjmk35G0qSCeoGR+JpjsCcgnk55p+7qAOOTkkCnogi9WNJRc98HPWlXMbEDoe1RM21x85AHBAHWpEUMzA5Bxgexo3Bb2EOGJBBTAOODRbyPFOmGAwMk55A+lMQ4lIKB0253Kcc59KEfa+XUkAnJXHTPT8aSJlE6DWd11b+YM7wox9CMH+VYaOJbGaPAy2OR7Vvi4WTyQ4YAgjjuMcVhuiWt+YiTGhIAOMjBzyR+Fd9Nnm1EzkNSidHbZwQcGs9nLqgznyzkDHTNdfq+lKqO0Tq4cAht2QQfauRGIpnB7HpivQizzais7FhLsq+H5QjB+vamXNuGcOmQqkZx/OmXEbBQ4PBPcd6ns7omYRFuWGPw4zVGNmnY2tMlC2fBOCCMgVjLM76i+TwM7QPT1rU01Gtsjfk5OM8gA+1VpbYQ6hu3d+OMZ/zzWE2rnWrtHc+GpSbJAep4IBwR+PpUN/bma855QHGMfjTvC8qO2wD2OT+Vad7EkiCFCHk5yV7HsK4pLU9CGsTnLq8FsCFBY9AB059a0NHjScoX68ZYdMVj8Xk+wFg27Gcdwcc1vWFlIAUGQVGS/GOtIuKudRpkttZjgcgHCtj8Ontita3uSQNhwN3IwD2rkIVWzkDyzqc568YrM1LxzFYZSIl3U4BU/qfSs3toaxfKerwXscCAyS7OeRVPUfG9lYA/vQ2OvzDn6Y/lXhuq/ETUL0BDORHzwpB/WsSLVbm+kJQO6KRk5JFTyPqW66WiPcbz4pQEYgBfsVY8/8A1qzJvHt7dgCNxESccnJH41wmjeEdV1OZSAyIeQdpOc16f4Y+Dt9dRA3JZkYZBPykdzj9KwqU21oaU6ze5lLrVzKB5kjSD0B/U4qdIpppdyxH/eOQPwNel6X8NNPsIgkpRPLAUDcScD1Pernk6FpKNv2OAeNwOM+1ea8LJv3pHdGrbRI8wXQdQul/dqSnfIOfwqCPwFqtyBhMEE4GDg59a9Om8cafYITFaB8Dg8Y/Tkj61g3nxFnkbEFsCSeWOAPwHpXTDCwXUidSTOUi+EmoS4DyPkc4AyTSj4JzTn95OyBicg4JH49q6uHxNqt0PvrGvUYHNTSaxfYBnuCCTjk5z+fSu+MVBaHDJX1Zya/AckYS58wdgWP86RvgIikjzTzwfKbP6V21vqkqKwa6fBGfmIII+tZ0niM294U+2EgnJYnGfYflV3JaTRycnwEnG3y7gkqMYUHOPfA4/Gs68+DGqWyERSeZg5LMuf1/wr0RvGkcDgLeEAjB3k9/0NWo/GscnHmBwPbimlcy91Hi1z8P9Wslb5C+3OCpJH6/Ss94b/TmJmiLjGSyrk5r3L/hN7R5CkgjcA5KnpUUE2j3cmZI1WPJyQBgZ/pQ4yXUuPJJHha+IkiYiaAg55Yrj86lbVdLuxhxtcnrwQfpXqviT4Y6VrZluLCSMOODk8EnuPpXkPibwDf6MzsI2dUONoBYn0I/LNbx5o/EjGUb/Cx0+kWt2rmCRMgE/fGfy9axbmzdEyOVUjOD/OsX7VJCMgOhBIJJx3xzUM+oS7Mj5wPfNdHIpbHG5yibX2uW3XO/GCSOc8fSq9z4kl+ztEOeDjnGOOuaxzqT4ww5IPWqoYyNnJHOfXNHsV1JjiJXsa9ndMxwxxzzk5z711Gky5IAJwRggHGfxribcAMCSckjpnAzXV6VKuzg5GetebXgkj28HO7OptArxkEYGQOg69qtxR7cDIxnv+tZ1ncjaOu/OBW/ptq922E24GSDgkk/4V81UUnLQ+woWklcg8vd8qLgc4OMA0+HSJ7s8AHnAGcnOK7bRPCDTyrvDEEAkYwM9+td/pPhC3ht0AgUY5Ygfh1/CnTpOW7O6yjsePWXgK5vCvmREHORjkflXWaT8IJJyjn5eRu3Y/T0NexadoMUGMJg5BGACa62x0hDEnmKOvX612wtDYxmovU8q0b4T2EYj3QEv0ywBB/z616NofwtsoEQpBHGpGflHSuks9LQXCogz7Aeldbp1s3kgRgAnrkc12p3OacOqONX4aWZXYY0ZTySQMfX61jaz8KbeZGCx/QcAV7JZabJjL5IJyOK020HzIyHXg+tXa62OX2vIfFXjv4XiwDnyiuehAyB15FeN6tosum3T5TKHoT0Fff3xB8KJPp8uUX5QSMjmvjv4maV9kuj6KxI464ry8Rekz0qEo1YM8uAKyYBJHYCmMuJQTng8A9efSpip8wYBHPOacYi08XpuANXSnoc1WOh9pfs+agln8NrGNzgFtoPufX34r1xDhc9eM59c18/fB8yyfC4pEcPHKCG9DzXr3hDVnvrQQSkidMrkn74Heu/nvozymjWu5D9znk9RVS4yh3DngnHvWlc2xwpBBzyMdqo3Z9OR6is5PubQK8OpumwMeT2xTdQ1PzWEYPDnGKryMFY5HGefxqpHGJZllBDEjAIPTk1xzi2a2SKo0fy9UeX5SsikYYHIrcjsUhtgONigAYqa2spDGZD/CMdR0/wqCWcgMB1yMZHBp8lkQndjVt93y7c81Lc24+yyoMZwKrTXw2b+mOuOn4VTutVAi9cHgY61SjFGtmzKvQY5NvTnk1kXhMkEkQOACCPwrTup2mlV9nGRyeh71SuN0t4fRxuxjpTWh0xVkZKQSKnmLxtO4nHbvViS3aZ/NwctycDgitwCNYCMAkjk46VUkuhEiFE3KMhuMbR9O9bqKtuDbvojKjtwXOOCwzhvanyRkuY3BDqeucDnFaLKHtVmjAJDglec49cUPCbo5VACMk8VjK60NEu5UMEbSB0ABIGTgc9qvRN9nlBHG3GSelU7eAyE9WxkYXvVg2ly8gCk7ehBHWpWupaS2NIXKCPGwkseoPapwSVBGSCMnHWs9LadWKMhUrx09hzV6CznVVBJ4HU96EpPoPlSRaEi7QSe35Uvmxvl05HA575qa202WRw7YK9CMda0l0AMQRwOoGKSpyZk3FbmQLgmUlAAo9j16U11kn6A8HoOldXH4cTaFIX1PFaEHh5AhKELtGT71r7BtEe3hE4dNNuJnHGw5+9mtiDRpCFBHTtiumj0VFZeOhzxitOK2DjIU+5qo0F1Mp4lLY5q30QoVAQYznpn9K6CztSmD5YcDrkcVoRRqseOR75q1ABCM4D+3rXRGCitDhqV5SMmeGNztA2EnjBpLa3IlaPGcEcjrV+4tTc7iE2EHI9jTLFmWTDdc8nHXFPlRCl7pJNaCaAJICjq2N2en1qAzNbggneM4B+ncVsAi7SQkZOOD7+tUpIlkAiI355JIx+tDgiIyuZWrQb9LuHJ/dlSTn0Ar4m8dx5uZ1OMiVufYk4r7V1mWWLTbuAltoU4B74r4x8Xt5t3MfvfvmOce5r5POJcjhY93ALVkvwc08y+NtLiHOZQx/2gOfyr7YkPlXOBnZuAyPoOQK+S/gFYHUPH9lsHCDcSBzjI4r7Da3DvzwWAyccivSy5OdFMjHO07FVmdUHlk8Ekk81Hc2bXUOXOevGOlWoh9nmMWcg+p61J5Zj+UfcY5x6V6nL3PNuYNvMdOmw+drEANjOPr6fWtV4Rd2wKFTuOSFPNM1WKL7O5U5YfxY/Oqdm0kSDBOOw9qwfuuxulzK5Z8gRR/L68jNSSxBYy4GMYB5qrJO6yByDgclQOTWrGq36AIOowc+/P9KUVrYmXMinDASAik4A6Zq/CCjqDkdAPekkPlSgEYPHzAc1YSHzMYOc8nmi2plJ3LBDE5HX1xVqK5YIokA49KgjV0wO3rVkJvB4HvWiOJkjW4mQOBnJ4NQeUVBPb3ppjlg3MmSPQCkS/wB7AHgjqDxVabMVgd/KIHOe3NR+eWUCTkZ646VNMnnISoBFVQJAcdu4xxRZrYtWLDxnZvByopvnGNVIbI6AcVXkmNrxyUyOMgmrMRinTKMSOwPajToIeWDrh+o5rPmRwzDfgEHBq+Yzj2/lVaSMgknkA8EVLCLsY88M4bgl+gyau2k5jyG+hNT4EjYGBggf/XqN7fIIz36g81Kujo5k0SyEthkOecnjFSdUIPOB1qJGaE4zkEfwnmpDJlc57dzT0bMWiiSQ5V8HnAIp80JVNwJwOuO1R3sZaMlTznPH07VJbyk2mxzlyMEnqTWaSKvZIrCP90QTuPPGKoyRPa3COnyDj3zVwuY3AJ4zQ0wnyowSOcEdanZlp6E7uNgJ++RmmSwB0APJYZqles0TI4w+OuDVmKbcqkdOMgjHNWveZntsVtXXZbBgAcED/wCvWNcTGGDnJGTznpXS3EQl4Zhg9cjisLUbdcsqYZV5watKzJizlzdkyH5G2E4J5IFQxx/vzsJyCAMD/H61sfZfJJI27D1XFQi1RGDoBgdQB3NUnYtq5iiK5E8kEh3jd8oJwc8nGBUVrHf6beie3yqBSGXGeSODWzeqZ5fMU7X4JUdDgVr6TaG+0mTeuZcYHOcZNbwdzKeqsw8KeI57mOeO5DAKwAJHfAyc13+muhjBVht6Zrz3RmjiWW1ubYoASVbGOQf/AK1dD4dvtxYZLISQq56YP86xqqzJhtY6949x4PGKry2e7PoeKmtpPOUYPA9TzUxIB6jms7FJ2MO50rcpA/MdTWPq2hvdxbJG38bQT7967NwFHr34qC7hE0PI7Z6YxW8PdOiM2fO/ivQDGZBsBdc7SOueled3mnvFKTgnBGcmvpXXvDY1BZTjPB5UfQ815N4l8NPEHCgA7s4YYwPas6tO6uj6HBYpL3WcZYg4AJPHI5roLCcoQenfg1lS2ptZNpBz1JxxVq1Yo59j0NeVLmiew2pbHbaXq7ggEkA45PtXU2upCYqd4IyCcHFedWdwAQDkepB4rc03UwhKk9Dj61tTqPqefUop6o9GsdQEwCIee+R/Wug0+/jVghcZwSea8307UMS5BwMZBNbttquG3A/MOuB0rsUjy6lA9LgvkQAK/BwetV9Yl+1Ac9enNcpZ3kl1jEhQg8ZHXNdDaafJPgTnIXnA711QfMrHA6fs3dnP6lb+XNk56dMdPepbCbZEe+AcVe1uzMCE5JHcmsqzb5Svp196iKUZWN4vmiYGv3RW7PTGeaqWDh3GcYPAqXVk+0XbpxjOeas2lkF8tl7dj2NZfFM9iDUaZvWa+TCvGcD1qq9ybqQJxgNgj61oIm2IbmycdqwLu9SxvFJOArZ6gDHevRirWPHrTtGTOzhXbCgA4AApWOD0OKxovE9tMfkfYPUkYqYa9bv/AB/jnrXqxtbRn55V5nJvuaeSTjtUbMQBz09qqf2pCVyHHXpTlv4iMbwMe1NanPZ20LDNhR7np/Wmsc8A8e5qL7QrHIIPvnpS+cgBOQffFLlfQpK2g8vwRkcDJoBOAO3amBw5GME47CpEwBjOD1GRT1HYAxHfvmpBId44yDzURIzgHjPY08Daw57VVzNIlL847daUMCOTznpUWe/oadnAxVRWgkShyq4P3T1pu4KcA+4qPeTgE9Kfk44P60JPqTqPBwc9uvNBGeKjU8+vc04MDxnHels9Sxx4+lCsS3tmm5HRievBFG7HHvRuxdCQkIR7noM0MWPToKQHg5b3oZyRweKT7Diux+PLKIjkHdk4wBzTlcBRuGRk5GOlJgBsjjnJwMHpTXb5wQ+B1Iya8FO59M3y6ocJdykbSACOQO1Kz4fIAAAwSDjNNLdgSRkcimysCo5OB1wOetMd9LiFzuCjHOaQO7sA3pgdKNyqeOQOucZoZ9wGQeMfNjt3qCU7sPKJGU24APHH40eYNmc5GBgAU1I9gYB8hj0wOlNlQjIPTAI6YFNbajs9wcl1wOADnn1pVV8Av3BJ5PSlkcLCuwghxkEEHA71ERnIfr2+lURdrUfI46A4GMHn/PpSK7hvugDIY4aopI94PcDHFT24DP6DpigL3NGaR45rcZJABwCxAwe+PXpVvVbDz9O+0ID8gHHXPY/rmqGoYZ1GSoC4BJI54xzW9pUg/s543IdcFQxOcHA6H8auD1InE4ia+kZUiOSFOeBwM1j63bp9seWPBQgEjB5Peup1bT0ht3MY2Akndk5x9T0rHuLE3dqmPpkk5+ue4r1aburnj1EotpnPTzO1mB1GeCM1DaxGOdHJwQeTmr32Qwq8b8lTgjORmnoqmKIHIJJGOM10Jq1zns2SrffvvLUZ9T6Z/wD1Vpxot2d+zJA7+1Z4CNICFwTgE4/Cr4KR4IBOODnpzWNle5rGLNjw1NsvAg79OB14rrrpPKiMoyjk4JHqa4PwzdGTUXJI2Z6D/PtXXahq0DRmMM5ckBcEZycAk/TivOrPld2enRTasVYrGG1feQWnB4wo79aS51L7MJCpBfPRhznsPahZS5xnPXJznFO/seW8IMZyMc4ry5Yx83LE9OFG0bs5LV9XmuEAJwM42qQeefxrDh0q91KULbo0o4G1exr2DS/hlJe7JLjCRDkggYIru9I0TR9CA8qATupB5AIPHsc12U5O12c0oa6HkPhz4G6jfGOS7/docEqBzg9f8mvUPD/wx0LQhGJI/MlU7mPBx26fh2roptYluSrAeUMcquB+H5UxD1JOc9M1cq+lka08LfU1ra5stMXbbW0aJ05Uc1FeeIHALtJ5Y9FOMVjXF0luH3nH1PSuW1HVN8hBchFPXHFczlKXU7FShDc6DU/FLyDZG+cHg4wB/ia5PUteBUkyjeSOM9T9KyLu7e73Qwbgc8soFW9L0vepMpOUBJOBzWkYpEuaSshbed5GLygAduOtalvJaQRl2AK5xg44rnta1qCxBXPzDgDIrjLrxTNc3B2cR+nWt4U2ziqVuVWPSr3xZHZRuiHGeM8HH+Fc9d/EdQCNzOVODkZGfwrlYXm1AkAkgg5BqHULVbS0Lv2xgY/Cun2djjdRyW5pTfESczMTyM9AOlZVz4xvLmcySvgE8Lnt2rnpHQKVTHJJGBUckTtEo37cc9K2VNWMPaS7m0/i2cn95I5IPAzxUi+MrwqUDE59+tc+lpuVCG3EckDk/hXV3XgDVLLTLLU2tJTbXBHlNt5rqhRi1sefUrtGZH4huWnAO8nPOCTWtJ4uukQxj5AAAcD/AD+dbWj/AA61GVhcRQs4IysZUDn6n8ai1XRrfTIp5L4R2bR9VYEE56dq6vqmnNY4Y4upzWRL4U+Kk+kyy2l3Mfs7qTGVHMbYA59Qe9bNn8UoI2Nven7VE+ArMAT/AJ614xfyp9pcxkhDwG6cZzkVct8XcaE/wDv14/8A10RUZrlZbqVKcudM9T8Q+B9N8YWT3ejTxrPnJQEcggkj2PH8q8k1Czl06eS2niMUyMQVbqfet7QNavdAvVe3dgivkqDjIP8AP6V6FeSaV8RtGSCSNYNYQN5blQDkjp7niuadB0tUd1HEqv7r3PDTEGfIf7o4BFMVOOuOecjitTWNEudGneKdcOuMgAg+xrJaXG0HH+1WSqJlzpyjqTgkSA56egrZtLoQhQSoHPQc9awBIzupzgEir6k4PzcY6DrXJVjz7nZQqOJ1Wm36yziKM5PJx64Ne2/D/wAPefGryDfk5XHfvXhvgGJbzVkAUHaQDx27V9ZeCtGWC1izwehyOleRVpqGx9dgKrqK5taZpKJFGdvfIUL0z71vw2YXbgZA5AzViztEiT5fnJ/2e1alnbJIwBUH2YdK4T3lK+4y1s9yp/Ccg4HOK6u0sQYcEDsRnIrHSHynJyOuBnpXTWbokaZxtHb3raKS3Jk30LelWm3JIGc4GOv610NjAqyA44HPWsm0kVunY9PStyybKjjOPet0tbo5p3N+yeIJkgDsOelTvdhWABGPXrWO8bsRjpn16VaFm5Ucg8VtzPocTpJ6sh8VWsV5prYRPnGCQO+DXwf8YnUa1cxJy43LgdsGvvS5hJgKZ56ew/8Ar18RfHjwxPoPjK7mcEW12x8tjnrnFefjI8yTO7B+62jw0gpJnI61YuUEijnac5Ix2xmotTQ29yVzjDAA4JyAeKptecYJ9MEjgVy0bpHRVSetj6d/Z+1ZpvBOq2j/ADGMGQDGcngivW9OiLaZbanbg/dw5Q+nXNfPH7OesBLy4tCQUljwcHOSSAP5V9GfDW9jzf6LdkFInbOTjAJ4Ir1UuZI8FtKbsdfZ3KXumpLwTjnn+dBtA9q5J5AzWTZGTQ9aezkO6BjhSRjIPSuoltTJGcflS3Vh35WcfPalpNoyRgnj2qK1tfLYggnkkDPfNdBJZSIHxge9Z/2dwwwDjOfrWGzsdV7onE5jiIBw+DyQDiqKxniVQCCcEHsauSRkKB05zzRDvRGjCjZkZ4FbxtJGNrGLqtsY4coPmc52npj29+tY11bH7OvzbckdTyDXawWkEs+bkkxKMDuATmsW7gjubklQPKViAwGPxrX2aNoT6HNzRyRDa+cDoDTY0K+XJwSWxjqfyrYm08OxDjPIO0k4YCq81vGv7xAQkZONoGaz5NTqjJMpTtuRyOPmwVz/ACp1rArRtvH3wcUiAvO5TknGC3vVlQYpSpYhVPIPertY26FZLc29vwnQ4OD2rQtYAJGC8Ar2HrigR74EO/iRuNuP8+tXVQIfkzjsTzx+FHKmxMrJpf2TA45JIJHrVsRxQbOh9MjvTkm3sSxzjke9WZoY3SJlkAB7L6+9OyJaexVXZLLvXsDwK0La2Fyyru2gDgnmiGOJShVg0jA529BV0ReTGMcA88VSjcG7Etta4cR7SDnt0NbUNujIqg424JGRWWJcJvBI47Dv7+1XbKcSLuLA9j04qklc5ZxbNUoEw2CcjHT1qRVBUc5Df0prRf6MSGOBggjoaihuikQGAwycZHNa2SOPlNWNQWBKcLxjnmkVSJHwAA3So7S+3qkZBAAIHXBqza3ccZcPyCeARS0Zk0yZtP4G9iARwQBVW4ZrdgBkoDjPetGW+SW2+THykEc1QhkScl3HyZOM1TSIV+pMk6DYMdeOe5pTAm8kevIp9u0TyDsM80+7kS3+eP51AJIxSurGbdmVUAFy6ZwGGRznNSPAypv6EHoR1qh9pkkvGlAyi8gD/PtV57l7mNMcBjnB9DWJaTWpieKkH9hX8mAuyMsCB6Dp+NfCviHUhNdzkSYHmO2Rzgkmvtv4p6qmjeBNTuCAgWJ+c9Tg4r86bzWTPIgDgktuIIzkEk187mVD28kl0PawVTku2fTX7KluJPFEt2fmjijOCOmT/wDXzX1RczxpkqxxweB0r56/ZO0kr4Zvb9xh5nGD6CvoG6QGDB5AGDmvQwsHSoqBhiZKpUuZNzqIW6TEmSG5x1xWs17HJas+eSOM/hWM1uJZZZHcADjGOvAFRPL5f7vOAORit1UaKVNSRamufKh+cffJHPapYEO1SBkY71WSH7QqlyGA6cVcy0MAJHHTioT6sdktCtOCxzn5QRVi3LwsChxg8CmEeYvOeTnmr1tCrRgjOfoKm1xPRaliWcXqoXQAr1PvToopIpMg/KeOlIsIKgA4OcmoJXliKhRxnnr09qHocj8jYgkMbgsMgdcEVILhFIxwe59aZBcpdIm0/NjkEVIunn7+cg+3FaRv0ORqz1J8owBB7dqrTWYEmQSeOc1HPG9uwIYleuMVM7CZEbJ47dK033EtNiIbo/unIByVqwcSqDwD34qJYXYEgdOuaA5Y4PQelCdtxEV5CCCcBqrofJXjjvV2aMsuR9PpVNrd2BHXH61m/I1h5k9veF2CkYycdOtFw/lZBOBjr6VUgjdWBPVeAM9M1Yuv30PIPGBz3pLVA4q4xFA5wBkdaqOzZOOoPNWi6oAh4GKg2YBI9aVi0kQu5ZlPp1qYKUjwSCSaicFZBgZHehyTnnA71OwWuDkhTzwP51AV2gnJyBkAdKA5IIJyck01nJZgQOcY44NAWEvZN2yRec4B59ajijRDnIGRgEmp1cN+7IxntjpTmXoO3eoW5OuwyG3BU5BYEnBB/WhrYxjCEc9CTg0+OXyjjPGc1Msb3JJH1rZeRMrooyho4SGfnOapiDzFMjk4zgk/4VoXSjyX35PYAjp71zs7XEE5aIb4nwHBPcdMfrTWjJS5tStPbyWl3IEcvG54B5H0q/bWSOAcYx/CB1qWR0jMW/JR+Qa04rQCFXAz3Jq4rU02RzOqWcYLgAqADggdKzdH1qfSLhixeWLcMcnj6+1dld2cUowxxuHfkA1zz6M7T7ACUOSAKcVJPQjSSsak8sGqgyxpsxyQp6Z71b0K0W3Vw+GBJOehBwOTWJpsf2CZsMTuO0qT0ro7ZEjb92xK9xjpRU2uEY20R0NgqxjGSSemTVzysgMeef1rLs5MbRkdRzW3C25APfPFYx1FL3WRMpdRn9KHQpGQRnPeraRc4PQc0+5jzGMetdCWlwU+hzkkvkzGPs/B44Irl/Fnh2K6hd0GMEHOOAf8K6bUwRN6c9ahMBuInQnjaeorRTUlZnTBuL5keE6to7W8hyMgZyoB/T2rDNsRIcAYJ4Fes6/ormFsjIBIDYFcRPpxXfkEYB6Yz1rz5R96x9Jh6/MjFVWAA6c4HPWr1lGynDNnvmgxfvSQemePftUkLbWPHPHzVi42Ovmvsb1ku8DH8PvW9pYCrg9frXLW1xg4HGOST0rb0+fLDnI74PH1oizmmrpnaWHyAFcjHPFdZpd40kIzkYHWuLspfLQEnPHWuu8PzxvFjPOfwxXfSep4tZaDddJdAOoHJrnIiEYjPrXXa3ahbckdx0rjL2UQZbv0Ax6//qqpK0hUNVYyZCJL1wOecGtyytf3S5GD3PTNc9p8gnvnIOAW/wAK7G2lWPYCeDxRRXU76t4xSG6hiGAYOPlySOteKfFDxY+nTBEPJIOMnpnGf0r1/XLsRxnJzkHPHWvkH4v+KHu/FlxADhYWA4PTrWs52aR5tVfunc6eH4jzqoDsSBg5BPFXrb4mycZdg/ox6fjXiJ1yQEoshIz1Jpw1Y/3z9c1tGo1ofJujdnvkHxRbA3vwDwBjr7Vei+Kvy8uw7gAivn1daOBlyQKnj11tpy/y9qftZEewR9Ex/FIRoHaVQD3Y/wCHer9v8UkLYMqk+pr5pXXnAzvyc81PH4gdUI3kZ7huhrRVpdyPYXPp2P4mRbcmTavcmrkHxLgfgSgj1ByK+XI/EjKAHl/8ePNWV8TOo4lCKeox1/Kj28n1J9gtj6nj+IdsMAygEngEdauw+O7dWySMY/z9K+UE8WumAJGx3ABq5D4ynUHE7Bh0BPT6Vf1hk/Vz6tj8Z2zY/eLjsB1qyviy2lGNwzmvlO38c3DD5Jd5Xn5iQfyq5H8RbkAZlA7ZzwKtYlrcj2D7H1SniO0GD5ozjGKnTXLd8fOD3618uw/Ea7QZ85T6ZHWtC3+J1xwCTjuegqlX6ieHdj6aTVIXB5UehzS/bYgR84x296+cYPipLE3zyFM9gc1ow/FUgrlyOepqvbpkfV2fQIu0I+8MZ7mpElBwMgc55wK8Kh+KynJ8w59d1X4firH/ABEv/wACyfrirVaBHsWj2oSAoSCNvTrSBs98/SvJofifEX4lAIHAJBP/ANarsXxKifhZ8EdQDj/9dCqxYlTZ+Y8MmSwfaR2DZH+e1I3yxnC4OckY6HvRs2sWweOCR61JkMeeQOvPI+lePax7y0epEpAGRw3HUnFSSR/KcHvxg/So96IEHPfhupOad5oKYxgnrgCqKTWzDaQSSSSRzk5NNYFQPmOM5IU/5zTd5Zj1ABHOOv5UAkDkg/McY9KVjPbQjaNgxySEBByBipXOVyXGPcU1mLDGcr7UwnGBgkZ6kUylfZAE2/dABx2601zscIw6kc9+lOfeRtBITIyVxTRIqJ6nPG3qaEybsay4AJZSDkdeg71PbJmdAgJPJ2gE9qgzvLjHGcDPB6DnNX9P328TuxIAUgcdKegWGapcYnPouflPH6fhV7StTKqYgqnKkjJIwR3/ACzWJcSF3O8MSwI5x3p9mH3B9hzjlVHrxyfwpEatnSW8q3qSwfKr9gv909+aqnTzYyhHJIYjAPTH+cVFayE3KOAY9gIAB7Z5rsWWLULWF8L+7GPmIzz39a66U7aM5atPmPO9b0uRZmfDIhB3HGAD61jfZvNTKdQwBIxXoev6e4QHJZWJBPOOg/XiuXbT0sllMkiopIbBIx7ZzznrXYmmcHJrZmObZ/MABwinJ4yTUt7JHBEnIDA87uPxNZes+JlhlcW/JAKkkccnqPyrm7rVJ7p2lklMhJ5Oe9K7sVGyZ1EGqojnyiFHOW6/lWvp10bmVEBY7vX8OlcHBdYIGR2Bz7kf417J8LvAM/iGJ9QlLRW1uckk4Jx1x7VwV6Tmj0KFRRZs+F/C0+rTAtGwQZUEjIJP8unWu3i0uz0OAfIs0gzwTkLRca0ulQPaacNhwMk84x0/HrWbHcee5Jcscg8jmuGnh409T0nUcloXJr6SeQt8qZwAAPWrMdsyxiU5w5GeapMS+GIAAOMtV6C4Z0EZyRkBRkYye/8AOuhtGcd9SzABngZXJ4qS9uY7eEuTyBkKOhNLGyrH2GT8pB6Y4rm9X1EzOYgQc5HH1/8ArVDVzuTsirq+qPdythFAC8nOSx/pXM6jdySuIosZIJbIJyOO9Xtau0tbfAYbyTj1zVPS1eTEkhHTAIz81XGJySlqNgkSxUmQ8DkkA5P0rF1rx0LVsQoSxBAyCDjvn/69T+LdQXTbUx5AYnBOcY/rXmktzJd3JJAGSMZBOAT612Qp8+p5latJOyLk1/c6rqHmTNkMTkD07f5Fa1hp+/aoRsk5JVc8f160aRpW/Dum5QcjBzu5wBg+pr17wd4YjeRJZQULfMSuAQPSuiLSZgk7amBong029pGHyXYZb5cEZ6A+n0rnPH2mLYw7CMHBBwc5H+c17zLp6W0IQINo5BA/HOa8u+KGjm4hd0B25BYep7VrGcW3cKkXy6Hj0MAKFc5JPOc9akliKRjLIR/EM4P1q3wgACnqRz9aURNP0B4ONxA4zWcp66GEY2WozSxHCS+B0J3dc8Y5Ne/6t8VNLuPhlo+jKI3ubTAZWAIPIxyenevChbgR4+uSPyobEUDpnOR1I9OcV0UazWhjVpN7HqNt+0T/AGJqVqYbUeRDKpkAUBSM89uOtH7SPj3wt8SrPSL3QUEV4hAuUVSoPHXjjrx+FeEXNuWlkP8ADnJB7Z5rTgSNLVSz4GO/fFdssTePK2cMMNPmvcyBECy5GSCRwa0tOcxOxHQEYyOKgjtnjJxgLnJIHPNSkEKO3UgivPjWtI750rx5TSgkBkwCQCeCO1dfosXlBJhhWHQnPB65z+FcBaGSeRB8wBbG7BIH+FdzZagbe2EByF4JwewrolW92xlRw7jK7Ou1/wALweN9CFzCALq1A4BIJHIPPfPXmvB9c0SWxmcFMbWIYEEEc8fWvZ9C8Xf2LKrkExdCATyCec81Y+JnhGC6tl1m0Ba3uVDBcH5Tjk8cY6V5VRuEuZHrxj7RWZ4JYxHzMMO+QT611Wj+GX1i8htoHUvN8qA+uM5z7VgyxPbXDI+Mg8bR0rW0bWpdMvLa4RMyW7Bhye2D0711QkppHJK8HqdH8JtOlh8ayWdyAJoC0TKehII598dc+9fYPh228u3ixgYAH5AV86eHLWy1XxtZ+IbbA+0qPOjjJ5Y45IPA4Br6PsCY4AAemQDXlYyKiz6zKnzQOktG2HvzxzWjAxiweMdQaw7WUvsBP144rUkuiFQZUKB1B6+1eQ9Nj6mKZr2t59ofaVJYHrkYxW1aRsVGTnnisLTYzkHv1FdHY9gORxQm2xPRmtYRc4GACOa3rK3Y5wenU5rMtoXCBuMe1benPEqiPcN/pXTG5yTbZoQ25Zcd61LKH5FB5PT6VnpdJC2wkD3JrSs5f4wcgAE8/rW9zjnewmoWSug4ORwfevC/2ivAx1zwlcyQQ5vIAJF4ySQegr3mecMQQcj1PIrD8Q2qahaOkgDIwIYEDkEfyonFSjyk05uLPzF1qHzQxAy6EhsjnI6/rXIX53EpkjrznBz9a98+N/gOXwl4lubqCNRZXUgK44wxBP09K8N1u3eByRGSknI4GM9646dP7LOytUbjc7n4Daw1r4yhiMmEfAXnqR0r6oaVtJ8WQagCBBdoI2I6Bx0P618LeFdWOh+IbO8DFCkysR2AyAf5V9xT3ia/4bjntwSGVZkbtkdf5V6fJ7mnQ+e9o41D0zWGXU9MQqQbqIgq4/i/Gt3w9qA1LTVBOZE+Vxjv6/pXB+E9XTV9JikY/vEG1u3I71uaHfLp+uIGGIJDlhngGuS9ndno8vNE6u5t0KsgBz649earfYUWMZw57nBrWurcnGzJ3HPJ9eaI7MovzHr2zj9axk9TKMmkc9c2fOTjr1xTIYQCQUBHb2reu4fk2nO3PH1qjBZO5YYB5GADyRzSV0zWL5kZWpWyG3GCM+hH51jNBK+4ELweMA9K6S9s5EYDopGDkYA96zLiESbUjbknnGa6YzvuawWhnPakZfA4GAOufwqn9j8qxnQgo7ngHpntXTW+mIId7AuAc9etRXsHnZ42BeSMVvFpjU+V2OQS18kocMSOCQBjNV7pvMd3QHA4J5rrntw2m3AC5ZlJUkcjpmudWA/OifdPDEj+lJ6HXTqJmW6XEEEb9VzwRx+NObU5Yrd0Iw5HQmtS7heK1jQ4IwCGzxVeewBwSN2/uO1K1jqhNPcjtL4zJCxQgggMM1ouQMyIRsXPyn+lZ29YHIUHA9qdcTGZYlRxkkjaRjOaLmiSeptxRf6K9yvO0DHPPNW4NR+2eSj4AGMdKzHEsFpEEk2pKOh74qWC13Wu8PwnJyetCIcUzTuJDAgVHVgzYODV2zWKWCN1BL5JYg4FZVuCVaRCCFxkYzyen8qSO8lhiZQAA54bHfpVIzcTqF1cwxGN8uCeB6U1LtHiAQMHBP3jWFaQzuUDDJyeckmr677ZHGOQM5AqeZ7M5pQijXsrfzpwAfm6jJ/p+FSzXaxSBC4AB5OKyYZJVAI59cnmkfLvh8jnJOe5qHK2xzuF3qbdrqERd95JUHA/rV22nQ27h8Lzlfx6VjR6elnF+8+d2IIyc1sDy70xpGmw45Oa0UjCaitiS2jMaHB5JJ+lTBs/u+zfewKrSv8AYyQzcKcZ/wAat6aBIsrsSTjC8cCmjkkMEYWB1APPIyOuKsW8ZZogxxjOBT4bclk9Acc+9OlJSQSR4ODgEjOP84p7MlS6Hhn7YniMaB8Lry3D4kudsQUHnJOD+ma+ArW7M+rRRI4YYG1u+egr6T/bm8bi81fTdFWQDaPtEignqOgP4mvn34P6HL4s8eWUADOzXCj2A74rm9mpycjpcnFKJ+h3wH0E+Hfh3o8ci7JJYxI4Ir0e9jEcSuf4hkY/L+lZGn2xsbC2twmI4I1QD0wMUPPIWMZOQOhzms5aOx0qLkyDcUbZk8nv60+O0JkyzAAjHarC2o2q2RnIJ9KszWpMSDBOfXp1rHW51OVtCGVArxoHOO+3+tOkypCdT7U65iEbjk8HirNjb+ewJP5029bEvTUZZxCf5C+OMZParkNqbd0TkAHFPFqkbAg4OSKnZSqIrZOORxjNXHazOaUrjWTylJHI5OQKAv2pc+pHWpkAuDjOODxzSrELdkTGfeny3ZhexXFp5LBlJzjBFamn3RUGOY4B4GaiCkuPT0p8yFjgDH0qopwehjLXcuzwDy2CHIOMc4z+FZoj2MY+mKmEjwhcnIqzIElUOpweMg96131MrcuhU8/ywy/eHSoowWXJyDnJBHAFSzRmNS/BOeRikhbepwMc8gGlcvoEg2HI5B5NRyk4yOT6VYYYXmon4KnqB1qXqCKm3aQ2MHOMU91JBXP1ouISoJQnBPAz0ppbjg/rWbNFqNKCUYf5uQMYqvclLcAZwvb61az5Y9c1SukLjBwRzgY6Htik9ENbldr1fM2Hg4OCeKjnmMYODvTg8VJ5G9ghGRjrkZqRLby0IJyM5wcUrXRroiGNcfvOcEEhT3NBOEDHr6CppCCp9uhqMx7sAtwT6CpadiG7EEfJ68dasRyAuR2B6moZYjFIPmbGCT6EUqkg5PA69aFroQJex+UflNSWl0Yk5GfTiobkPKgOSRnBx71XYlZCC5BAOASeapaPQN1YtXU6u+MYXuc1DDCksRAAPXmkgeMhwSORxuqo8wt0cITnPc8UyUuxPNbhFAYDHqRWhZO0cBTPB61jr5txKCXJAOcHpWjHI0acjOPQ1pG/QpxaKuqTmCInYSAccdfrVPTbp5myOq9+uPwrZDrPHsdRjkYI5qvb2KxFyDwPSqd9xLRalCTT/tc0hZ9rk5DAd8U6EtAFUuXIHPPWrX2hRIQeAO+e9Vrp8rvA6H0pSbki4rqbllJlEOePetmznI2jdgA1zOmXHyDPqMe9bdtcdK51oTNHQxSYFWGkXyu+cYOayobhiQAcevNXXmBjPP4+ldtN6HMlqYWsEbwFA60lvBlevuR7VDePvucHOAc5HeteyiVlyRn2qYxvJs6pPlijntWtA8RAXv1rhNV0go2Qnyt/EDyK9fuLRHyCMDv3/SuX1mwTy5M4JUHFa+zvqzahW5XZHkdxp/ku2Bs5x61RaAh+CO/Ud66XV1CyEDgZ5Fc/eSmIFgdgBrgmrM+ipSclqMS4EbHIA4yT27da2dOmMnfIJyMdAPaueZ2cAgAjv/jWxpLkKg/i5Fc8WkzrcdDt7ObKBfpk+tdHpB8lkw2BngA1ydgxbHPTtXS6eGxgA8dK3g9dDx6sbI6ucGa3LNyMVwHiEsm5QcDmu2gllWPY54x3rifFJ2SH3OBk1U77nHh1aZlaUCCGI+U85zXSQq7oM9hnJNc7pxdXAI+Ud+tdTFMGjGBjFdNLRHpVnZmB4kuDa6bI7kAIpOfzr4M8a62b/wATanKGyvnnbz24zX2X8b9fTw/4H1CduD5bAD3x0FfA2oXxnmLgElwHZiOpJPf8qwnPmqWR5ld2plw6i45LhAeQOeakTVHKgZ+XOcZrBe5RmXAIIBzyCPb9c08SkBQh6cnIxitrs8K3c6BNWdcHeQPTOcDvUn9plkAB+YHJA9K5hrp1II27Scscc46fhUxu9qkEsfQE5ApKVibLodH/AGy/AByM9FFPXVn9cCuaWckZJGM569afHeFnwT8vUZ6CjmJ5L7nTJrB3AAjr27/WrB1gtId3GPTpXKifA3bvlBBByetOjuSH346jqR196OfQOQ6hdZP3S5IB4APNSLruw4LKfZuf1rkTeAA7W5HbNPjvGlyAcnuKFIXLY7Aa9gcEdc8E1ZGsiQA7wO+M1wpvyuMnAJ/On/2gU6vgHgA9KpSI5DuI9cZuMlvQA5qymvFVO7g9ea4JNSIHXGOlSJqTsRuI59qblYv2Z3y6839/IPrjip014kYL7/XJrz8akcjJ69yak/tYhuuMH05NHPoRy9zvxr24YDgehbg1ZTxBNFjLseM9e3tXnJ1ksCCoyvIJNSx60egYn1FSp9xuGh6QviZ3j+/kf3s8j60//hKnUAee+P8AZJrzca2FjByCSTgA5xTv7cLKf3mCDyDz+tXz9jJ00eYgK+Rkk85Geh/xqPJJxngdSTzTIctuLkIdxPXk0pfaDnAB9K0saIXePKJOPMBwF600s5boMYxxwajZ/lUAAqckk9Sf6UAFgSDjtjOeaRLZIXAByCCPQ/rSMwi5J468jFRmSQHaByercD9akaTcRwCcgevXvQNe8MAHmEg8EZJJ4pGB7jJ5woPA/wA4qVnR+nHHp149aYTlR79OaNxjS7r147kDGOaYCdnQBM444pVbaTn5ucYz0qQ4HzFcD724eoGP60EWu9RikJIMnGDzz+VW7y6DjyoeARySfbtWfIcDnJA4yf51IAAoOTuPcgcUD1sRnfwFwRkZY9TV+wvI7dzvjGcEZYdQRjg1UjV2UcE9uuP5VoWOiTXkixnjIPzZ6H8aaTZBcg1a3Z0MUWPl4BOcnHeuqs90lsSEVf4i2MY45Gewrkry80zQU2GXLoANi4Jz3Fc5qnjC71KN4oy1vbkbQinBIPc+9Wk0ZNnW+K/G1nZ2psI5vtE64+6PlUkevrxXlGu+Ip9XJeRyOmAMgHHFNcFVwOgPU4NZ88eWJJzXTCTMJx0uVZ3LhCTn0oiTOATx6e9OkODgcgDP61LZ2r3cyRxg5ZgBj3OOldl72OR76HU/D7wjP4i1NDsxbxNukdgQMDHGcY9K+hLSf+ytKjsbNvKRhhmB+8e+P8a4HTGHhTQ4NLtCsd1cAea4bkA8E47da7fSp0lto4y2QqjkjJ6Dkn3rkrS7HbRjbcnFgJUBAA65IwfzqaKEIgQgZAwCP6U25kJClM46BcYqeGJigLE5xnAAyK4T0I9hUhBh6ZAPJ+tWo2VigJ55xgdO1Qqx2bC4wDxn/OKhW48m5AJwM9QcnOD19qF5mlx1/emKHZlkGeB2rB3rHKZXG/cCB8u7BOACfSr2sO7IAMDjnPr61l6jKlvAyg7gFBJH0/xoT1Kb0OX1XUvP1MREK3znIJ4x3x61Lqevx6fDsJBIHAyM+39K5lLg3OpTuSTtOSSOhzgfpisbxLqYuboxxOdgIywHOfQ12QhzHnVKtiHWL86hJiUswLAljg85/wAc0aRpgup0DZCAgE49elVLG2e6lGc5VhjPSu90K0HlIJAvy5IOOnIrsuoKyOOEXUlzM3ND09IcZQ78YBwM+gr03w0wWFIhgAelcRZNEF4kJAIHPrzXXaS7Rjg7QAO/ODxXJzna6euh106/uMkcdBjGD9a5XxdoSX+nFP4tpxjsT6V1emQG6g2FycAnDHpnmmXdsHBG4DB4I9SKSlrctw0sz5d1LSzYXbocgBuGYZPcH+VOSBXAKnggZwMV6p478Jx3gd4wuUBZi3Un2rzB7K5s5jB5bnGOGHI7g/pVvXVHG48r1RUFoVZyqKevBz+fpVKQE5BOcnkY6VtmO7nOwJJhjgDBHX3qxZ+EriZt7IcHsQR3xU7MpR51ojlTYlySBwT6DgVZ07SX1GRYwmRnO8jGMZ7/ANK9Fs/BhEZTbznPr/OtTTfCRgJKRqWQHr70+cuNB3PLT4fnimKBCN3AIFXB4WCnD8nqSTXpS6aI59j5j2kgMenTPFLNoT3UO9CZCO5rL2mp1KhbVnniaNFGUHRQeMHH6Vei01DeIjgkcYxXQNonls2/d8pyQMZ6dqsQaQSIpyMccbxyBj+dXGprqVOmmtDHu9CtihTZyDgAjseuK7nwjEmr+FrvRLgBwsZEQI79QP0rMksgyBwGJGFx16itPRVfTruJ0TAZgGJ64PH+FZ1J82hFOGh8/eNdMbTtTngx5bI2CT2Jrn7a5LMN5+YHls9e1e6ftDeEjYNbavbRZgv8B3I43KOevHQGvnebKyZz0J5zXRh9NDzcQrS0PYfhXfvH4ktoyf3cmWCk+g5/SvrDTnP2YDvnJH1ANfEfwrvWPjXSAXIHmYznsQePxr7P0yclDnjHUZ/AVyYxNSPocnneLTNxGIAxgZ6KO9bdihdUzyfT0rFtmGASfoM1sWU4MihF9s5ryEj7OD00OmtyscY6HjitvTeIw4HOfUVy0bvtAyQR0HNbOl35aTy8EDAwfempWBxujsbSRpf3YBAByeR6VZto2WZzuOCBjtjpVLTQY++QTkH06VtRRkkEfnW8djhfuvQcLOSc8YOD/EcfrW7Z2pEYGSCOCB39qo27qgABLZHIzyDWrZSHb0OCcZzXQrGFSTsTPAyxN/F35NZnzyiSJshPVvWt1uYsAZ471RWMFiPz9qaONM8X+M/w+TxJ4WuLd498u0mNx0Rs5ya+FvFGkS6fPcadcwNFcRPggknI6Ag9wa/UPWNP8+3dCNyE5Ix1618kftJfC954v7ZsxiWMjzUwSXBPb0xjrWdrS5kbKfNHlPjXU4HgJB4IYH3619Yfs2+NF8SeCXs5X3XmmthkYgkocdq+Z9VtftCAkEMDjlefoa3Pgv46b4feNoHkcpZXLCKYMpAwxx1HH516VFp6PqeHiYtO6PrvRbuTw34iktuTbXbFoznhTz1/SvQEhMyAggcA+34Vyeq2KahZ/wCjvvK/vYGUjBBAI5+prV8Ga19ss/IlJNzCdpB7jpXnYiDpz5eh6OEqKcLHq/hfUxqNkUcgywYDjPbsa1m+Z+nGe5rgtFvRpuqo4O2KTAc13yN5xQR9+VOeorBWHOPLK6Kk0JJOc47gGqZkMEhGMFTzkf0rYjBmnMZGPlJyen/66bJp4C5bJ44zSfkNNR3Kl1a/brcAenbvXP8A9nG3cqTkZPPciuthjMY5+7jp3zVW/gjlYEDgHtRotSoTs7I54RmJABnbnkYqWOHzWySQP4iBnJ7cVqJbB15FJJb+Wg2A9+RQpNO6KkyhNbRKpRAeR+veuOvbR7CRgig8HGTyK7qSPDDb94dcetZ01gbqcyONz4NdHPdCptxdzj4rR7iMZGc8gEf0py2hkimGOI+RxmuuOmCJBIMYHtjNZd7D5tw6RgjfgNt5JNUnojaNW7OVvYxBCjleT1IPemwWhli80DABGea2DY4eSGXJwfTJ/Kp7W0kTzrYABNu4fXtxSO2NWysZQAWDe5B5+7nmpklLQSgEojDBHY1ci0cywsRghByMY/SiTTjHCAnAHPQ8f55qx+1T3Mxb6SBfKTIDYBA71s2moRtpvlPHmfdkOeuPf8aIdHRod6HeQM4PJx7VLFpZWAyKnOR9ajVDlVhYim1FlWLaAgXAznP4/nV+3eSUfOc7h96ob6weWyREQeYmeQOataZG0NoiHhhnmobsYylFq6LkJ8r5SQaewRQCR349quWtoLiAnOCoz061VfDOEUggcH2NJ7HHzXZd8oGIMW+nvRFIRIDGdvOeDSCUeSkXfPJpsalH3jhV5IpK7Mhl80kzKjswDHJrd0Zo4ohnOFxwPSsYSPqFxnsOeDV2SI29qP3n3+qg9a0g9WZzV1Y2FvopJd6H92M7cVk6/rEWmadPcyMNiKWJJwBx3/z2qrdsdOtY8ONz84B5HavEf2ofiUvhfwS9ms4NzeLtjVTgnOcnPtUzq8qsEKVj4y+OfjU+M/H+r3wk8wbjFGewAOMg+nevaP2LvBDya5c6zdxZghUCNuvJxn8sV826dp9zrmrrbRo8s8sgUBSMlicZz36mv0l+EnguLwH8NtNsig+1SKGY9+gPNax92FyqcXUqX6I9Ga9idAI33EjlvSo7aA5+c5JPHY1n6dG+4lwDgA4z0Na9qpaTpnFcbvLVnoNcmxFKpgOScDOO/tUx1AwGNXJcA4AAz1/lRqmWhC4JOc59OlRWkLyWsjucqCcsB0qVHWyHFcyuyy5+23AdemeATn8Kv2tu8LnIwPSsfTt+xsDHPFbdncloyjjnrnBqlGxlUutiTym83ocdeDmqrXj/AGtIuTwScitOFQJOO/qc4pLu0AcPs57N61bT6HKpLqQRIVbJH196sCQMU3KSM9sDH1ohG/BYd+9PnJQADnngAULQUncmHEg6evBp8aZkJzkZqFQSoORyPxqzFJhD14Iz+VarUwkrEd5bkqMggHpxVVXMYOCeuDWzbKLmAjIO3kCoHtEDEEcU2uqEpJFKG7Do6OCWJAAPSkVghIA4qO4i8lyVHvio4JS5JckN6elY37lpXJZZCRgDiq0kzxL1JB5x6VYl3Fsjp6GopYTtzngDpSKSSGFjJEDyQOfpUeSVyOx61Ikh2hDkehp8e2NtnBGeuKbWoyBwduM8mmdYgCB1znFWmjBYr+NVLkbThT39aTdhJ9CPcB1/Okdtw45xxjH+fWhkyM9+pxzUaSfMV5x+VSaEZmwSc9sYAqJZjLuIzgEg5Ap80RKnZjj1PFVjvaPGcH26CpbFdEzFpEV+T9TmkWTbASckD0FOVtkHJ5/nVZLjIZVPJ7ZpLQlK+hbS5BjypyBxiopoQyFz1xwKbbDnGfrUz88A+pzTTRDVmY8m9pURegPIz2psq7WwcgHOMdKtujLc598ZHpUt7YmSEvnGBkAU0jSLsFlsEWQcjtVhJg77CeMfWsxFeKMHkeuavQpvi3g5b2rVOw5WZJjMoAzjOTihiUm78/lTslAAeue4qG5uCsZOOc8Eim3oKwxrXzGJ/TPeqhTjZ6Z4q3BeiRARnFNCLv3Hkk5x/jQnoNEVo+3A4yOOK1YLnG0ZOc1jK/lXB7ZPQHpVwyEMh656DH6mueSB6m2l4RIgAPQZFaFzqIjhI6jsc1hQN/ExGc9R0qjqWoZIjR88461cG1oTy32L5uGly4wc5Iz/AJ966TSLvz7ONj1IzgVx9p57JgFTx/Dzj612mmoiQxY5AUDJHc9a7qMWRU0Vi9clPIBxjA5ridduQFcZ6Zzz0rp9f1WO2gJDgtjntjt/SvNda1LeHAIHHHFbVGoqxeFpuTOa1S4BdyDwD3rlb+fMmOo7gVramzgs/OBnPHNc/qI/dg5IUkEEdc149SVz62hFImtCGGCSNoyc1vaSpDDv/SudsQ7nr3GQenauy0WL5z1Aya5YyOmpZJnQ2C5A9q6vSY/MMeATySeOnFYljAAi/Lk5/wAmuv0GxMUWT0zkHFdlPVo8DETSRYu4jBAHHzDAyD2461534nlMs8YzzvyfpXo2rzBLYjPGMD64ry3WLgy6gASBg9D3rWpvYywnvSuXtPQhcgDHTmtmI+WoA9M89KzrIYjQdMHNaMkvlxAKfrx0rpjpE6qursfO/wC1xrYg8HwW4fHnyhAPcc/1NfHMk4EhHBHYHJFfQf7Xuu+frunachGyMNKUH8HYfmefxr5wdizHcffNctO0pNnkYxtJImlVGYMeBtOGHTNCSgK4BBO04JPQ4GMVTMxTcMZIORz6UeciA+nU5rWx5F9CwkgLBS2QVwSc9ac91IGzxgDAP6VTec5HGfcCpIZ+oJODxjA7c8UWJRa887AGOeMZAxQkgYccHnOSORVVWyARnIBBzjinCQlWBGQBgn8qGjQuNehQA+XU9NvH40ouBGhfknHABBPWs/7xGMn0HTt61JE25jknA6rilysm+pZMu7Dk5GScH/61PS6yw2fJkkkCqRcYCZ7noc0iuM44J9CMVVtASXUvPKSoOM4PHBpguMn58HqQCTnPbmoo3KqQdhGDgN3J4FQPJg4c44B470l2CyNFpTgkHB6jOCTSR30nkF3TOGHHPSqauQQQQTjjApFeV8gE4yCRnrS5RbGobgcDIc8kD0FIZ1B4bg8jNZ0b+UGAJyRg4PQVKXIUnO3jODSSHFX3LgnKqfnJOfXj6ChLp1YHeeMnGcYqj5hK8HPbikWQlPLLMMEEZ4oG0lsXxdER9gM5JzQL4qOCPqaznnAIKHgnse9Ne4dvT88VSRO2xkYVsHdlO/HP/wCukfCodmSPQnk09QUVjktnAIFRs3yjkEA/X9K3ZglYUHgA5GBwPSlJOcZ4ByM59KRd5J+UeWSNoHGM+v5UrAKoJI9Oc4/CkOxFuZHIJGG45zgU8sUc5IwD97tTWUnfvwAcA5OD144pDhYwFyG5AyeOtBGw4uWcnIbnqOlKHGwdAR6VHGjeaUJGAc5HHYUrgbCXwT22nkH1x6UFxYpl656ZwRTg5QsmfujlQSeKg3bUB5ckgYxge9Stja4DgHGSMHrnp+WKBDjICrfNj5SMY4A49aIbaS++TBGDyw9KhZjHuTAZM8gHn35xWbq/iu40yPyoSEkz98DlQeOv4VpCPMzKpU5YnUz32maDAXunywGAg5P/AOuuU1r4g3F4fKs/9GgUbVK8NjnqfXmuPuNQluHZpZTIzEkk81CGLHHJ9MCu1UrI4HVcjSiuJJpMl2JyCSed1aCO27hsg9qd4Q0KXxNqsVlAQNxJJb0HWuv8X/D688NW4nGCq8ksD046dqznGyN6b7HItbSTZABI6nr+lZF9GYJMHPAyAetem/D7TLfUi5n2SkA4Vm455Of0rA+JGnw2l4hibLZ27ewxnOPaiGlh1GnscIMMxySD7dK7H4Y6V9p1uS5lG+C3Uu3HAPYfia5KNMEg8A5PHX3r1PwuF0LwLNdkMXlYgEDnpxmu3mvE44/EZV3rX2rxFJMCTlsAA44H+Fej+GNQMqRjdl+u4nORXnFvo8kknmhDsZiScHvyR0r0Hw5a+ai+XmPGATnOMfSuKpsdVK/MdtHHGUyzA9wB2q0jEjAOR1yetZih48g5I7Vo2Um+Mg8OD29MCuJ6nqK3UcyBgTnGOc4rMukPm5579M9D1/lWrI5SNj0UDn3qlO4mRwMAHAzgUOw+W+xnXSyyAOMuQMev+elcd4jvpIEkQyEB+ce1d9IoS0kGcnb0z/OvKvGExEpw+dxwAexx29quMbtGc/dizlrnUJIJZPJJGeC2eTx1FYq5eXc2SCSc4xn6mtC4V+cA7wMdeOlOsLHzChcAvnAGe/8AkV6StFXPHd5yLOk25ymBu5GMY4rrtPEwxx8oOCue3c1lWIWMoP4QeQo7muo02IlgMEnqcCsZz5nod1G0dGX7UHYMjoc1uWNw4+UOV44JAPPUfqKoIqKABtBAwcHmkkvFiTCnnIwB1rA9R8iSZ21r4pktlwMFyARxx056VBN4kklAOV2Y6c4/nXNWszNDvcuXOMbuoqL7Q6TKg555yal3JTgtWjdvNVJt3Em3L4BYjJ6/p9axpLSO7IOzf0AIAyf61KLCa8VWb7mcjB4/GtjT9PEMeTjJICkAc0N2M7KWyKH9mW9tCXcABMAgjBrasrOO4tWkAUADAORnOO1ZWvQSGSIK+Cx+YMMj0rQtS9nAkKY3AgDsOnPtU83UuNJ30QumOkkMsUj4dGyM9TmtHShHZyYChs52g9MHrXPPZXMl1JLF8uGzjOBW1ZxyrLA8udgIDemO9FzRQd9SS/sYLt8FFBzkADHNQ20BjU79uM4AJrbCIzOFILE8YHbtUV9YNEsZICFxxg+5qF5FNa2ZjXumo8IcBevJzVG2tAqgO2EycBSTt/Otq4tikJQOpOeucVRxtKh1+UnJ2nrVK7M1AhtVVSQCcDgc4xUqyxRdTlw2QCOeKhVW3IA/JJ6E5xSLp7yByC6DqCTkihoxaadkaXj6GPxn8J72zj+e5s2EqhhyAOTivjm+iAmdiMLkgDuK+zfCUX+k3NnIMx3KGMr65GD/AEr5P8faSdH8UapZf88J2VfpnP8AWumi3c8/Ew0uR+ALj7L4s0uRRu/fAAfXPP8AOvszRXcQRgHdvAJPqM18V+C/+Ri0/HO6ZVA9SSOfw5r7W0aLasXPyqi7eTyMAVljT08mejSOus7bcQ27I4JB7V0WlWymVB2ByMdawNNBJGcDnOQK6bTssQ5PA714qlqfYJmy9sWXI64P4VY0mzJkYDlh19veltSHwM1r6ZFsc8fShNXNVJqLRtaVAWZA53DIzg10JREyFwPqaxLOUKwUDHHUdq04lkmlwTx1JPrmumOq0OCV3qIk4F0gJxycEVtRN5WCOR2zWdFbhZBkAnPGRWjvLQgAcDpkVpdozlsi5HcE9Tgdef6VJH86tgYLc5PUVnq23gnn3qdHKjKMMkEYrSLuc7j2JJW3IVJB6881yXjPQo9U0+WN0BDArjHqOtdELknIPrior5CyZPT6cVWjM1Fxdz8/vjV8LLrwnqdzPBBmykIbMZOV9yK8Uv8ATSj74gykdNnByOP8a/S/4geDbTxNpksTxKXdTg4PWviLx94Fn8N6jLBLFxvJVkHPHqKhTdNluiqyPU/2ffiPL4m8OW2mXgKX9jlV81smRBxj9Bx3r0jULSWzuv7Zsshcjz4hx+NfHXhvUbvwlrltqNpJ+8hbLBf4lzyMfTtX1v4R8WweINGhvIjvtbghZYsgmInr+B/+t2recliI2e5wezeGkd1p98NSt0dGBDAfN1we9dt4R1ZprX7JO5M0Rxk+h4GK8iVpvC+po6MJNPlbIIGCM+/Tiu0sr7yxBd25DopB6dRxnnufSvLV4uzPTdpxuj1q3gEQJxknjJqSUlFPQj1IqppOpJf2kU4bOeTz0+tXrhlmyAAB6CtOhwNPm1M1LoTF1dSOcZI4x3okiGML65HNPntzGwI59RVdXffwDjNYvfU3UeqHwwnIycD86WWLKEZGQcg8VKDuU56CoXJA3AZHahOzsx2KkseRwMnPPFZ8iHJOSD221qFHcE9M8gCqlzC69iSeuK0bKiuhmyq+BjOM5HH61Ha6YJrkbyVzyD61oAOcfLtHIFSCB2uAXPAGOTVRY3ojMn0gIS6DLA54NTtbQtF8/DkYwOTWrLCEQknBHXvWXI6sxIPGcYI6VupJamCuyuluFR0Q4z1I/r61PDaCVAjhQueWK9vpTVfMxJxjpirbTAIUQDHQ4PSqjM0knYgOnxwMfLAK9jUz26LARgOWByMU0llBU9T1Y9anSPavz56Z5NLmISb3GQ2BEJbAII5FMgs0EZ8xzwDznr9Ke2pGNGQY54NVzIZs4Jxjt2rCUrjSkTQyfZ4iq8qeDu9Krh1i3YAy5ycVLPiJkAcPuXPBqAp+9y3QDJOazvc0jEmhlTzCxHsOe9V9Su3ghKxp87HAJJwKjmnDMBGRycDn9akghN0yiQ5A68cVSb2NY00tSPSpJBHznCgksBWwimcF5CFVQPvcVWhlS3geJOBnAOOtRXVwxUYfEY7Z9v8A61aX5UKUOZ6FHxBfRWdpPdTuFihUkljgY6n+VfAXx08ezeN/FDzlw9pAdsO05DZ4Bx/X2r3T9on4q/aF/sOwnyrcSlMkAHOQQOM/WvnPw54an8XeILa0giZ4S2GcL0GccVx+1U6lux1Ki+TU9N/ZR+Fg8Q+K49Yu4VFtDlhJgHJGPWvtK9Rrm5jiBHlxAKoB6Z9vwrm/hd4It/A/hi2sIolRgoLtjk8A8+9dZp8P+kOTwS3ORXZUldJImMVTRPGTAoAwSD6VctCGlY59MqOKIbYPMTvGOTSAoLhgjccA4qE7IiUuYsyIJo8YxycZFNERt7Tyx0PYVYsTHMRzkZ68UmovmYIDkc4GelO+lzJN3sRQQiEBcYz2qQ53kjp0xUiOAYsnIGCSasy4DZ2ZBPJBFUlcnm11I43bABJq6kwcBXJPTnPNVo7RpX3Z4PRSakFs6tgk9aOVmUrFoQ5jyDjnIOaFicsc4I+mKBGViz3qS0vR5gQ9auy2ZjsLFGfmBGPSmxN5btGcAE1bcbYyR+lQtb+Ym/BBAz1qmrLQi9ySKJ4WLh+CeKlclzn86jhYyKEB5HSnkMjDHIzjntVLVaGWqZSuF8xzn1qpJbbTvHPqM1pSx8kg8nrVVyQCOgHespKxtFiWrL/qyvQVBfRkcAkDpign7O4YZIPByaluP3kYJPP8uKXQq2pQkB2oM4AHB9KdsICc546noamjGYuTnBHOKARvBPTNKwNj4iGIGOgySapXMB3ZycZq0jMX+VhwfSo5mDBg/BOfxoZK0ZTiLbjxjFRSuFUk7uvOBVvZuGSB25zVa6AUMCeSRgVm9tDVO7GWrCWQqTx2+lQzqEZkHY1FEzwsMMM54Geamu2G3f3Y8EdalO6G1roQyEsMdsYODUKwjzgcfXmnB8jnsfSnlWJQjqDxila4fCiRrYw/PkBR3zTZLgJ0Oee1W5W8y3CjGM8gnmsxYir4OSAeAappGSV9WWAQ/wAwBzTfNKrk8DPOT0qdUUgYx16VUv0zGdmQme9PY0TTCSeOKLCjqevvTo7tPJAPXtzWa0zghD6jk0FS0GzJDE/ezzTTvqPlVjWJBYHdkEZ/Gmz7JIu3UdRTEwsCAHft7nrUUrll49Rx6UwirgsOTx3ySKdck8ZPH1qSJSiDIPP8VNmGUPPTpVrQplJ1DAP1AOQatxMDFkHnBqm3yxlOnfmn2MpkTD4zk5IzUSSEXzcGOE5+obPTjP8ASuZmvg8hJ7HoT3q7rd2YLBgSCecqc8fj+VcF/wAJD5BIK78HAJOBSi0nqdFGm3qjvNP8QfZpdq87hg89+1T3vjuSwU/MMdAcnrXlV94rcMXX5CT1P+f1qoNVlvmJkfcT1weKU8TyaRPQp4D2jvI7y+8Z3OoEoHyCeTS2YlvQAwyc9cnH/wBeuc0mAzyoBnBHFd1o8G3YOSo5FYc85u7Z1zpQoq0UQSeHllQZzk9cj/Gqk/g1J06Dg5HvXcxxCRemcelTnT9vUEAir5E9zhdeUdjgrfwgkS4TjB4Are07w5sQAIeuScZP0re+zCIgHke1aFgoDbVHUd+1CoxM5YqbWrIdL0hwQSCOwB9K6SJEtrcjHQHjPU9qsWEKwqHf04NZOtagERyOmTt561vGCpo8qdWVWVjI1/UMQkZ4HOa4KGFry9eQ9GY4OOcVsavdPcZU5PJGOKdpViIoATgew61EU5SPXoL2Ubmja20flR4ORggg9c1Bqa+WrAHIxjGfarcaGNR7+lZ+tv5dvIT2BP6V2P4WhXvLU+A/2jdWF98R9Qw+WjIUAemP/wBdeSPKNwPGTxx14rt/izcm+8d6zKTuAnKg9+OMVxIUFzwBsIHHqe36VyUlZfM8fGu9SyGuxbnHHrTZP3gyedzAHBxxSlQp3n7memfWoggACAkgEnOema6ThSBXGQ4YkBiBkEZxStMFcuCQCMFTyB7geo9aayhcgE4yCQc9aikQuxUNgNkHI5/DNCZElYmjuULADIOeSTmrYdHGB1PvWUd0UuFOeOGPU9B2qQu+/wCUlAScgdOtDWxnGV9C6w3ZKnBz/SmxsNxJOD0FRA7QcA5CkEjJzk9f/r1ERJ1PUtjduzntz+VNbFvuTu22SLBBUtlunTtUvmBtzlsHk8+vaqTM7OQR0PXqPTrUkblQwOPqCKVtBJ3ZZilR+jFRnIGOtKTx03YxyarREgA/MOevc0sc374cZ5zkCps76GhZjZYiDjdkEcnp0od07cZJJx9arCTccgEgH1wetOdvlHGORkZHAzzz2p7B0LAJCnrk9c96b5jjHAIOCCR061HA2SUxg5JGTkYz602OQZJBJHQ80lvcOliws5Zem3jO4Hj8KVTnknI7liear7txIGACMA5HFEPCbdxfHT/IqXo7gtRWkDRgBvn3bSqqcevWmmYBy5P3ecD3p8rujnGAhIPHqKiYFf4eD3FWhXKfmyHhCfl53EcHNN3fvDyTkggA4HTn9anYojbQwI9MdKZtwO2M9TitDndyJ5gx2BSvl88EnkjmnurYbeu0dQSffOaawR85PIPGDyfXpQofaeeQCTzT0BCc+auU2hT07ce/v1/GlDl8BurE5znjvQXZWHzY5GOO9EjFgDgbsEg9aQ1o2EgO/uRx0PGKaSOQQXBBUYyDk9OaVCQxbHzDGelKxJTOMOeSTQrk3uxNimIIMp2znJzSOwQcDLAZJx3qVXxyckZH49ahYblzyVAyRkdKCumhH5+7IJCEngn6VynjGArdxuCCgAAPbNdYqgxoSCRg8E9DxWP4ns/tNmXxnaS3AropuzOapG8TiwMc9QDTgwPT/wCuPpSDsCfyp/JPX6c16aXunlK97HUeA/EEfhfW7e5YnYMhmGM4I/nk16F8Q/iLp+qaLPbwTmVptuGyegHevF9vBx170ixsy4J4z0J4xWE482jNotx2NnR/E93o8xeCQgeqkjGRTNT1aXWJfNnJO0cKowMcHJ9+azUXKjB4PYGpUQo3JJA6is7cpa13JoomlnjAAwWAJJ6DvXqWuQCw8J6XZIc71DMAOx6GvNdPi82eIHGN4G3PBB9f5/hXrvjq28m60O3X5gY03EdDwOPoRir3Q0krsraPHKsADqQuAeehPQfyrqvDwa2f5AMHAwfrziqqae6wB9h+YkKc8YwOK3dGthsBCYI7kdeBWFTsb0lqagO5QT0YgckVOsTxITnPPpUkQ3RgYxt9BjmrQRGTBAORjrXGepHVWKJYGPryeMVUuGEcfyDccgYz1rVuLDenynHpVPY6AqUBGQCcdD61nqaLTYxLqclCMhOCOmcZ7fjXnGtWL399JwCvHfv0r0m+gcyBQM5Ynr/Ss660oW8RBAHcnbjOa2jLlMZwczzW50YQKuBkjgA9wa0tB0QyglxhOoJ/L+lbNrpxvL/YI/MCgk5AI7Y4+ldDbafsZtgAx04HTtWjqGUKWphR6SIn+4qkcg49K1baJ7WBRszGMnDDk571rLp5CnOOevFStYtIiZzgDjjtms1NnUqXUwGiczYHVlwFJPrT7PQbhX3uRgnIHPXNdZY6SjsjPFknJBYdR/hWj/ZyHZjAycgZJFPmsaqjfWRgpp7bckE4AxzWULS5nvnQf3gAcdq9DjsUMZxlt2AewFVo9HQXTvtIQMMYGSf84rP2lzRUUUrazmjtRHggAA4x0q1bQnyxvAfk8CtaG1A3HYSCeAfehLDYxOcjOcGpdS51RpRS2MS9077V5eeiNnqfr6Vo22mPMAX3EkAgDoB0/pWgYEUZPCg4oe5MYBznAz+AqZSsachl/Y0tWyOSARnFMuXEceRgjHSm3135kZRQM5ySvbvUKHzcvJ2xxSUr6FKlbcfZXc27DoQCep5A/wA4rTnu/Nt495GQcjrVBEwAeCAc4zVoWZlhkkJ2DI24PU1vG5jNIRVjnj2uFVwSQckcfSkfT4JYUIwPQDsfeqskYhkOHzuI4Jzz7GrELBY/nfIBORjkVadjldOW6Kctl5BY9cc5HemRQlXDA5D8bWPSrhnBQqVzkcHoaiuId1sGXJI5x/dqE7kqlKwmlP8AZtSilDj7w4B6YPOPyrwL9onTDp3xDuZAmxLuMSqfXOcmvb1YvcQBMA7wW3DpiuA/al08S3OhX3QvCyMQOfWt4SSZ5+JptQPC/Dr/AGXWrGUEkCYHHpz1/X9a+2/D77oYjnjaMfkOPwr4n0IBNas8/dMozkdea+0fDZ36fAf42jHHT/PGKjGO6RtlF02dvYSYK+5Fddp8Y8tAMdcknuK5DSo8BCeuM5NdnpZ+4OuO3rXiWSZ9nBmpakLwOgODgVrWlwAcJzk7SD69jWbFaNFHuyef9nrVy3jK4JxjPA71JskmjqrIFkQk57cDnNdBbjgDjOOtcjYXrKgXOQDnBrptMuPMQHtkV1RdjiqwaNBYz5uOMDuKvJFvjHYc5qkHOSeODmp7a+DDYRwDwc5zWl9DjadhlxGQR1APINPQEHqAMcfWp5ZBIAACcnqo5qJnyAgBwOnrWkWCd1YIQJiclQc9D3omBK7Oo5GPc9KYImg5OQSeKY7lBznOferciHG7MmXL+YBwoPqB7V5Z8Tfhtb+JbKciPMuDtZRz7jjrmvWWhLbuMZJzUclkJtoKZAH3f61g3zaM2T5NT87/ABd4On8OXEtvKmfmIViCOP8AGo/h/wCOLnwRqp3p5umznbIpJyowBnFfW3xV+F1vrls8iRZOCTkDk89K+RPF3hO50O4kinj+RCQCR1qYP2ci6sI1oXR9M+HfE9pq1ikbSiWynHySd1OM4z689K1rS7n0Fwh/eWTHCk5ypOPwr5L8G+O7rwtKbR3JsJDgqwJC89R6EY6+9fQvgXx9aarZmyuZA8TDKMz8nGOOe4rsnSVZcyPGhUlQlyy2Pc/APieKC5aFz5kEh+QkjAJ9fSvUoFAkG8gR4zkH+VfMk8FzpEwvLSTzLTIOAOg9eP5+1eq+APH6a3ZfZWl/fpwQRyPxrhi3B8szunD2i5onoF9cwDO05weuMVTt5kzgjj65qF83Awc9euagaF4HBB4Jwciplq7odOKasy5K5RjjlM4OR2pGlEg2pwMjvSrIGTB5BGCaYVVVymMY6nvRyXQ+XuSWwEhwc9O1LJBg8/rUEUhicH3HXpVguZD7k8+lVFaWZm0VXtMuCOwJwKSRQoA6Y55FWZZXA6LhemRVKW4c7t3Tv6U20hpNkExLemCarNAFUgDJIJ6Gr6yCRdmMnHFRtBnIByBxg9KhMdrFEW+DkjjOac59wDnjg1dEDdDwPrUFygVMA9+eeKu+hdrshlclSc9Mcc1DJI8jA4wCMYHepg6cqwJOMcgGozIjOccYHHSi91oaJEE6OkZLDkcmoI70xo3OM8E1NeTPLEQMdO3OKyShCnP6DFZO9zWEbl+2uUeRCSCCeSe1W7+7EqmOPGzAB2jAb0zWIhKoOuR3qeNmzkHOOoNNGjprc0YIQkfJGwclsdPpSea8ALISecDJoS4dYyisfTBPXNQrdIIsyOq9+ecfT3pmaWupM7AJl2IAyc14/wDF/wCL0XhqxNlZuZ7+QEKqn7p5GT6AdzUPxg+Nlv4YtXs7OQz3bEqFVu/qfQDvXyxqOsah4p1uUAPcXEzBWZgcc88e1ctabl7sDenFXuyZ5bzxJqYg837VdzscsBknJyceg5619S/Bj4Rp4T02LUbkAXkpBXI5A78+tZX7P/wVXTxDqOqwIHIDBSvPqK+hZow9zGiIEjQADHpVUqLpxvLc0qVLOyJYHZraOPGT3b1qZISZAqLjHJ571ctbAsCwYgDnP4VYjtxBbyTEggHuK6YrTU89z1ILGLyUJdj1J47UhgQsWxgk5LDrUi3IkhUYw5bGM+tWVtz6DA64qtGrGTdncoyxTRRB06E4JHXHrVSe7O5By2ARu9c4roJU3QZA4Pt2rIn0l5Wz156Y4qXHSyKjJdRttKzjfjGSRz7VoR3O+Ar1zjoKdDYGILlOMYORVqCxj+yHBA56Ec1UYtIynKLZJprb0UntzyelX3KuuQcjuay7WXyUwpzyQcirhmIUKOnfJreMtNTnkru4u7YSGI254zTbu3xiQY49KLhS8Yxj2PpVyIB4gCc4HPvU25tCW7FS2uyoCOccgCr6QPgEElT0AJNULiE9V4546Vat7lkCAkn1zVQfLpImSvqhCuxw5yMdQKs+YJI1we5Bx6UvD5zyB39apRkxySKQcZytXsRuP3fM6ZB571HcRlV4APPSn+Wd24cAHIzUrxlo8k8UnqUnYoOuPvdMVUWcgtH1weAOwrWZQeBy3b2qhcQbCSB9CKyZSkIo2hwOg5OTUefMj4OMEY5oti8hcdcHBwOajYOkeAMAHtST00KLCxr5bMANw6Z7jvVeVSTkHGOv0qeIOYiRyMc5qtJLsyMfWm9hLcmEYK44OCCKq3aB1YAggdPaomvTH0yR7VBc3fllST8jdx2qL6WKUXe5SuG2EDnr1FJI7FQM5x0q1NErOMcjPAAyDVWaMpHIN2SeBgY71HLZaGqZXjBeTA6dc1rQrlAM5IxWbpSn5y/ABOM1e887sDGAcUoq2rIm7ssMoM2Mnj2qSW3BgOABxk5qDzgjL7kDmrbH5Mg8nrVxM2Y6SbJsEn25p13Juix2A9MUXMJ88Fce9OljVsgAnjv0BpK97IuJjTNtmHHAwc571LI4kUZ98HrROuzIPXnH/wBaoxvLpn1Gf/r1a7mtixDMUcZyR06Voxqko445qKOIeSR/ez9Kks02sVdlGQQTg47cUbPUWxHMTswD0yBUcW5odh4IP3s4zVhhu3jPAJ79earXDDBGeByfQVSERvGDjkZIOBnrVZQVY9x6g9adGGWVMnI5Gc1NIgXA5HGcUmgOV8d3TWlgzLnA4HPcivGbzxA73BGQEwcHJ+lexfEKFp9Dl2DO0Zx718+yXAkunGc88e/rXBUbUtT3sFBSRsC+ku2wSGGOc8Cug0uIllHYkdO+a5nTQ5lJ6jJAx6Gu0022LIh9+uf0rBq+p7KXLojq9EPlmMjrnP8AT+ldrYPgYGQO2K5PQrQ8dgOcV2+nWR46kE/d9K3hex51do3NJJ4x6cmtcgbTkds8jiodMtcKMDA78VqSWJaPPY9Diu6MXY+fqzXMc9cuuRyTg1d05gkoJwABzVW/tWiY+3eq/wBoMCkZ57Gri+5l8SsjodR1ZYoNgbOOc5rk9S1PzgQO+Mnv0HemT3LSKcHjHVjnjvWe6mNXLnPpmoeruzejRUdWQy4OMHPqQa2dKgLqAelZVjCZ5s44zmunskEK8AAgY4pwavc7aj5Y2JmhHlEdgOua5DxnOttplw+/7qEkjtwf/r11d1IUhPPHtXmnxQ1UWXhfUHc7MQtgn1wa0qT912MKUbyPzz8aX3neKdWY8/6S+COeDyOPpiucfgdlGQccnP4VdvZDNcO7EkvIznPuSf5YqrJGVPLcZ4zWdK6irni4nWqxh5yDwp4ANAGBjjv0NQ8LKBknnpjtSFwFJKE5JyDx9Oa3OO9mOkb5spxjrg0hIDgE5Y4OBzjrTBKCuANp9iOKFbABwCM4BPX9KaQN3FijXcxJXjGAOvSmvCSFy5J4AxwKQyANkDv6kCnrMWzkAAc5z2p6kxSGjzUDAHjoc9DTmf5cjHtnFH+uyN2OQAAe5pHwydDnpgj0plPQa5KyIARk9QO1OhyuQQOAeT1pHTA3dgMEnimsdpbPzccFeuOKdyLtEjEBWGTnsD0pFVwCQVIxkBT3pCpOCeEJ4BGKdnylH93Oc0tloNb6jGBcArkjPrUoiKKf3gbPO2olJyGxwD1GM8/0p7bhxnAFR6lp3HRPkYOADkE47+hpHypKEYA6lelNySI/QflSAkb0JPPI5NCXUTba0FDGPK54x3PGacJSSccAjk/lUeFQYJOATmnb0RgFGRnoe9DsJPuTtIDFgk5B5qJZMAqAOgOT1/WpP4DnjHVaiQhGJ2DB7kVCb6FMqlsLweM9CBk0hHyggHbnkUbhJu+XGD0Yfyo3lCSGJz1UdPrW+xhYSMbTIwJO7jBPAqXdsHLYJOAR0qNMiUFnYoTk56Z46UFk7HIAzwB260ilZbDg53jABxkggenNMUP5qyIA6gkEAYIJ96b8yMmTsPJGPqfSgK5VipPByFBq99yU7gJH+Ycck5BwTxTvMdiMrsTscYz+NMDNIVAwmO5AodstjdnB6k8UbCv2F3FHODuQHIHYVMGdkk447rgHFQxxhTuZiQSAdx4x3qbGFIDA8+g5GRWbdiou+5GF2qQTzzkD8KZNGkoRGI2EHIPPGPT8qSQlJAmGALnLAg8VIDIWcsxz0BYdu1VFismYM3hBZQ0iOOTwCe/f/wDVVObwncH7uOORyAfyrp8soABOFOSF65NRLKA23fuTuScmumNeUVY5pUI31OLk0ye3blSAeBxwarMuCRyOeMgV3s0O5eSpjzkDOTWJqmkKVDRnjJO3HNWq13YxdG2xgKpI5JGO4FS4OehPqTU0cbP8mNuOgzzViO3K7M4OT0ocrbjUb6D7CILPFnuwxzx1r2vxBp4nuNEBGQiqCT7gH+leR2sH7yPIwMgZ9M9D+de/3dmJvD2lSAZkRFGcDk4AJ/nUKatoaqlrYsXNukyBB0XptqLTw8bSDGI1YBcnmrFtmK3I55IyT6Yp+mhS55BAPSocuY25HFq5etUJDnOQDg5OPyq9GokbGduOvaoQDnJxkdQBikMxXnB+UjoPrWMjspl9V3qOenA96r3FvlNhJJzkMvrUFtqZUBPuDPVh2p8l9GfvckYIBHBrE2XcoS2gWQl8HJ5JFc3r10gDAOMZKn/P5Vv318TGzIOfSuXvIfNmR5ACQSQMZ5P+TVp2JZa8O6cI7d3fq4+8D09K2o7XLcDgDkYqKwi8mGMg/KOvB/Ctu3j8yDPoM0nsbUkmiibJ2K5H6YFWDav5YGSRjGB1q8sfyAEkc+1SohXJHKjuetZ3sddiC3gdF9h784zT44ZJZQAMjI6dqtoBkdDj6VbhTZJ7dxUXuapIYLVgmFJA7YqWG32Lhj3GcjnHerMrDYcH8KrPNtYZGenINRzFpXJ8BV4PTsahnkKLgY+ppslyFVcnPzccnI61RnuHkYkEAYGFB6UrmijbYkaYtwHwecn3xxWfPI8rAYHAzkE5PHIPsashQQDn5s4K+hqDyzhs4ByTwc8U076lopjCEl+mc8cD2p+xwwCrnnkfWrItwemD6AjAqRLdnGOhz2NapAyuZXkUjBG0gDKnGOhqwof7ORg4zjjpzVuCyRR87cZyTnp/j1qT7NlmRzkZ6/oK0VzOSM8WXmQh+hyRnuCKsxWaPAwY4kXoO5qy0ZihC/KyKxYd+MD/AApr5ZQATlup4xTMWZkkBUj+Idx3FI+fJKZPzHDAHkirdzIIUcgB8kDIz/OqsoO1GXgEHJJ6+uKq5hJ2MkFIbuPIPBBwep7c1yv7SyebouiPjJiJB9W44rqrthJeIQCBkAHPc1znx/jaTw9pgJ53AA+/f9KcXbU4K95QZ86aeR/almFJAEqk5HHUV9neHSTbQDOBgYz24FfHNnb+TqlpjtKpYZ7A/wCGK+xvDY/0SyIxkxL+vNaYhqSVicsi4yZ32nJtjGeTj8q6XRpSrgYOO7Vz1g2Bg9Tya6HTyIlLjOT2P9K8absz7CB08N0JEA5G3jrViNj0wcZGM8VmWQ8wAgnkjr1rehG9FBGOOoHNZxbZurRGIGLhvrgDrXV6cWjt4+54496xYIMqmBxke1bts4ChD90Hop710RRnUakrI0reUlcZOCelSrC3bJJPRajiCrHkc+mTU0E+JG3nI9jzmtdjha7FlCUGDycU9JQDyOT0+tV5pxt7+mKZHJubA5IPPTiqWmhnytlmQ7+/Q9qik3bgOevekaUqQo555pzOX5GfrV3Jt3IpYMNnvTo0AHIzjv6UyR3AIORiiCUAYJ/Ws7WE07FXUbRJ42jf50PUEda8Q+Kfwtt9Wt55EiDFgQWA78EV9AOgfGW46j3rM1jTI7qFgUU85PH51L95WZFOo6bPzl8aeBLnR7qUtE4jyQTnPB6cfWuc8N+Ir3wldoEzLb5y8OMH1OD2I7f/AF6+0Pif8NRqtizwRqZQTjjHU/4V81+J/h1cWwkJjaMgkL8vof5UU68qT5ZbHTWwsMRHmhuejfDr4vwzWsQeTz7VwQVcDIHoR2Ir1LTGt55be+0i4MUoO4qvA59RXxT9l1Hw5fF4XeIqcE9jnHb39a9K8F/E2SKWKN5fs8+QCrE4bBPbsa6JOFVaHkxjVw7sz7w8K6+NVsh5pxcKQCemeOtbcgHlnODj0NfPPgv4mRCa2F2NsjcZHT/OK9q0jxNaanDxMGO3IOetZpLY2Utbl2SVzhASM8ZxU8FtImcnjIzUybCFIOMgEZ64qdpyIygwM+tS1ymvtCBkCYJIxnIyKmEqRvuGOnYcY+lVixfgkYpZ8YCgjIORRzX2IKt5eNyEHQ9Rmo1jeQKe55OeKm2+ZLliAM5P1qSSRdu1DnB6isrO92a7LQRYAhBIzgdKidxCrkHHBOD3p81xuT5ThiOvpVG7YrGBuJDEZOa0uktAirvUDdPK+eBx19KWRh5Zye4GapLN5K4ySO2TUT3LykKScA5ArK5tydiSSQIeDnr2qrcscjH1zinZy+0nI9uuak8gsOOo70y1ZDUcqgzyPcVHKgkbgDGeKfJC6NjBx3IpHmAIGAAPTqalNjW90QtAN3lD7+eop02xI1CZyOOelVp7iOFXkkkEaKcknGMVwni74v6P4ZhlaScO8YPCkHJ9qp2S1Lud1e6lb6ZAZriVYkAydx4rwH4r/H4Wkr6focgeXJVpj91PTA7k+npXmnj741ar4smeJGezs8kiNT80g7ZHYD0HJ4rB8IfDDWfHF3HDHA0Vu7KxZck8nJyT36E/Wo96ekSb3Ma1i1PxjrRjjeS6uZGw8hBwCSehx0r6w+B/7O8fh/TY9V1eLMpIOGOTn1we1dR8LfgbpfgeGOe4XzbnIJBx16c1600pkRI04RQAFB4AHFbQpxpq73M3JrYpQQJEoCAKiDCgDAFJaqwmOSW75q/NDmI7QRjpzUdvbuq5OCfapk7sjm0uzQVnSMgORuGDimyksiwZpIn3sg5+UYwKmigHnEk7cc7j0pp9Ec70dya2sUQBgd3c5HSrMaDzSQe/0qVGSKHGeD3qNUJkG3pnkitWkkZOTe4+6G2IBeORkU6Fwijcox15qR1EqgcfiDVe5tSkqunTaQSDioTZK10ZKswdumAD0xUMreVHuzlM9KamRC4zkjrUL52YxweRz2rRS0KUQj+UlxyCc8npWgsXmx5HIx61RtiCuwvgdcAelaVuQq7PTvThZhK6HQxF4sdCDUYjlG7B78e1WoysaH9DmoIbp3lweNp9K0skYJslQZgZXxu9RUKKxIBPB6n1q40ffPGaQJuH49aJRvqK4wq8aEJzVGa8wNvIcHsa1kB2kE5OePpWHq9i4ninUnCEkgdOamSstAi1ezNK3k8yHnrT9xzgdeaitWzCB0OM5qWGMnOc8etK7exOzKdzujY8gYxnNQXMwWHfnOOvFXb2IyDj9O1UXhIj8vp2zis3oXGxDDIkZJB4apkG8evfNV7iAoU5zwc/41PaXAQMj9MYBpRfQt7aEqsEUjGSe9VLiMtk9zzzU7lvMXHI9+n41BNlXbBzuOTjofYVbdzOLaZn3Q2J901TZjNGqAd8HI6VckZ53IIJA7kU1EVM9/wrJq+x0J3GvGUQgHIGOnHGKruNzYyQv55qaZ2xgZwR1xVRi+4Ag9euaeoWJxD5cIwMc9cHp3otgGm2HBXBJx+lPjbcmwgnk9+lKtuYznPbGaXoHqR3ZEbAjO0EHANWLa4MwHdewqrPGZlYDr1zVi2iKWqg560bbEW01I7iPJ4OBnt1FRMzrKBnKngGmX1z9nYDJIzSwTtNAWxxnvQrIpIqXyhMZOSDnpTkdI1j4zkAnPan3CAls4OOwNQOclR/AMeuaObU1toaZy0YKY2g545qCWYxuMHCjrTornyU24YY4+gpj4lUkcj6VbZKXcjW6wxXPBBOap3jkzA5yp7CpXATJA/OpJUCgfQZpp6FJaklsiNHyOfpUM2dx5z2xU8YKRH064qIxb2BBOOpB6ZpvUgw9Tg+02V3HjJZTj8q+eLrS/s95KCOAxGMdDk19NvDmQnGRgggD1/pXl2teFNurS4jOGfcSAMDNcNeDumj1sFVUHY4/RtN77OnOW564ru9F075xmPAXOCcdam0/QUg2jBOOADgV1OmaPhUwhAyTgjvmohC7PVqV0loXNCsAmCAScAk44ruNI0/fg4/SszSrBI41AUKufTpXTWTi2Tjn0Ir0qdJLc8GvXcnoacFrHCvPbtjipScoRVZJiRkmrFvKJhj36102XQ8mTbd2Y2qKHyfzrnLoYJAzx2rqdUtztY54BGfbmuenj+dx2BOCa572djemzKaPb14qjeyPP8Au0IOGBIzjP41p3pEaHnPH5Vi78zA56nOaxk+iPUoq+pq6bCABz35rZibC7O/NYlvchCMnuOc1sWjiTBb0PPrVQHUT3G3IYR4PbpXjP7Qd2LHwBqjjn90Qo9/85r2y+C7cZz36181/ta6+mmeDDaKf3l1J5aj6cn9Kqt8GhFN6nxLIQj5I3Ejgn0qtJL82AePepZn8+ccgDIA75B6VUlX5+Ac5IyOKcF7qTPn6rvNvzGmRVlGCwKjgjPpSs3mR5Q55A+b1P1pjKWZMHHXPGevHahdkigg5AIY7gcDqP6Vq+xgo33GCMpvQgbCePXA6/hTmUBeCcnJPPGOMVE80gBzyf8AZ7/So55ioA3EgDk+9UZtqKJGlYgpkFdwJ49qW3BEnJPQgKADk/5FQl/LDDGdwGMc96kSQu3BwBnk07md9SyrkqQcg9QPrVcy5cgHnPOAanacmMMr5KjoDj6VAr7mLEccHg0l5lyQIMpsIwOSOe9TEu4COWYgckYqMEEqPUngnpQ+FOzBycjA6GiyC1hV+YgBht7jNSs68gjcpGBz0qvGhZwh75wMjnipDmNNuGR89McGgqNmhgbap59yoBzxg1OjFU2EheTzjoewqAxHzQu/acZPJHHoaWMkDAIGTk4Gal7Cu0yQPtIBOQTgAd6JJSijAzyBUYIZck98Dg5HWldgowcHODxVKw2yVcHqcZBJJFOViDuAHTIIIAPpURk3KQgyh4zT1UrwD0+lZy7j3sOmlO35iCByMd81EsgRQx4289fWnyMQ6/MMdcE/zojby2yxQ8dh3/yTTWwnuZ7zFsCTCKeQQMZI96YZtinaffr0qBphIvfaCCaSJsZORz2rbUwtrZF6NxJEefnxkdTxUQ38gYORnPt3qNZxGOOuO/SmEhm5fqCTkd6drbltW0LCHcHy+T/9amxk4zk4Bxj1qsr5k25JB6H3qVGwCnUYye+KTYuuhZT/AFp7jBG0jinKo5BGcg4OKqiRFIG1jwcE5wPepI5gAeckdCc1D2LeiJSqMyISS3WnLGeQc4HU8/hTBcZx13A4PP8AjQZ9i4GMgg8n+RpWGmmPCBY5SgVBkc9yaInyuCecZ570xnLoFGQG4wM5x1piPsABPvn2Jpk2aYrQuzEgkjHIweM/04prWodhkkD0BqQSnfgZKd8DH501rhiTgbCrcHJNCbHuItsGQ45ODgUyeMNhACcgHH6VOJlc/MOxHJOMHrxS+WMrtBHYkHtTuLluYF5YtG5lCYBPPrTrS2Ln5lyuOMHoa22jSSNkcEJnnnGfTmqgQW55JA7E05Sdi6dJX1LFnaEnBByOMEfSvetEtvtnhC0flvLBA/QV4lZlNw+bIHJ44Ne7/DZmuPDMivk8jP49P0xXNTnzSaOuUEtSOW22w88HHYUljCEjyOrEDPvV65XCOCPYVRsQZsgHJU5NdEX0M68Vo0bEUJCEc5Hb1q0lskw4XjHGTnnvUdu29sk5ORwT9avRIqJjI+lTIzp+ZR/sxHXqPbAqrcaUCvzA4zxW8QQPl69ORVW6ZoIupJ6EHtWLdjuitDl722WKAhByMg5PFczeRl5QEO1s4Hv0rrblDI4wDwTnjrWaunbHL4BPYDtn/wDVRFtjklbQfZwBIlBP3ck+5rat1KwoHwNxxyeegrPWImMRnjjOCMg5IOfbpj8avR7jkAbTn0P1xVNnPG/QlZzsIA/GkhkL8Ht3pSjbQDg9zt60+OIjAU8E9T2rOWup3Qd0XI08zHT8T3qVZdrEcEjriqsuYsfPyRjOMDNIXdVJBJLcFc/kayubouPLhc9R0JznGarT3iH+LHbJBFImWBBJycZqNbYyMcDviizNVoME5cYwSAafGpkYnoMgcj1qdLAqBk9/SrsVsUGRye3FNRuXzGfHb+Yrnfwh4HbNP+yBowvOepJNXWiJXkAKD1P86kQojAjoO+Ov0rZRQ0mZ0cWwnKncDjnpUoGSExyTxxT2nTdxnqeKWNgWBzg54yapWRfL3FMe0DrggkDpTmVVCE5HocZpHTeSoYOSTk5zThsjba5GBx8oz+dUiJK25SlujvIHKemDTFmyhKADBHQY9auJbp82eBz2qrL5QhKAYIPGMirvoc8rPQzJJGkfBOeM/TNRzXDqjwHjafl4HB/x4phjkE7ucegOe1NmDtkjk4xUORjOKZUtN815Gp5G8EnPrWR8eVM1tpttjABLkenFdPoluGv0JJwDgY7HrXLfGOcTaqsROfLUHA6gkcD8axlLliYOmtjxGwsCdWtA33PNXP0yOa+qvDx228AA4VQAfbivnDTLYSazb7egcAknrn+tfSugriKIHjao6j2HNR7TmidGGpqm9DtbVn6dfQ10umA+SA+cgZNc3YkYUj866nTpBNgjrgY9q5ZK571M1rGQ+SQOBkfjW1azMkQzzzkAj9KyrNB5WB0yec1q2gHlEdf6VMYs6dGjZhfIjZsnJGB6Vs27LjIBPPT2rJtk2qA3TrWlDKAeBx36V0RujmfkaayBkxg0SORjaSMdapG4PIB4zxxViNxIRn8aq5jy2LUbbwMHj3p/EeMFQWOOvNV2OwcHv0zSIH3hicj061SMmmWlbDHqRnrirHnbBx6ciqrSr8oAPUZzxUgwx3cEDg8+tWtjJq465YMcngVCqAEkdDwTUknzKB/KofMVfkzgntUalJaEjSFQAD0pxmzGc8eoxUBYI+M/LmpyvyfL16/Sk7ozcShf6etxDyOMccV554t8B295A5MALkHHGCcnmvTJCxUjJ96oz25lPzA46A1nJp6MdOTg9GfJ/jL4VKPMHkjezcgA9PXPbGa8o1j4f3FmSUUmIHIxkkEHqDX3Rq3hhL2J/wB2rc5JIzz2rzzxD4CAEgEWcgnGOPoK5Wpw1jselGdOsrTR8s6X4h1HQm8q7LTwJkkMSrAZ4wTXonh74tXFmUa0uz0GY5Dgj05rX8R/DeCdULpsbOASvrmvN9e+Fd7aSGS2BROoZQcGqp1tbSMauETV4H0j4U/aDhYRxXsmzgKHkGQD3xXq2jfEHS9XVCtxGS3owH6V+dU9xrWhSuJ7dwinA3A5Ix145xWho/xMudIfes0lm4PJ3Er+VenG0lc8KrGVNn6QyX8cwBikBHYg077VgA5Dk18SeHP2j9XsSGeWO6gGAdrYJH0PFekaD+1LbXWEvA3TgjAP5Ch076oxjiFezPpZ8Mu8sBzxmqjzpA5A9cnBry7TPjzoGpKALlAe4ZhmuhtfiJod2ci5jBPfcKzlGx2QqpnUPekBieBVZ7j7QAN5IHIrIl8Y6VNwLuM844I/Wo5fFGmQrk3cQyMZB4/OsdO50RkakhV2AHTHBPemyyi2QHqMdq5u68c6Nb4zfoOucMMH/CsHUfjB4etyQbmN9p4IkGf8Kfs29i3VjHVnoFrJ5o3jgE9DVxbpEQ5wD6k4rwzWP2grK0R0s4nkBPBj5rgPEv7QuqTxEQJHbp3MrgED/PrxWipM5J4qnc+oNQ8RW1rG2+ZUwP7wA/E/0ry3xn8edA0F5EM5mlXgLGQefY9K+XtW+Jms+JZGt1ubq9diR5VuGxz7gYqXQfhb4o8VSJstjaIx+YsCWYfl1rT2aW5lCvUqO0EdP40/aB1XxA7x2edPtGBGQw3kHt6f1riNJ0jWvF1xvhguJzIR+8lJbOePoK9/8Efsq29s0U+ps07nBw7dD9K9z8O/DrSfDlsi21upIHUrjH+cVm6Vz0KcWleozwb4W/s2tdyxXWscJgneRj8hX0p4Z8I6Z4Zs0gsrdUKgDcBySO596sRQ+SA2SB2BPArRhbAApxXLoi5u+wOmSR6n7x71JaxkOB1qwkCvyTnjOB0q1bWYVd4bg9v7tU1dnO5JEckOYsE4z2qa1iCghunXrTfKLP1xzVx4AluzcAAYOe9Ty31MbldI1LsUOPTFS/ZSQc5YDnBxTtOhITLDA7Y9KtuuwZH50kiWzPdy4WPOBkcYq7Ehii4xgnJ4qr5LtICB0OcnpWusG/CA5x1pxTk9BSasQ28ZbGTgZxU0yEKR1qwIgBio735I/fkAZrblSVmYc13oZMMUkcrh+mcgUXb4UAEe+TV1IN0QbPOM4qreQCVQe681PLaJummVYrUCQuHycjCmr6I6YAcN64qrbROXGQQOuc9TWhbj5hk9eKUVccmTRqWXB5HrT/LAcYx1pXUrnHXGBmljUuVLfjWr00RyMmiOVYHBH8qYn7vOeAOhBp+Np4NRyOHyBzRzdzJD2k/ejPQ80shDrjjGeKqOXwM9KnjJK/hSUruw2rbEEkZhY56dcVYgnEyccjHr0NOlAORwOO9QqREpIIoUbMNwmG2I5P0PrVOVQV68+1WZp1lQjpgHpWdHMVYq/ABxk96mcW3oNIcyl1JA4Xoc8iqiRb5cEj6k1oONwI6DPXNRR25808jpWNtTWMrIsG2CWyEYPGCRWZMSSR27Gri3RjUxHkZ61BKcrwOPpWjsyU3cot8qHsSeT61UbeFO0Zq3csFcDsQabuRCAe4rNK+pqnYiiBePJ6jqKrTnyy/B46AVamkCAYPGefaoJU8zn7w9z9KJOxotRbPGAX4B569KtSncjkDIHQg1EEVYwRgckEDtUsJDxEDkjpnrQmRLUhCcHZ34OTzTbbzPLO885PB7VJHGw57e9IX2Pz068dam3cXQqahZNKpIOCOmO9JaQuINvTAzVmSfduXOVPTinQggYHI/Kq5V0Ki9LMqsuyEkjIY9WFR2UIaUZ9cipp4XN1gkADsfWoFlEUoXGCeOBSRvHVFu4t968kYz0qv5QCEDgd+Klll3rtJyKngw8I6evAp+pFrGbOQi9M/QVXZiJAD9wA+ntVq/JjYFSck4PtmoGyy559OvWgq49ZQsZHOO3502Pk+gpJVZ4Exx+FNiLCMg5+tVFlRSaGynYc5yM1HLpyXfIAJ65JpZGKRnJJAPSrFs2CGPTFTJ3ZEZcrK9toSh+cD6461swWAQAEYx+P6VZheJ0QjHXvVtSoUHI6HoO1CRs6kpbkdvGVzxgD1NXUlOMA4APY1BC4dTjnkDp0p8KheByPaq5rGb1LsM/RSTwa0LBsAjoc81mIAQMcYq5aKyke1bU7swkky1fxeYhrm7y2CqxwSc55PGa6xMuhFYeoxneQBng96VSIqb6HG6nlEbPJJzg+nes22g3DfjA6DiupvdPEikSDK4zisw2extg4Q8isOXU9OnPlRUhtneXgd+Tit+2Uooymcehx+NR2sGyLHPUVZY7IMEZA4zW8YFTqcysU9TvPKUkjKqCeD7V8Sftd+KBqGt2elI+fJJkYg5wSMY/GvsDxPqsdjpdxM7BRGrEknrwf8ACvza+JniZvFHjLVb8y743lxGuegHGf0rKq+ZqBlOXs6bbOUmkDKMn5gMjAqNpCW3uN4xyoPJpJCSx2ZCkckAVAq4wpYg54AP8/atlGy0PnJT1JVkOeM5BBJA7cnr/npUTs2MH5DjgMcjB5x+tTk56gkcdB0qEw4jKjIw3HShEuTWwmAFGMDHOen60w243j5sjqQRxUqxkIAW3n3/AMaRwAM4564A4qxOz3KcsZEnBC5OAPanRZIw2FxgVNGofBwM49KbJEV2leMHPFF+hHLb3hGQlsh+/wB0jilf5WTHJz781GX2rkk5zjAHJqRJEKpnkjkqe3pQODuNBlMhwMJ34PWpFPlyjfn5SSCQP896c6sowMgd8fnTJi0hwuXTgnIoKaEjUAkBSBnjg5pskxCoCeD6k9c09GwxGCQo5IOPwphxM+AM44HPc0PUi9tgZiEBLfMT1Y5z7U/LdOuBwM1GVJjO/g5yD9KdGS7D5sJ/WmkPfcWWVI2yQx5GQOuMc8UgkyOGbaAcbyBkE0y5UtjaTk9aaI5CATynGc1WhLvfQeJsgEZCZIAPHIOOMVajfexjAIBBKlhgHpnrVNx0TBHB+XaanhYMoHII4Pr0rJq41dsSVhG2DggHAFTRLtJA6HnrUAAjmVf9Z8ucscnPrjFSA5j+Q5bsCR+NPQq+tznfNA4Bzwe9CuN4PAx3zVITBVxyW756UR3I6g9zwR0ro5W2cvOkaBmJ+XORnPWhpCegHB6E8VQM2CASTzyRxU3nAJ/MZqWmVz3Zajb5h6nn6VIsgBOGBHpnmqC3BCkcg4zjPWnRz9MZBHWp5GUppF0zupIwM9Rj0pwnDocfp1qiZsSB+rdOmc04XPyYBYDODgcjvRy3Hzq5eViE54CjABNHmbwOBwQcHPBquHDtnJwO+etJ54YHuB2x39aViubTQ0I5MjG7uc9TQcpjJyMHGT0H+FUluGXaAB0555z/AJxTlnODgnOCOTnGakfMXAxCkZ+TGRgcUbsrtJ4HI4NQmYkIJCeBg8HtTg6FchixJ7jAx61WxWi2JEkG0DHJPX2oEpQ7M5HJBJ6VHvyQB1zgZPXv/SkD7zgAdM460rhbQkd5JuEJ2k/eNEkJkj55xweRRlguASMc59RSxTKGxyQevNK1xwdmOtLkRj5sjbwcnjtX0B8B5Rrek6pp4cPcRr5keO+O35V86XDCCUE7kjYkZAJzXqP7PniwaB8RbSORh9nuR5b8cDP9eKKUFznRVnaNz0fxCv2CdQ5K+YcEH1x0qpp4jTfsIB4IBPSuw+LnhcnULgR8qpE0Zxxg8157YzeVdmNgN68k59a0lDkk7mPteaCOssyQnzHOOCcZq8pSNMk8A8ZBqlYANEOcev8AjVwj5Ccb9oz1rKxS7i3N0YoQAOAfpVB2e4IwMgnr6Vcija7VcA7MZOO1WobYQ8EYOe4PpXPPc7YXMdbXYxJ5wPXrVa6j+fAzjGRmt4wOT26cHPFY+pjy7jgHk4x6Uth2uyrDH84J+gq5EE8wE5AGcnHGfeqnmCIDu5OMY9ash8KcEAH1PGadyUrPQSNSGxnJBPK9DWlaW+Yyx4xySTzVS3Q7h1z7Vejlx+7PRgeoqb9zoVyvc24myeSACRgHH5VGkTBcdRgZFaZTZ09M5FRAAAk9Ock0lY3voQQRFiOOM+tXYrYKuenPAJFNQgEkBcHHbHFWC3CE/PgnABGa1VrFvoIAA2P4Oh4zip41AXHY8Ke+KrfNuHXaRyDiragAFGboBx60jRFWUgE4+5njIp3yYwTn8OlJOwVCeBg9CO1VGlOBgnH1oOiOqJXVGbAPPbpUToRwCcZwAPSoWuvLbg4YcCopJnbPJye/NVa4yy4MEuRgx8fdHrT5Lku3mEBOM8A84/8A1VEzSSgZIJGCD68d6arSStgqvJAzjAx3p7GciZJBgDIDE4A6VXvEjhTJwZCDwx6e4p0q+UQeC4PDEDA9cY74xUU8vnYGzkgjJ7ZovZHG073My5YrznORg/jVZV3rnIA6ED8v6VYnjJfBORnqMUkcI2qRg+565rJSuQy9oMIaQyEkKvHTv/nNeRfEHURe65eSmTKB2QEnoAeBXr8lyNL0CeYna/IB9c4r5312+ea6ndTv3Oxxkdc+/HrWNVX0Mea0tSx4eXzdWi287WBJI9x0r6F0mTCKSeT0GefpXgnga0Mt/HkYJYEY6dOK970+I4QYJwFJIFKK5UdlFK51mlcMMnjr1611ulEFh2HXGa5fT4AuDnPHQ9K6DTWKsgORkE5/pWZ7dNaaHW6dJwR154yK27f5lB4wD+Vc3p80akF+U6nBro7GZCqnnB/i65pxd2aNW2NSFinbgdz61atAr7ih4zwT+tVgyOuN4HYCpbaTZ8gwMnnFdCWhik7GkkLBwR65yOtOVxG7Z7nOe9CzZQHjIHQVC53Hc4OBzmpWuxHqWTN8vXHpmrCy7FCkjHc1mLLkjJwM8E1PFPvUoCCB7jr2o2M5QLrOJOBgDHBqGOR0Yc455NOQYQA9hyQMYqHzX84E4KEE59aFK5ko2ehog7x1yeuKjktyWB6HpSJKMIBjJ4PFXY8FAWx7nFUjJtplOVCwUbenGfWhd4jKHJ9hWg8aS8pj2xSKuxyH644zmhkc5XiQe+PQ0NCcn8xnpVlUB68E9OKsG2AUc59eO9RKFyOazMdIASQwz3x6VQ1LShcgZHTIB571vOgySMccUkkYeNAwAyePU1nbSxLk07o821Hw3ESQUD56d8dq5288ICOMgL8ncHpXrNxpAeXuR1yfWmPpEZ+Tbg9veslR5jqjiXE8D1PwFb3MbK8APr8oJ/PrXCaz8DdJvwSIAjkn7qkH8a+o77w2hVhjqDkgVjXHhMcHyyR6jin7OpB+6zdVqVRe+fH+pfs53CZ+zTvGOdu05A9sVjXfwc8Q6eTsy4HALLnn/PpzX2cfC3lnI+XnPSnp4f38YBGeQQOacKlVaMwlQw09bHxC/gnxLa782jOwHGMgP9Ku2lrrdqU3WUyMAMnBPPpX2wvhRMEmJOnZRVVvClpI3zW0fJ5IXBP41rKUpKzJhRox0ifKEF/qEf37W7B9ASf07UXep6rMhQWtyRgkbs4zxgfU19VzeDtPC8WUfXptwfzqNfCOnpgmzTnnGen0rk9jJO9zvi6drHyA/wDbtx/q9OuC5P8AGSAfY5p8Xg/xffuRFpqRE9GI3D+fH5V9hReF7KIkrbJweQygmtGz0+NZAPJjT6rXdTlKCtc5atClPU+R9N+BnjDWT5dzeSQo3JWIAD8Diu58O/soW/miTU53nfgszndn6ivo6OAKwHQHgADpV23tO365rXnkzkWHpQ2ied+Gfgx4c8Oxpst1kkU5GVAUfl9K7yz0m3t9gt7eOAKRgKOlX3t2hUFcAnoTnFWLePcu4gYB5IGKV31LvZaEkdnuJwg54JxTpotiYAyMfnVuGZRHjkk9Oal8p5FL9cD61alfYy53czoLYOmCce2OlWzZ7FohzCTn1z0q7g3Eo2dPpS2G5PcrRxyKoXsfStZIwsYHoOajSERjLZXac09Zi4wAeD+lGxg3zMjw7TAR4AzyafeuSoQDIJwMUDdGSQO+STSgb2OfXjAoi7KwrEsJHkhB6YFSKGWIAnPPcU2NOc/y71YVSxwRkfWnuiXYiXKZz0zxVm1lLP7UqRhkIzn2pI4Skny+tWlYzvcts24D0zUNwnmDB57ipFjfAzSEkED1rTfcyQ2FSsAb0PJqG7VMAhQCRzirTOFiCe+cYqK4j3EDI9etFuxSundlaJAxBzjHXipNmxlbHGeKQRHzOox6CkdWbgdjnFYrRlvUk8/JI4H+NXEUlCT1AqqkXQkY5q4cxx4H0rSHvbmEhu3EeTmqozGxIPBPNXEO4AHvTZbf5SM1VrkJlWZhj15pvnlOM8GnSwnjHNRuOnbHU+tYNWdzQkj3s5JPT0qO5nCt3AJwakt2Kl8nKkdKgn5BPIXqa0WqJ2ZA5KHIyRnn6UGATIzA4APFPeMyxgDKmplPlREDPSqimtBtlUuyp3+lRGZ1II+4vJIFWbchxh8dam2IGIIBGO/Ss+S7FzdDMu5SNvB+Y9QKUuPJ55OO9FzDltpJwD0B71FK4UYxx6k1lszTcrzDKFvfvVeVfNTOQBxz+v8ASrTRB4MHlc5welQyqqwkA8EcDFVaxS00M+a53SAD589cZqR5gqk44HYGlSLYR25zxTvJ81gxHQ5BB5NYu72N1aw1ZN8BPJ46DmrCZVFHsM05tkZKAHGDjIpUBCt6AZFUjK49TkVFdjKDHPqKnjUlRjnjn2qtK5QKgGRkjqBihgvIgjdUUF+D0NSR3GVI4I/lVS5h3gDJHOeDT43EMRIXJxzk/wAqZXKSyOJj8wOVPpiqlyAGx78CtHzPMgTAxu6DvVQwGSTOOAe5paHRB2GQsS2CPbFWrXAUgcEEk5NQCP58dOQeB3qdIxg4OD3LUgk77EOpfMpIHI5zmqdtc7lGTyexqa4nwSj9M4BJ61GYSkh4zxkHPQ00Y3sTXJMaI20hc8kHio2X5SRyBzwMUkVwbm28pwTzgY5Ht9O9Sw+X5QByuAQRn/PemVHYp79yOCeCQSKezj7MMdRnAFMVMO47dxTW44HTkYFAmtSCDUJEmwTkHqKu/wBqlUwSSe2D/OqQjCTZzjJ7jrU7WiEk45Y881kdsEmkaFvqRCgHkH+72rSt7gMRhvpWLHbnGB2GBUizPbjuAPbpRexTgnsdTG2wDHXOeKtxXBXgnv1rDtL/AM1OTjGO3WrCXZLfNnGTg5raM7HI4O9jp7e4DoRnB6/WobqEs+f0rLtL4pzvBHpWmLnzs4+tdcXzI5uVxZn3UAyDg9OcCsma3CS9O9bkr8HP51nXgzzjp0qeW2ptFsrrEeQOfcdarTzmODBbqavJKAv1zmsnXruK1gdzgJtJJJ6cY/wpylZXNYSu7HhX7SHjdfDfhO4RZMTXBMSr35Byfwx1r4UvfmYsCE65PXOfevZ/2kvHTeIfFr2aSN9mscgjP3nIxXh00m8Dk4JzjHauKm+eTmZYyo7KAju7MDv4I4471HsyTx06H3pTkSbMZGM8Dp+FIzgcITj3GOa6ldHiO19RDLtBHY0K5K8dwcc1DK58wKVLZPB9DinQxMIwckEgdDQ7DTd7EpXPB4IHOPXtTEQltvJwRt5z65p6hmcg88Ag4709UAcAjIyT37VPkVZPVkZyHfI6AADPT3qN05HOVzyM9anOGBOAADkADpUDKGPA5OMN2Gf/ANVUmKS0shjx5AxuZACQrNkE/SkjTgZzkHk+tOZsoE469c5yPb8qQP16784xgjPfmquZKNrWHbQQADgZwce9RuArpnd3xkUpkRmIzt2ndj68/lSA75CcrjBINJajaIUYRk8AAg05oyuee46d6ETD8kSA9Qc1Ywq4BIOCDweQe2avYiKuMYtsQYB5Aw2e/wDKkbO11IVlH909D25qaQbsDIPQ+mDTmUABCck4IB6mpuaFUuWAwMc4OaPM2sA+3PJ5BP61INoGXBQc/UmotxfBIyQQMcdKq5N2lYEZA252HsQenSrBdEdtg7E/eBP4GomTCjAHU8UGMGIpn0Jx270ME2HybwwJOVPJB4+tIrbHU8BemffH/wCulzyx5BwAMjimJK7LggqBzjH+fWkPQ4WO5w5HYZ7077UDvJABGAB9ax0uipwpx+NSG5zjIOOpz3r2XSPCVW+xsJdhwTznpjPepftOFGTn5gMYzjj9Kw/te5wc4IOamN18hP8AAehrN0jVV1Y1kny3J6DinFzWQLsAqMk8VJ9sOM7lGOMVHs30NI1V1ZqiQq2c4I5p4l+TOSPUnuayJL3dwDyOeBQt+dpBPB4PpQ6bH7WJtCXYvPY4zntSiQbgOnp6Vli7AIX17np+FKl6RweQO4rHk7mntEa6yHAye+OTSrLgnHXOetZYuxt6nHWp0usDPOCRziodN9Co1DTeb7gzgnnLHpSx3RBzvyAcnjPTNZi3IyCcHBIBxn9KkW428cA56+1R7Oxqqhp/aAp5xkEEgEHrQ0+5lAOFPUEd6z/NJJAx2wamaXC9R17YqOSzLVS5a8x8g9PUgnmjztudvRj0Paqwnck46Z7GljbfnA6c4OaOUnnu9C+xE0e3cQABkA9cd6j02/l0i9gnRsSQyBg2cY59e1R2s/zgNgj0Gc1Z1OzKyB4wTESMjBGOO9WlbU3T5o8rPtyw1eDx78O9J1tCsjoghnKnOcDB5+oFeR3th9g1lwdxjdsjAz74qv8Asq+OVhlvPC184FrcqVhViMBjnkdu1dzrnh4+dLAwPnwOSpAzx1Bx9K7K3LUgpo5YJptFOzAMOQSCeMYq5FGWJznj071nQSEJx+P171q2OduSc9yK816ndDaxaihO0gDGPSrAwB1yTzjFNXcisUOQ3BGaa0ZVt+8KVIBB44PXFcktzvpj5QDCdqcgZPHWse/gyjFs469O/atYSZTrxyM8iqV6NybM4HT61LRvHY5p0fdkfcB/OrUYG3g474xT7pDkKuQDwSe/aljhZYwSMYYj8jj+lVHS4ieBCQmWKZHBAHFaG0MVAwD0HrVG3Bxzxt6HHHWriKJNpxgocgninuWixGpLAHoD1OabNEY9yc7TyAKkD7W4PQ0XIMyAhypBBG2oNUiBBgDnJOcrg0NIY1Un8MHtUjo+1OQTyTxg5qK4X1ycYIqloUtCSNid74yTyOMVOzlCCTwwBKkZP4VStZgFx1J9anZvNA9hjINaI1TvsMmckgcgc9qglTcUBPGeTgVLneNoJftnNNZSBtHTp0ovrY0TaIZ7cE4zwDwQOtQXKNEU3LsToD61oLFyFJB7+9OuYdyY564Bx9abfYnnaZm/bSjgIN4yARjpmtGEho8kDHrjmqsFqkUnIyOM81Yk4YopOzrWSk7ky11GSNnIGdvQsOMZrOlfad2SQTxn8qsm5BYxnIIPAbpjvSSqjJkkYHY1MpXM0urKsj8fcA5zyKjiTF15cY4OOABwD1q08Abac4GTjJqayijtXe5kwFA6nHp/+qlFXIdkcT8Xte/srSYrKPJZiC4U4POQMn04rwaWd5JyJCDl+No5yeP612HxL17+2tblcMX2kJgnIByeQKwvCmjyarqkeWJRGJZscnFaJc2rOGd3LQ77wDpn2GGNnHzjAz7cV7FpoIRMH0JHtXC6FY4xjgA4K4OcjFd7bDZEpAPpjvioloenh4tHS2U4RQcHGehPb2roLIGUAJnAPAPBrntORpEGMZxkZ7V0unqbcD7pyc5FYWue7TtY27W3KqB3PUHpWzbM4VAGO3PTNZEZdlyvUmugs4i1sBjjgkgDNOMUmaXsjStY/LGWPGOOatW6Zfgnrziq+QIQAcYAAPFWoLhLbaHIGe+a1Rg2XYh5JOeM8ZofjPPSoJr1QVX1PBA4/GnPcjb16nA470XJSfUUR+YSD8vpzS29m8chIJOR3NRxyEnBwOe/p3rQtpSMZwRnncaejFJ2RMrN5eCO2PxpY49yhSOB04qyyfIePy6UkMi546jtimrHG5EXkOhA5IHtVmF95ww9evNWI5BIQMflUq2PIdOBnnPSrSOeU+5MmIsZGM46daJ4t0w6EHnqOKjuFO3GTx0OaEcqgycjOBzzUMwV3qOkiLYA5GeCDmnJcvEgRhuOeCe9V45Hinck/uyeAOMCm31xswTycZJ/z7YqXoWlckc5kyeOecCmzsu9Qc9/mFQC5zGDn5f60yW4EijHUdyaSK5WW8jBOSfekDDfnHB74rOfUvIhIYjI4BznA+lRRaoJBt3H657007C9lJnQRRJK2CuRimz6ejEZwQucA1X028DEZLe4GOa0ZrhHYAHAxjB7GtIz7nHKLizLvNIwoIAA6468VBBpqFM7Tweh711FvF5kJBII4GM1JNYosYGBk54B61oodUR7ZrRnLSWKKAAhOe1Vl0cLnjgnv2rr3t0VQMADHpVY2pl4TjnFDgNVTmhpSeWQRWa2mP5m/bjB7ZrsruzMMR6kj1rJnhIgBfHBI70SidNOqYS2mwOSMg9cjrUMEY54xg88VsEAIEwW9COlILXIPHynrWdux083coGDvg9OCPwq4vy9CSM8ZqW4gCIMcDoAO9QxDavfI4xmi9tBX5id0aXYMkIvQdqsfZgkABPOTxUCSkKB+OKsoXlAz064obsrIzegtom0HJxjpzV+M5THtg470lrbq33jt/z3q7Hagg46e1EEzCT1KqW6tgAE/WnxxbX6Hg1KT5SnaPqcdKcg4APLetaNEXYO3mYjBBxQqeU3HX1pYYyHz6nkVZMWVHpn8qdr7kt2KzRuWBI4NS+UCAv8jVkxjsQfpUSqRNz2qeWwXHQweTndyOmc1Zgj3KPToKVIy4OenerS4KhRjj0rWEbamUpEfk9h+eaj8ti3THoashCTT4m5A9KpIx5hm47QD1qNgFBNWPKJXdmqlyQjYJwKbuio6kR+YHtigtnvUIld8gDjtTog7NsOBmoctbHRay1JIzlsZOO9ThAWz1HrQ1mImB9BTQcDB7GrsYNroPlXjjsaemZV29h2zSnmMH3pVO0ZP4VPUzuNfK8ehphl+YBu/NPLZA+tU5Zds2ScADOaewlqTyHIzVK5bCAjkg8irbOC+AcjHFVzEXOM5AzxWbfQaZBG5Izj9KljJ8vHpSOvI7Dr1pySJFC5JwBzkmnFWHIar7zgEcVM0RKYPcdutZ9tIEBxyMkgg1oQSFxzyMdT1zVJ3bJexHFbguoPyjPaluogN5DfQYpktyI5kXB5PNPmcTRHHHOBR5Eq+5iOziZs5wDnmo73dIAACSecCr0yBsDng9qjWICQEjI5yM1zuJ0xlZELMRanIIPTBqjnPB9fStSfaGAA+XpjGao3K7HCDpnjirtpqK7bIyoLDd2HpwaciiN+p/GgwkFCTjnAFTlQIsk9OawNU7IijVHPIzgcU8rhmAJweMGmD5MkfhgUshIlCtkcZyaaBK5EZTC+OxGOKkMYaPdnvyCPeo5ojNgjscii2MkokjIwARyMZplqy2Kl5AzyIS4AwQRUNtGUkKOfkzjNaV3ETGccY4Bx3NZgSQ4Z8uC2CQOKEtSty4jFCkYHGSOfSrCbU+YjP0zUMC4C5ODk8gVKrYAT15zg1SHsUpH+f5cjJ7jFOjkckqfyqd0G4jr3JzUTt86vkgdiBWezKuVZoPMmQk4CHOKXUH2qgTJwOgHNTyL5iFye/FJ5XmfUcinfSxm1cqW64lGQR7VPKg2n8TxSyIQDjAI9f6UxZDJD0wQSPrVLYZFIADnOQff2qE4C4FSNhoyMfjULKUi65yfypAxQpbH1q5bxZLA9Op461Rjm38Y6HrnvWlpzb3wT+tRZo3pvTU0oLT5M857e1LNpiuCT3HWtO3ixGExg9zU8kBYYwOP1q1G4vaanPRWLwnCngd6tYJGCMjp9KuzRlV6d+KZHGWGDwetTy2K5ubUr+UyEEH5B1Aq1BeFB85A9xSBeccdelRSxBSOM+1bR01JdnuXHk3rnNU7uTGB1z19qIrguQBkD2pLn5+O9b3uJKxU80xtycjPrXl3xt8bL4X8MX9yX8tkjbaM8k4wMemM16Rqk4t7d+djDGDXxl+1j46N1JBocD7wAWl2kZx3B/GuSvL3eRdTSPu3kfOes376nfXFzKQ0kjFmJOTz6mswkFQRgDsQOlSFWMpIJOQeOOPWoXYkqAOBwCR61pBKCSPGqzdR8zGY/ebg5yp65IJz6VEP3fyBmfk4OeT9aaxIbHPp6dKVWKnfg+gPPGa3STOS9x5Yj72M57jNPjcgH/Co4yWDHJ5PWhwxAGcjdyehx3rNo0jqWN4GBjJPUjpTJJlYAHIAznBxUTt5c7/O2ccZ54phc9Ezs6EFeDn3/AApxiDa2JTLsJIdvLI27Wxj1+tMDhsY5B560mRg4QEk5+YABj+FOTOwKw7c7c4/CnsiU3cWT7wL4VMgAjPGce1MBcKSdpPbBP0p3muuUI3ZBIJJBB6daVHA2kpsCjacktz60JDbSINp3jKduTk1I0e07SR1HJ6UsUm0jkHAPzBeuaiL7FcHdvBycjHPt7U0EbLUtPgk8gADjJ61AW3SkYGOAMHk092dos5AwRnIGeaheQljweMZIHFFhOSQ/zPJHHOQQSOtPRjJgnBAHHtVckuwXPGcZ+tTXGWBCbQgABJ9elFgVhk0juAOoY43dcYqRsM0YQ8AfMR0P+TTPKCgAAsM5JA70MSFBwdpPBA5NFiHqNb5QAuAM9B1p5Y7cZ6jHQHr/ACpmwg9QcnjHX8aY0T7SQzMTjgcY69P0qtCU2hzyZVMk4XIIIHFOWTdyBj2xTXG5gdhC4A+b17n86jLbTkE+mO9PToN7HlYBjxk/nQGYpgdq25NDYLnYeD1GarHS3UkbCM+2K+i919T5XllEy/MKA57n0p3mFhgHjPNaH9mOSQRx2460w6e44wR7EVTs0ZpSvqUjIcjnjIxUnndBnnrin/YXYn2xg4pRaOhBxz096z5UkNXuRtMxOC3HtSmYgc/SkNu7HgdDyRUbxSAdSBn0qmkUpO9iwt0RgEnZ3pwvG27QTgkEiqmxwPb1puCM8nHqKzcE9QVSSZofbiWwRgfWni6BGC/GazNx45OBUg5THI/rRyRe5rGq+hrC6Abg5Q+9Sm8Kgk5JBHftWIsxVQOfr6U/7QSvBz6kms3RV9Gaxruxtx3zlMZGByPapVvyykADgDJx1rnxcHOM08XDZABI+mKzdG2xccRc6Nb3dkE4AB6DpTVuQ38eMd84rnhcSdC7ewNSpc4XqeCPwpOjYpYh30OjF0AwIOEyPmyTj1rs/C7pq0L2kh/eNwGHHA968ujvcKBkcHOa1vD/AIhbS9RSXJZOjKx4xWEqTsdNPEWaud9YC98G+IoJ03CWJgQ5AIxwcj/Gvq/T/ECeLNFs9XhkEkoAS4GM8+p/PGa8OudIj8SaFFcxPiVUB6YyMZxkc960fhR4rk8K6ibS4B+xTfK6SHAz3I/H+Vecq3s5OEj3JUHOPPE9T1jS/slzFMozbuchgOPcZ9vSkUhIwFHUnt0/GtudI7pDbOUZJgJInOec+nvWPJayQkoTs5wCSTn8anm1sTBctrk9uPMhfPI7CnyMWhXccBT+XtVdJSuxARgdTipY1zjvgk81k9TughyrvI6gL3qCSHIkJ/hBxnvU0RI69Dxx2qeZN0WBx7gVlfodKRiSxh1YZPIAIHrVOclUKA4djgZ64rXli2pgksepzxzWdFbGSYFscHPFF7D5NDQ060wAr9NvHGRTniKTsMfIOpYECtKxQAgH6ZJ4FTy2ySy8Hr2xVc1loTHRmVCnmYA6kEiolZ2Yj8+a0J7Qw7FwQBkEgdqiEGHySayv3OmKI15OHHToRUFygZD6+3erBYjJYgJnjmnGAFu+MHNUmVy6mQR5ZXsemc1ajh8z5NxHQg54H1qy9sCBkYNJHG6ME9TweOBQnbVj22FS2CJ0xgnOOlMTc7EfjVxpjDgFTzwBgd+tVocNISRwegouJXY1YgeB1Y9TR91tuTnOMjrSPKqkr6DOR60WpDncc89B70nMbi7iS26xd+O3PJqt1bpxnPJqzON7DJJxwBn1qrOwSIk9ucj2qeaw0isVJkOASCexp0owAoAOSBj61HCScnBwOefzqVsyYwMZPepSBoZHC8g6gAnBwe3Suf8AiXr6aJo4tI3AmmGAQeR6E+mK6m4lGm2kk8vCouevU88H8q8G8Y6tLr2qy3JC4JwM4OABjg+lKcuRGElzOxxt1EbufJ2u+TyBnJP05JJr03wVoX9m6bulQiWRQSxOMEdeP0/CsHwx4eF9eIQBsTDFgRjPpXovlKiKgZSc4AzzWsJaEunY1NDgAIAAAJB4FdZbrlQM/X3rB0e22ohJycc4HQ1vWKb2ODyCMGnLU66Wh0WmxNwFBJzx6DgV0WnQMzAsRgHPWsPSvkj2jr04rfsQ7MB35OTWLPSg2dBGoSFCDkHtWtp8pMWOh7D0rBs3AGASRnowrZsHRn25GF5OeKa1NGjQaYKoHpyTz1qGa68zkDp3FPLozhBgnByBQVjCAYxzjpXRFJlQkkTWe64IyCQOevetU2pZUXgY56VUiiKQjYRkEY681eikfeBkdRzijlW7M51NdCfyB5Y7Hp9acjPHgHP0qwyK3PGwEc46UjwEkPgkZ7HjGaXKuhhz33NK0/eRgdeKkSABs9MAZz9KpiQpgKc4HBB61YtZJGwCTtHC5q0csl1JmDxITycDJzVi1u98ZPAx780x2Esflg4OeoPJpkdoY1J9eetO76HO1dakrS+bx+tQSttOCOOKjW48qUKSOSR+HeppQCoc56cj1rO5CXKSBVCkn6YzWXqUnykE4GcU6S9Azzj056Vm6jeJJEQrcgjOTzUSldHRTi7jZ9QMUOwEnnjpiqFxrhiQ5PI96ztQvDEVA5GMlj61izXwlJ4PuSKyvZHrU6KauzWm1k3PGcD1zVi3vGEYw+cEEVzIkxIARx/ez0q/bXalOOAp54xTWp0SpxtojuLXUfJwN+Qa14b5Z9ihsc9fevO4tSLqASAQTgk5zWpZ6uYZkbOFGOSelaR0PLrYa+p6XZ3WPlJ6dT61ejmSVh83sRXE2Orm5nBTGzggGt6zvsg/d6Yxnoa6oyPFqUGndnReYpiIwCBUNsw80noM9KzlunZTyeOtOivfKXkYHY1bnZnLyNF6+AkBArFvIGER4zg85HatT7QGi685/KmzBHgfIzx196iXvIuHusx7a0SJUyhOO4PSs67nd7h0j45HQZP41ryHyLYdSp71SmiIGcd8ms7XO2Lu9Sk8mLdi/JHQKO9EEW9ASMcfjT/JaOVzIflOOPenzTxxMqxZIP6VNrG+yJI7f8ver0EXIz0/lUCPJchABgKMe31qeYvFNGIzlAOprSJhK7LgXbGQvp1FJA0iL3696U3YgO3KkkDPGaZHe7nwBkdT24pXSZhZlhVLEZ6dzmjzcSkIeO/NP8392AOhOcYp0ce5+QMZq79iNtxGkdEJABAz2ptvOTD8/X1zV5/J2hD164HWnLZpjI6dvWqSvsxcyIY4S7Z5x/OrkUYAIP51JFF8gA9aZMkgmQIMjPNacqRk5X2FkXCYH4U+3Dgcd+pp6xl3w3AHXipBIE4A+hq7E3HhSMDOQfSo7g7CMDpT13bg/UDk8VXuiWY88HpipvYlbjkuSsZzzWffBzGWxkHmrKqSh/Q08nzLfYR0HNQ3oax0Zj2l1g4PHNbNpIHjycZ6ZFY7W/zccDPJrTtVIj4PA6VnBtGtSzRaMhHBGcd/WqzNnPapkkHlknnt+NQPnGQSOa33OZC+YfKxn3psUmI/m45zUMMZ84sTnIxUxBfcoP4Vm7jGTyZA54IODz1qpKDcL15GMjtxUs4IATv2FJCjRI/cnrUK7Y1sMW5w457gVbUFRz0rIuozEu78Rz3q1p1w91GN5/WqW9mS0WGJIPpnnimTQ7xkE7MdMYzSg7GI3ZyeKQl0BByV7UtEJIq29ikYKgkZJODzj2HtVxW2lEA4BxnFLbkKwLCo7hjEpcD1IoWmpdr6D7xQTjHI71DGxdXQAkjpTUnadxuOc4zVwqkcbOmM9KIyu7kNWVjJfeACQevJqSRgsOeoHPA5/CiWRm38EL2prg7NncjPHahtLUFe2pVmdsK33gT+OKjCZkBccA5GTmpbhiqKB19aikkdFUnkZAyRUKRokx9wAyqE7HNKQGTGce9VZpnE4UH5T1qUA8Hjnpg1G5dtCSGLahJOcHIxTJRubjG7sacp65NNzk4x36UrIE7Dou+Dx3FOIEYJXqaeoHlvk7SBwQagbMceeSD0NF7FW1GTZZACSR6E8VU37AUVQBnHX9asuxIGMD3NUBvlnAwQV5OahyfQ3WxYL+WAScjp604MWXJzznHrTZBmLoA2cg5pxmCLgYJUdB700wXkQrI3nEZ4C4yQetVb8vGECYK7iCPY1L5m3gjGM/Sn43ngZ9QRSuXsRoxkh6+1TKxTAz8uATUbJ5f3OuQSMdKkuOSPoMGqZDYkjFgQeee3WmNkRbPrjpVZrkxzlSCfpU28MgPPShPQErlcRloySOB1OKhfJjNWCxSN/QnOagZl2HHH9RRcplWEOrEv0zwcVesp2WUc4AI5qmj4k29AT2qRGIfGR7UN9yo6HoulKHiR859ya0tiDIGCcda4vSNbMEPllvxznFbFlq4llwT8oPJyeldSqRskc86cr3NK6tNoz2qpJBsUvnHHAq7Jeo6gZyfao7mYOuM88VVk9hRbRlsPlB6H1prnzVx09Mmp2A79Ac81WmlEfOcc8AVnZI6FqREbQfrjA4z71BNOQpGfoPenz3AKk596y57tFzzx1p6WuXGLe5keOdYi0zQ57h2ACRsTk98V+bfj/wATN4n8TX9+X3ZYqGJ6gHtX2N+0r4ufTfB11FbuPNlUKAD2PBr4RugZJDxzknOO/euSznO/YzxM/Zwt3K80vyAdQcZAOPrzUTsZGJJIUe4JH5U8plwAR6kN1A7mlI2A45BPXHHt/Kuk8PdWISpJB5wOe1ORiCQRnnIz/wDWpfN3liy/MSMEj8KRgBGX3/OD931HerTdwUb7iR8HDqu0c98A+xpheNgY8NjByc4Ap7ySYTYAcYyTyfy+lN3FXHHGc9j09aNwWmwIGDIGQbMYI/lzTPmk47AngkZGadudUJ4xzgAYGD160KCqLwdzcnBHH1xTSSFbqwYOqqSPlzgADrikMxK5XIzwRjFTOFOMEoF/iwDRtw+cZHB3ZzmpTG9yMkqePTr19Kjllfy3AGck/l61K0mAc8Ke4xmoZSNuc8DA6cc01cqTVhsMxyiJneCSMDGcCp9xTG9SSBkEHIPA61Xi+YoMc5PII5qeJQCA/CKTkL6+9W9DFNvQZ5obPJOccHpTZJioJAx6cUNHkHJxzkAHimhncjGMHk0LQnXYkiXAJ75zjOKm84oMjGQASMg5Pv8AlUKbi+Tk+vPSoppCDjO32xSHexNG5LMCcnkfL0J5xzUUZkmm3ZYIMAc8Zx/9ag8DIBHqaesZaTBI6ZG6gpptXHpIUAyFPIzj0zn8+tO/h3IT7D1P+c0wThc5AwRjPvTFdXVlPzHBAyeDTsJOyLBYjGec/wAIHOO1Q7C8bkqc7uAMHI9aYZwIwmAMHBJHB7mluZHkQcDBOcDg00mJO5DJYruQENjJywXvVSSzEz5+Y89cda1Z0wuAPlzk5zzmoY0EbbvmLdMA9/xreM2YeyWxnf2fHu6Ec96RtKjZvu4HXgVpFwI1wpJzzkg859qlHLtknAUALwAP8at1pdWQ6EeqMKTR0wcZOTkZ9KadFDqx25GOuelbXkmV8tkAKRtAyOf5U7yiEw2AM4yD2/yKpVnbcj6vE5qTQ9zMmeD0I5//AFVWk0MgcdBwTXVujuyjHGMgg/hz+VP+zxuoyvfkcECnGu0ZvDRk7nGtopZT3Uc8VXfRsKcdB04rt2gCjBXI9T0x+FRC0iIzsZY8H5gufyBq1iu5k8JHY4VtKf04PYUj6S6qflI+vSu3+wgkYHy5z8w5X6/Wmvp6McHA5OAc4q1ie5P1RI4I2ecZzwemMUHT5CSe3Wu0XTBkkDjOKkOmCLK4BbsAKtV4mX1V9Thjp0hOffqB0pstjJGPY967tdI3/eKouOFIqP8AsTKn5AcdOa0VWLJeGmlZHBpbuhAIIOeD70jB/fr3FdrNoQIOVXryRVSfQjwQFx7itPbRM/q80rHJ4ZVIyePWpI3JdQeE6HA7V0B0TJ6A+rDFOfRSjAYyPbnNSpqW5PspxPZfgt4k82x+xzcALsGRnpwDj866fX9BjjuS6IZM5bI4+leOeBbuTSNXtwAdjEAjpkZFfRiRrf2YlChj0ySOAe9fO4+lfWJ9vldX2lPkmtjT8BeIpNQs0sbsN9pgU+XIxHboK7Z7c6lb4XJlQAkAd+K8k2S6fdiSEgOrZHNej6HrzXsaSoNl0q/MRxXhQxTpy5Z7no1cLreJXeN4ZdhXDjGasiTAHUYxnjPetGa2N+3nRjMpwD6msxiYXEboxOTyeK9GnWVRaHNyuGjH5O2P0zyc9akzv6HGOfwqORwFAHX0HWnrINpL9AOgPNPqbJvoV78DYhB6HBA64qKyj3Sdjjue1PllDjPQ9sjrT7cBMYOPQClbU2V7GjaRAP8AN0Ixkjj61bhZY2dgfTGOlU4py2AM59fSpTuIUbc4Oc560mZxhd3ZZMYlbe2Oe/b8agaDCuduUB5OOB9Kngb5Bk+p6DgU6Ykx7c8HqAak3UWmZdxECvr3JxRbgJnngHuKuSwdh09zVMKMlPT0rNytax0qKsOYpK2zoD3PQf4VHBEGlbPIHTBBJ/GonjfBbP3T0Y1LaOU5XG8d8Zq0+4uTQdKpJzneAeQ3SqjpmTOOM9B0rQY5fBGOeeOpqMjYAXBIzkY+tK/YSiULiFUQ5GHIPIqG2BQcEnuSavXGJRnAwCSDVUAxjqCBzyalJ3uWRzMc8H3OM571TljyzHI5IJ/IetWpWOevA6ZqN8jrycgAYq/JitbUhCbFGSV4OABkVNbRBicsAAM5IOKatud/YD0Ncv428YJp0ZsLdwZG++yHpxwKbahHmZlOfRGP8QfFD3inT7adRAp+Yr1PWuDttOa6kVVOSfX5uOOcf561JlrmUJneSepOeSc12fh3QjZKJZcgjnCnrnnmuGPNWnfoVGEYrUm0rTBY2IjjGCOWUEck89PatGCEu4JGQOMgYIPrR5hGQ54yBwDViOInGDwTjHevSS5TnnK7N7So8QgjJPA4xzW9ZoCo7HnNZenJsh9iAOtbWmEyynA4HY9Kd7m1JmtYqUxnkHniuh0+4CEYGe2CMGsrTwC67Pvjt79q148mQHJHcj3rFnpQdzSskJfA6novWr9tAYboknJ5ANU7MkZds4B6kVcsi8sp3euQM0LQ21NqMqpCZ2nFTAgqCeme46VXjG4k57cU+LIBDHjpyRWqkYrTUuxTdBwVJHNX7YBhhzzng1mIjyImDgL04rXht2yozxjvWi1Ik0jRgcA7D0NWQiOu0HHBGfWqiIVIGOvA5qeFAJSMk5OTzS1OVhHZmNS+/dtPQmrVuCDycfSpIrWR87eg64qGa3ZB1IGTTW5lzXLiWxB5Jx9QaexKRDknFRRS5IznbjrUu7fGEJ4zgHHr61tFWRzu9yko8yTJHPPUVM7ZjxngDpUbx7ZMA5A4yOBUM8pRWwCT6A1DWpW5kXp8qfBHBPGRwORWNqEwiHPcDmtHUpHJ3sOepUdqy7oPegj247Y+tc8o9T0qPS5kXErTttBJHrxzVUW/ltlxxnjNXVs5YWLOPYAHj605USfOV5XANJLuempIrJCJMgAc88ULbGIgKOp5Ga17WzXavl9TwRmrz6WEXPcjtVWM5VEjAWzd48DIPem4mUBXOQvQk1uJbeUxJPOMdKintTO5GD0yeMGml1MnUuJpOofZpUEjkJ0JPIH+FdJb6mFuF2YIyCSK4qS2lR85+XrwK1rC43bPnA45HerjLoctWmpK56La3ymEjAwTwakeQeWBgA9K5KDVpI3iiP3WOOneujjk8xU6kDrmui3Mjx50+VkhuyilOgzzmlW6Kgg+nAJqhqbeVGZFxjoRnmuc/wCEkMdyYHLDBwCBXLJ8jsy4UudXR2Tz+fEickDnHvTJXDoFJ6A856Vj2upEYIPPY1JLfhzjsD1oVQaptMn1M+dCiQnG3GefvU2C32ld+TjkE1V+0eW2DyD09qsm+27MjOTwQDmhNN6m2qRftboqSg7g44pYgyx5cAk981Vku0ic8cHkc1JbXG5WBPyDkZ71RhJEd1dbJSSvTgcVHbXbkls5Oc//AFqW9ALBh9zHrmpLG0DoJEG4dQO1NRcmaqyjqbFq7OFyOCKtqjk8jjPXPWorQhoRjjA5Bq9byB4wMg89K6OVHnzepWjUC4Bfk5xn2q61wCyKp4BycVSnjMl2MDIz0z0qzEnl8txz1qY3TsiHZq5bVyQMnbz6datR7e+fwrOaUlggPFWCxIGDit0zBo0YWQsQe3qaguIw3TrnPFQIhJyx9s5q0ig4yeMYp3vuS9BkRIBDYprRh1IP4VZXC8EgVHIuFyDR0BO5XKBV2ggds+tRldmBn8qlxyAaiJ3PUOxomNNthCU6HrTU/dKOmD0zUzOwBUHg9ahILL7D3pXSQ7jQCSQTnnJNK42Qnng8daZExyeeAcYo88MwB9amLE73Ilm2yBAeOtSwtiTr+VVvLJm4NLCzLcgH7mDz70c2uo76FyS3EzA5IxzzTbiIqQBTjJsIBPbinZLc9aFYyTMnUOQEPHHT3qC0EsceASMHjNaN+qkA45FVo3546AdazbtI1WqJ7RXdsv1HOaL1m8wBcAd8+tLaSEgg9wcGnyx4cA8gjvQ1dEp66iISYsNTGIaEjjHYmpJn2MEx9eaoTTHzlwPkJ5I55p7aArsuwQeVzkAY7HmpCvBxwDzwaaHyojA9MEelOUbRjNLZiepCSvTrxUUg3jd6HipEtyHL7vl9KVzsj6ZFVe+gloZrqW5qvM4VCCM47+laJAWJ+evOMVmXCkowOOcjk9axfuuxvEhOGfK89s1Ku/IHOPpVKKMrORuyBjoMEVohsd8/jzSuMChxnsB3PemRgZyevXrTpbnZGVwRz1J4qmLjkgeuOvrUp6lKLZLcXRSNyM4BAGO9OEm6PL4HfFUTKGBTjJP/ANb+lTRxGePyiSO/HWnf3rGjjZErXSIo571LEEKMRgk8Dj15pjWQkQDPfrjrQF8iPZz+JzTasxRZWM6I5jGAcEhfc1BPIBGRgdug4pt1bn7Whyc5yMdPxpZjxjHPTgcZqGbx0GDDFcjA9KtRL5RAH8QOKqSZjA9utWdOkFwm89AT+dPyFJ9hzLtJJz0pssgeMHjAGPxp102xeRkZGDxVeFvMIQ5PJOKhu2gkrq4y4jzDvAJ284GcmlgkEiDrjqDjHFTnlSGJAOe1VlLLEcPkA8cDp9aaJFuVUxkZJwD09azpZBGhGeTxya0POEqZ4285JNYs8pkn8vHTvVX0NIj4clw34Zz6095NmMc880y3JLFcnpSMCM85AODTbLtqVLjVDZ3ABbG7nGcV0GiamZwGBxgdM5rzzxnGWa3lBOFYbvpWt4f1MpEoBILdOP0NcTqNTserGip0lI9Utr4FAd3PXFSvdlznP61y1pe4VSc+4z0+lXvtu7jdnvnNd0Zux5sqVmakt2Cv3/fFZs9yWJJORVWS53Hr3qnd3ZVgOnvnrV7msKZPPfleB0x1zWFquqi1t5JiW2qpOccA+9S3NyEQlnAGCck9fpXnnxD1qUaXcrbMQ5QqSp55BH50PyNJONNXZ82fHn4hTaz4mmi3t9miJRAOFxjJOPfpn2rxB5hLMT0DHIHTryK7H4hrLHqA8wkk8En+v5VwpYjO1QADkNnmnTjZanzuIq+0lcRsoVLfuznBbqcUksxIJJBGeAPSnq7k44wR95cZB7VA0I8zJOwjg8da0SSOXfYFDK2eob26U9pwHKgbRjBI70EAAAHJB7GoCyvnaMckEnvVRE3yqw4lsEIcHJIOaUKdmD8z9Q2e9REFhhiSR1JB49KeiFRjIJHOcmmJO+g/O9QCOM4Oec0K/wAojxjaSAVx0pGAJyXwVIwR6mnsiKxAJx2JHOe9Qyot7DioUJk8E8juR+FDYB5O3qcYp7EjAOCAO3Wq0jbVJGQMYB689s1MS2iTYrDBPI70xoQQEyCfrjj/ADimBgqc7gT3U9aaspRy+cjGCPar1ZLSW5K6ABQisTx05GR1/GlMaJIx5AByd3B5/rUMFyWjXkp8xIJp2CVGBgZyARTs7mfNbYdIwEoAB2kHJPUHtQUAkQjBA5Gff/8AVUnyFQQADkAnHc/5NRvMpwCuCDwQSSB0FHWw20tR33WJ55OePemthpASgODnDD1qVGJBG/HIOeuTVcksTkZ56GnFCk72FPLBd4ZepGKerCMbQhKEZ3Y447UkjmNCoG8EZyQCe1QrmXkk5BIxjjHfp9Km13cOazH4GeMAD0B70nlht5HCrnGQM/hSuPLVRjqeQfz4/OpI9ruQDhOpOef8+1ULoQD92pGMqeTn17U2VAEJz6d+Ksux3DecoDxxzVVo98rZOV7Va1LS0ui7M5ZCTnOckknPpUDgCMjGwDncpOa9I1L4T6hbSvhMLnhsZH4Vz1/4QvLFtrxcZ+8VwSazU0Ytu+pzPmZj+QZkOB8w4AOOafIu0SH74z1LDGfYVpT6JdqwYxkjIJIHGKRtDnaMoIidxA5Bx68/lV3T3EmZaZD5wQD296ccHOHwcgnJOB+FWruxniOJImPqFHAHtVcxP3Qj0GP5Uk+wXGK7sTnkDI6cigECM84XIHTr3/pThEHXjdlc5JzxSiMKhdTwRnGe3QmrZSuI7FuT0AyBj1pG/eRAPyQRjGafJkRcnJBxwPwFRBDkAE5xnqck1mVpewrPtf7hA6YA9qa+cgnA7kg81JucuwGS2RkEmmSSZwCMjpgCquFtNQZW25yHJ5OBSMmUGDnHb60i9eSNvoM5PrU6EJGRljkjHPBqRNJkG/ex5GCMDPYimsdo7nkAEcVKIyWxkAAE98UrE8A8DoM1ab6EWRHHCQ453AcEHJJJyaUxIWKpkdDnB6nrRG5UcZPOPYUpYjJ9OvPXNVzMLIhNvEsJwBIxOACO5PWneTH53Iw3JOAQCBT93I4ClCSGHp19aYflGMAk8ZUHOPU1opEuKZNaxRrOkoXGCDgE+te5eDNRFzpZBJLkdK8J27AnKv1UAk98dPyr0b4ea0be6ERIKbgAuf55rmqO6O/B2hO56Jd2xU+ZwDjOB1qC0vHhmSWM4wcDBOPfjoTxWjdOJIQc5yCRjoK5ea5e1baMgFucjIJ+leDisJ7de7ufVudo3PS9G8RJIF3kBz1Rjz61tzrbawqBMJIpyDnHOP5V5SlzOkAljGHwSBjFaWneLERvnPkzgDBY8E+9cWHVXDy5KhxVYxmrxOouYpbed0ZMEDHPp6ionl3DYDkkA9f1qWz8SQaqpSV0RgPvMeD9KjdB5wKuGReBivciubU5ITs7MikJIUDkg9atIpKjkjA9aaflQ46ngEdanXHlhAOg64/Ordlsd2jRcgVAi8jOCep5qcuGGR8gJxgHn61TjODjGQOQfUVLuzxnGegArB3LitblpSFVOTgng09QxyeMDqSeaqb9oychcHH1+lOa6LR5B5HXPH41m3d2NuVyJjIfun15NVfL3TO3GTyWPrRFcHPJx15H4U9pNwJ3ZycdMZosaclgSBpU+YgjvxSpD5KnPHrgc04SkEDOD2z60kkg8oDI3ng5GRin6E2aBnRiADn2z/Wq7k+YQ2cDjbT2lREJz+QwariUMmevOeetUl3G42IZJAr7QPUfSorjhuCT+lSMvy7gCefWoWzuLMeByD157U0rkOyIuvXpQQFOTj5QSCew7mqeqazZaNbtJczrEqnIJ7+v/wCuvJfG3xVfUo5LTT5HhiJwZAOWHsavksck66jojqfGvxEhjL2FhJlwOZD0Bzg4/KvNHu5LuQjmR2AJwOSRWXZNPq7gx7pW3BWYgAjPqa9E8OeDksoBPd8yNztC8e2T61hUpudrhSTerH+GNAZQZ5olPyjAIGVzjr6d66zy0ZMI+ACQoU56e39ajtl2kADCYOAKlXCHBx6AVcI8qsjWUrMaI2B6c/3vepwwC4Oc55J6U0LuIJ9eAPXtTnkA45G04OR3rQwbujoNNcPEMgnA5Geprd0wFHI9sfnXNaVhwqAkA9x1ro7FXBAxxTsa0lodBpEI88yEkknAGa3bdRyOc9Rg1hae3IHvW7ZyKJRvB2Z5x1rM9GCsalvhkGQQQcHsfqKt2xKspHbvjn8aoxyBpCEO3HbGc/4VdtjsXJyRnPrVXOj1LtpK6xneCDknnH9KsWjPKxBGACRVOSffIAhwAOoGDVi0ZwnB5HcZzS5knYz2NOOXy0VFJPPIrWguimwYPHeufEUpYnKkDBJ5rWSRvIPy5cDg571pc56iTN1ZQdhIPJ5x6UpAF0rg/IM9e1VbB3a3AfO8etWlmBXYcg1qu5yGkl35bbQflPBNJPISoOc4PPFVohhODnBz06VIWBBz+JqSGrDYXGT7+1TBjnH51EEwpAIx606M+/T3rWO2pEtSK5k2qTk5HYD2NUftZ8sAAg4BJPJq1PhuM8Z5rOkt9rHa2AeR1qWrsuCRQvHLyEHoTnmqQaSKYKOAwOfpVy6QRSgs/UjJ5qSSeM7ACpJGCfSsmtTtgyu7Kz4wDnqMdPcUkWkhiSOh/A1YSEcPjH1q7FEdhIOcVF2aOTjsZtvpq2kz4YnJBwa0UtzMMZIweKIrZ9u8gEA+uRUwikZlAO0e9UiHK+5Xa2BJByccmoZbM7iQPl6gDrWhGDJM6nkA4JHrV022Y8Hk455o2Ic+U597USDoPoayru3NpKWwRg8DHY9RXT+RtyvYHJBNVrmwWVCpAA59ciktRqaRjw6mCUc8AHgdcdq7WyugbDfnjGRgV59dWctpcOmN6k8YrpNNum+xRbz0wCDyOeOldNN30Mq0VJJotXtwdjnzM5YEEnJA71iTWQe583sDkHNdAIIbj93gHjPymql1bCFSA2OuCamcDKnJR0RVJMYyDkYzkUsc7Ljnvmo5JGyATn37UTTRZVEOeOQB0rz3dSsbLUvq4kxg9etW45EdAGwGU8HP41kW84jI54z9KmaZk+YdCfWqU7MzcehoXeJlAHykcbhSR3IhjILjg4yDnmqRu9ydcHnqPpUIBlAIY4LEnnrW6lfVAoaal+4ctbkBjgnBINbeiqBYKhPQkHkZrCES7Sm4gkggeta2nyrHCFHzHPP61cJcruzOotLI0ohlWjQk84JY+tWreUqFAXJBwSDxgdazIpcBMDb2OKvqAEBOR71stXdnBJdzRsX87LN0ycVceEMmeeDxWdCVjhyn1qZbp3Axjk85rZaLU55K7ui3DGFbOPxqXI2ckdcYqrJPhCvH1p6sZNuD06mqTsrEW6l+KMsgB6VKhHQ9BUMbEsOeOtNaR9zEcVSdjK12OZgzHnv0oZ9uBjjrUSDDFupPtT1AYnPGOlIq1hX+YelR+U2e2Oxp8ilD1yKaJ+gPr0xS3Yeg4x7uDVS7mERIBx1OfpWhJwpPQe/FZU0XmuOcc8YqJ6LQI3ZAs+G2/wB41Koy4NRTRjgYwR3otiQjkg/LwPrWSl0NraEoRvMPQLnAqZUKvnNNt5RIoIPPcGnNOc8dM9KtGIrqrgeopRJj0xVF3dXL7sA9s1Ikpx65pN2Gk7BenIbjIA7+tUbInLg8nuPSrT/Mr8nHvTYLQo4cH5Cc/hWFuaReyLEHy4z+FSSHau49jUUjHe+MEdBTicRfP161qtDMbLG8kRLdSP8AP8qoRtukKjqOc1d+0FgQOi9eKS1RHL8fODk8Ve+w07AMIAxOPY1PI2Iw/ZqW5gyqAE4zzxT5I8oo/gHFCVtyWysXIX2qNnBQ569qsSAKeOmRVGYlmIByM/lU77AiMSO5I7Z4zVWVfmOMZzVlyEAHJJPJNViCrZJ4zWUtHqboqTK64J6ZximTXZjUYBweOnrV2TDxYqs0XAHtkcVBpFrqV7jJiB9egpLS33sJCThDkjFXzEpgXP8ACO5z+lQxSgZUdPrilZXuVzdiEWokuy4GBg9zxV61XYSQcgcHim2+VZjnGQQOakUeuT6nFWtyXJtWHSYWHywTwc5PNVSTIfmbIxgCkFzm4Cc7B15HNWHcQKTnHai9wWhVMWDkdahMZEm/oucgYq4sgdCFPPHGagBwvPrQaxdhkkIkySB2zn3qSC0jtYQE4GSST61FNI6ISOwPepY3aS2V269OvfFTexEm2NvIRJasM+uD6VStYhE2T1AHPrV6TJjHrjPFUYmDSkZxyAc9qhsu+hNOxVsfXJqpcKnkuAck4xU8x8+M4bIPHHtVVFKDJHAOSapWEipbo8U7gHAYgjB71Dc24NwHHGO9WiuZjg8LwMmorhsR4wMjv3NJaGkd9ClG7reBcHHJJ7YqW4Jjzk5B54pZcgqRjnvTpE86A8ZzVaGmzuzmPE0Zm0yUAdAWU+pGK5/RNZCKqHGFODjsTjFdu8KSwtFIo2HgisebwSmwvbHYTyBnvXJUpSbuj06GIhBcszVstUwmMggEYJPetL+0wW2nj8a486ZqFmxQoXGcDaDg/WpIftgbBRs44UZrSEnFamzVOWqZ1cuoBeAeR71TudRCjnkms23s7y4IXB5PII/r61qw+G3ZR5rdvug5/wD1VtCTOaU6cN2cr4h1020R25zjjaCck9PpXG+IpJbfwpNdynfvfB45Axk811HxFsP7PsBImdoPQZyPxrgvE2upL4LuLQHLYGAT3IwBz3rqpWabZ4GNrubSWx83eONSt9amkEeRJGzA5UjkEjr9MV57LF5TEE555969Gu1sLu5lR4ik/dsYycc/jXLa1ZxQqShB4Axg5+tO3U8610c4+B/CVzyCD+tG7a/c+5p6qS3r14Oeab1jYDGcHBx3oKSImJV/QdeOtJMF3BcAA+tKwEgUZD5HXtSMoZQvQqcg5INUiW76DQQuUznpyD271IWAbaTk9qFeMqMqA4/i7mopWDPGeBjrxg85pPUTaiiZZOUG3rkkt/IVEZeOXwSQBx60CXe4LZUAZyoJz2/pT0ZfMyAGIGQemT2pFRd9hA3BRzkk4DE4wOOnvxS4AJyhBBPbOO3WkMxYl8HdkHA7nnNKZcr8gGWweQePr70eYIUQqWBbkAY69KjELKSCAeehB5qUHj3Htx+tMabOXG0BeCTgYz6VSfYTSW45lUKQAAeDgdRTZGABxxxkcHJxQXy5y2RgZDY5qQDJAxk8k89KS01ZLd9EQPncBv4IBIpyIR2AGODjrT2x94c47E5/yKDKjIp98FcU27iSdtRqITzvHByc5qNlAcO/OSQM1KkiNkc49uMU0sCS6AEDgLjOKalfQtJdCXcS20hj26Yx3zUCsS5LFiCc9fWn5YKgIHoQD/SmsARwxTB9KpKxLt1HkCIohzhgSCOelJDtUsPv4JJLDAps00ka7eDkAgkc9aQSZC84OSccdPpUqIk7hPMZMspC46gdKriQE425PqTTxGXJIB9cAUjMCSp2sSMkHtzVbEO5+h+o+EY7knKDGeFxkfhXKaz8P7e4IBt0c5IBAGQa9TvHMEIyeeoqlBCJSZWHA6cdz0rxPbNM7eRHlE/wqtlj/wBV87dwBVOX4TWgTDRDJ/iK9a9rSGO5XfxsAyRimSxpcHBTIHByK0jiDP2SPArz4PwujbYlPbBBxj2rAvfgyvkFYo1D44I7V9KzW8Uq7EGwg8lTUMumRRxsDjkdyATVe35dQ9kmfJh+DxSUK6SDngDOPrVO/wDhDcKhcI5XOQSCP1r6xTw7FI5kcccfLjrUd14agmJzsKgAnI6/QVar31YvZaaHxXffDjUYDlI8rnknJA/GsqbwjexYIiZCDyCOCPYjpX2hqfguG4+UQA44O1cH8a5+9+G8BTb5eWJ5AA4rRVVa9yOR9D5Jl8OXMB4jZjjqqEk/U1F/YlzknyDuBzjj/Ir6yh+GEJTHkMMf3uc1A3wrjlY74FC+y9frVqshODufJZ06WIKfJ4LYOATgHrzUJglbIAYAHhsEgCvqG/8AhPBPJsSJUAOcKDisq5+ECbiFQD1Y5wD71UaqYnFpnzjzG3O4AnG7GKSQhTzg89Tnj/69et+J/hLcWbf6OOP4iPu/h71xtx4BvYnAKOcnHCk8/wAqtTROqOS8sDnPORhRQFxxkEk4wT0z/wDqrqH8G38Sk/ZncA8kYGD71n3XhW8j+aSB0YDgYyPqBWikhGMV80jPr/DUqjOSPl7LjPXFWG065g+/EQnYkEfnmoChPGzac+mKfMONiEL90gHjk/41paRqD29wksTYKnGGHHOOv5VTYErjqc9c5pFwuSCc5A49TS3Li3F6HunhvWP7XtI97orkdB6+1T6hboJACDvByCDXlvg7xDJYzhfNLxswAVjjp1Ar0+TUIryFJUcgtzjrWHK0z3qOIU4WYywui+oRoWJQZBBA6euKZ4g8NCeR5rXO8DAVTjd37dD6VWs5C2qoQOAfz5rrdxdSmcgnPv17VNWEZJXRywm1JpHk3/CV3+iTiK5izGQQHB/nWtp/xNNtjfIChwNo5rsta0Gy1qPyp4VLkHLYAbOOMmvL/FfweuLbdcabISMEiIHPI5OMdOtKnZaEzhJ6xPWdH8c2GqrsBCdOMjiujt7uGdhscuG6YOTXyLJdaz4eAjmjkjye4Ocjnr+HWui8MfFe70tiJJy8eQCrkevrXW6cZK6OaOKnTfLI+oFVguSxH1pyzHjPIH+eK8t0v432Cwotycg4AZRkfUkc/jXa6X4/0TUrNGN2kZ5ILHgiuZ0XbQ9KnjY9TeuJCqA9jkn1qMTBlAHekt9Y069gJS5jdB3JGPzpqS2ZkZUnjOTxsbOPx7CsfYyWp6FLF03uyZXydpGQCDg1PGBjjp3FVlePzWVJFcjGSGz/AJFSNPFCAGkT2CkVCozbuayxNPuWGG89ehoKbwcH6j0qjPq9sgybhEA5bc2AKzLrxxploNz3kXXkFhg1aoyMXjKUftGtKsm4DPDHgcc1EcwAu7KADhtx6fSvOfEfxx0XT2YRSCeQE7QmCSfTrXnuvfHy7vD5Wn2wgTuzMCfwHY1qqLscs8fFuyPeNQ12zsI2eWdEAHQsATXmvin4y21jmOw3SnJyUIIHpk+vNeJ6p4p1fxHLm4uJZxnhWOa0tC8C6jrBAEMkQY5LEVUafLucjr1KztEdrfjC98RnNxOfLLHy4c8AZAPA5zmtLw14M1DXb5d8ZRDnluBx3+ld94U+FcFiEluSrv1yy9Poa7yGyitkEcEaRoBj5VGSPrUTkkdVLDS3mczong6z0aAB1MkiHKsAAoOOa1pJS5wRgYGAPpWlLEScAZODnmqDrhzgcDg855rC+h6cYcqsiOJjGQDkDIBP1p5wDvJ+XPTP4U7eF3AAZxkVCZywI9sMAetOOhEo3dy86bYRxzwTzVPLNwAeucGp0ZtnUnBIAPamLEWfJ6DkUupytG1pOUxj1FdVp5RSN53Zzx6Vyelk7wG6NxXS27nzkGcjOMetaPyNaZ0NrOIscDGeQe9dBZgSocZIIyCe9czaoZZAmPlxy1dNpkTQxDPQDArmSdzui9C4C0GMDHBJqzY3WWcEcgcA9DUcDGYASYBz2q0lnhsjaO2c/wBavl1ujoUkOiLl+CMDqQK0bXDQ4Q9erVTMISQJ0wDkg1bhHloQO45J70cqvciRqKSsQw2ckAmr9ocIBn3/ABrEjlP2fG/J9RSWur+cTjcCpxyMZP8AnvWieupjySaOztwFwMZOc1MluhG88Mx64qjo0puI8P1yDk1rn7ozjrjit1tc4p3iyO2iYFiXGNwwM9qtkCFOQTken9KEiBClOCDkn1FTO6MBvBIHYelC0Mm2UdpMblTkdge1IAYxknqOgqwrgHaOhB+tMnG7kelANlEoFXgd6gl+YnkD2FSNId2wjGDxnpSNmLDjqO9OLLXczzCJJAGwPTNOj00q2fv9xiorh5DOxB4yCTWvarvUHoOp96yudCk0tCituZGKbPk7ZqQWbQjYMYJ5FbBtcxZA9+B1pLe0LPyMjqMii1xe0I7WISxFEBOw8DPf1p9xZlMMnyjIzuHtViGwNtMZASRIecjitB0BKByQCeO9Wkc7qWehj28GGLEc8ZNXZbXABGSMcf41YGfMKnhOwFWZEwikHB7ChQM3U1OeeIRksR39KYFR17cHkDrV/UYT09TxVKNdjfOCc+3SoSsbRldGPrVhvjLgkPkj5TVHSZyFG7JzwQRz6c10d6qMu0jjGK5xz9iuSnO1jkc9QMVcdGaJtqx0lpYokomLnBXG0Ul7ZC7iOzAPJ5PWq0F8ZFEY64IHPGDV6yBitwHOUzwc103VrHI7xdzmjASTGSd4OCQe9Tiy2nOCcdyMZrWNi/nSEjhuVNPvLQxWwZOg4wRXDOFtUbqqYEsBCZGAeKjVztxnBGehrWeDcAW49TWZc2/lNt/hJ6gc/WuWSZvGSZUlk+Xr+FTWVxiVAGOOhzVV/vbSw2k8N3NMtI9s+C54ycg1Kk4tHRy3R0N0yw7ZM4H9KsRkPGCrZGcnJ5FZEt0RGgxlTkZPWrkc6FODg4HeulNXuzncdDQe8kjeJAfkJ4Na2mzSOHJPAxisK3k8xwHwfStTJGwJyAfzraL6nLUiktTca5CWWCDuzgDjvU1opkiDLxzxWQHLkAHODW5YTbIwgOAuCDn61vF33OKcbLQjud6yhewqzbllwo6HvUUjgjeTnPrU63QWIMDkEgAAc0Ja3uY3drF4ZVCc9uuKasjsuMZ9ajNx8oB+mMU6JiG2kYHY5rVO5kkOZyAuAPpU27Kr0yaa2CMAZNNCE8nt6VdiQYkHB71G0ZA+mSOKtgBhQ/MePy4qbC5raGc94HkMec8AHn+lR5wSCeD0weRTDbmOR3PQ8il2lsH8+K55NtmsdhwjGGJGSB1oVtqbOme3rUoPHXHrUDpg5zx2pJWC4cRAhBye9NOVz+fWq6zDc2c8HqTTJ538xADlCeTk9e1appohokeYSKR3HXmo43OCCSOQFpRZeWhdMYc5IPap9iZyB07kcCs3qyk7IVId8WOnPWrka4hwAcAd6hT/AFec8ZoF2HxGvXP8+P6UK0XYh3ZFJKI5OeFBpS3mdDx9ahlhFwTuOMHIOTnimxExuU7ACrFYsxlI45Awyeg9qit13TYB78kU64TbDnPXjFQ2C+UwAyBn0pN20Q0aYYKhBOT2qG3uHdJEIyexpyqGdw74A5FEGFkyPzxT95kEbv8AwZ4BwPaqUqlZDzkDgVYvXHmAdCQSKz3uD55iOQcZ5qdiooc6EsMHPsDUFypAA565qWHKKxcg5zjPakuH+QjoQMg+tR0uaoqHL4AJK555qRuQcknAwM0kDAIfUnmnyn90cc9uvrWfQ0Ks90I4cDrjBzVSEFtxB6ds00jz5XQ8jOfYYqHzHt5MnO0nGKiLuWtDZh5ANWHQBQFJJYZxjoaoh3YoijjPerRfb2NXci2pQnRY2znnPPHerAJcAHp9OlPeESdRnnOKZ5gWQr0A60jVbaEi24hOeBu5yOpqtdIfKO3k9QBjNWWPyjnaOgNViSp9u54psEEALW4BBBxyD2pDJ5UJx9cE04FvlI49cjk1FNJnjGB70dBpa3I0uTImTx61CRu4Ujj3qQYK7R1zyaRIwD2NYuNy9EV9rhCc9D2qWaDEOc545+tPQnzcE/KR0/Go7xyrEAd+gppWI3ZQRsOQRx/WoZx5jY5xTkUtKwBPJztz3pCHjcdvWmbJWIpl+UDHQ1IDiMA5z6Zp06+ZGxxiqRmY/KTjqBQVuJJlnKgEeoq3pzExgdgcZzVQH94OSMVc0mQNdAE++3196tXZnNWNGFVyeRn14p5TI4wRjnoc07yNshJOB6Gn4JPyHAz2oaOa7voRqCoyABtPAxinlN/8WFI7CnMDGMMDgjsOaIsSLjkVBNzj/GWmpfabNEQDgEjj0r5o1wTTy3EUBwkTFmjIA5GcDNfW+p23mxSZGFIIPPXIr5t8e6SPDms3MpjzDMdxJBPJHPt0rSDaZnVipRufO3iy5g02+kyB5mckE4ySM8VxGo6lLfEZGEyeB157Z/Cu7+KVs0swvYBtj4344wccV5szbVXIL9jkDqen8q6TjTQSPuKcnuCM88YpHT5Vz905xhs8H+XSo5n2gZTsSCABjOKRi/HcZ696aRLkKCigFOFAIBBJz2prZj37EOAMfN15ApWB4yG65we4pNpbggxjPyn1FOweQyNC+OM+gA5/P8KXIGCQehJJ7ZoZXDfJjbnOR1pF34OcHjgUxNdx+SCAHxg0MMDrg84GaapzGAxK7snoMD0pzugcBSX6AEjjJBzSeo4skjdJGBYg8kdcc4FGEcAcjkndnNVeCeexyMD2A5/Kp/l2qAeO+fX2osHMO2gt6jBGe5ziqxjbkMQcn7vrgnFWJHKYA65x0NSxYLYONmevt+NCE43K4gUrxuwe3oaSNH3lW4BAABPpzVvzEXcADs96b5m09SdvsOBRzEt+ZWdTHBgKDuJwcevP9aagIYA5GSAT6VMZI846kHOBxikLneyAEggfdHvTTtui4aiOiCQ7eSDjJHUVHu+Rz7jAx1qQScAdckkZPbPrSMEPT6nI4oWgpeRA0km35CA+Rxj8f6VG7llIfGNwAHNTQoHYgnnBIUdTTXBRSM5PT3q0jK+mo1fkAz0zgYBqSOPCZDfMD0IIIH1pqxO0eQDgdDg/jTocxoSc7QQOvrSRaXVDtvb7mO5FMafaoTg7eMqKJGySBynY1Hln4Cc+1G4uY/TO+cXCBGyVHHANMIxbhE+TGAKG4cjkg+maashkJyAMnA7143skzbmYecYLTaDg45I60kc4hhOD97jnNSOme+QBjHaq0iOzbMjg1PsrFKpZajoHCjL43YPI7GoZpWkm67hnqamZCBgcn+tC2pJyetS6LY1UQXN5t2RAnoAcenWorq48lVQEEtyeB3p9xAQtVlj3nnBwePb2peykilUTVxHnMSZcEk9NvPNOhCnJfnIJxipHtTKBj8qaLZ+BsyAOaPZy6DUkyawAuXKuAQOAPQVoJB5j+WoyPoKoW0JjUkDGetaFsxj4By3oaSUkHMmQPpcZkIH389MCq0uhQAkunzcntgVswgoxc9c9u1V5FeabAHfPWnaaC6uclqnheK5lLYAHBJx3/wAa52/8BxXMnCBhnnGAa9Nu1x8oGO3FRpa/Z4/MYcnocd6TnNFcqZ5xJ4BgSBUMYGOgOOKzp/hpatbv+75GTkD/ADxXqhTzFy4BA6e9QjEp6EAHFVHEW0B0keF3/wAJ7e6tXKICecblAH4V5xqnwkmjaRI4wCpOCwBJr63uoI2ARAM4OTjFYl1ocCK0mFJ/2hnmtliF0MXSvsfILfDO43lX8xjnoFwPxI5qrffDy7tMBY2THTC5B/GvrVfCMEkpd0UAnJOKr6l4QhnKIE/dgnJ2jpWka+gKnY+Om8F3qTLmJkAJIAzyfXPtxXUaAbyGZYZ84UYIyTk/Wvoa68BwPIAsQIPfbn9KyNY8ARWUXmBRnkA8gg1sqye4KEoO6PPo2FvGjIud5AJrdt3BUdd3bApNQ0b7LAcoSBgg+9Ns5cxgEkDkHI6fT8q0vdaHTTneWpM5PmgjPHoatodwKnA4wdp9fU1HCo3bTyODk9eakDfMUTAHWuf1PThYytX8MafqyMLiJG7DAGSa87174MWE8jG1JVs5DDABz2r1aZigYDHTscmq4ZQO2CRgnrVKo4sHRhU+JHz/AH/wn1XS5GMBMgHRQCSPxHBrFm0HXNPz5iTbOhABAP4V9TR48lsnIzwMc/WmCwt7x/3kELjuWWuhV3Y53gYPbQ+Tjqut2chRTcxjoV+bb+AHenL441yxIAurhcHPzk4/Tn86+o7vwhpFyQXtFJ/6ZkrmsmX4baVMxPkR7TyFYc/mRVqvHsYPLpfZkfOknxQ1/dv+1v8AKeGwcLUMvxM8RznBu3PPCgf5P4V9Et8KtGk6QBB6KoxSH4Y6NGqjyQEH+yKuOIguhj/ZlaT+I+b38V65qB2SXc8hJ5BB5/Co30zV7+UfuJ3OeBk4/LNfTtt4B0WyGRaIRnqcZz+FaieHdPh2MlspHuKl4iK2RqsqltKR8xaX8Mta1Jxm1eIEgklefw9a7rQvgbLKA9y/AI3BsDP9R9K91htook2RqEI5weh+npT0U7SPvDI6/wCNc8sS5Hp0cvp01rqcJpHw10zTXRniDuDxgcLXVwaZFaRhY4FVe4FXkhCvx0JyRU7pk5B4z0J5rDmk9zvjSjHZFSKIruXAGOQO1NZWHJ6DjrV3a2eOB0zTWhGzoDjnJ60txmZMhU55xnoOahkt26rjGec1oOm4cEYHJ461DITGB3z0x2oQtehnqh5xlffHWoTBiQEYxyWBPPFaLHJ5Ptz61XbYrDrwMnPrUmUn0IMdl4xzxjvU4xGACTnPpSADaVyQD/dNTKNijvjAGa0irHPrYsadLhwFbdzzXWaQiTPkjIBGR71yNouyQYAxnPBrsdBjIUkngn+gptNajp6HUWkKgbiASeT/AJ7VuQfc2nKAAYIOayIEDBMk+w7VswxNHCQCCWI69AKlaHbB9yxbxk5wSR39xWgCVxwOKq20RMfBw2ep6GtCKM+WM8n1prU1bGsQxAP3h0qeFGMWG6HiqrM4kA5I9cVesmwRk5ycUluDdkRWtrIDIp6Zx1q9aadvOMdDnkYye1WhDgHaec5HGau6aoZn3KCcjJNaKOpm6jsWNOtXXIU4FakbE/ISfqO9R2yq6kIQOeuKtw2pK5DcAg5A4zXQonHKV9x8cuxymew/Kkd9rkYJDHAOOlSJCrvxwScE9KdHC5lAAOM9qTgzNNELp8oA5I7k1MFBTJ9OlWYLVvMII49SKZNGwbb2BzUWaIckzOltwzA8jByMHrTGg3K4bgckZP8AKr727HI6jvSiPMQBHyqfagjmOZexuBJKhXGSCrZzke/pWxYRFEQEBuBkA55q7PbDaCD0OelRQyiKUqSOPfNTazNVUurGjFtEZzwMcUqLtAGQev4UsBWVSPQZ4pWkEPGeOQc1Rk2N+ZrYKxG8HII70hbeBgZ75NVJLowLnJZSeMg1HPf7FG3PqQKt2SGk2a0fzpk8kHqKjmvVVsf5FZ0epFoSTkEds4H51V+2EsQCQQcHNS3ohqF3dmvOgnhDnvyD61RIAyT2pwvdyAM+NvQYqGWdVfjJHXJ6UjSKKepZZcr6ZB965/W+YoH7gHca3ppPMDfKfxNZGsIWtwCOD796VjohoR2Ll4ASSSeMjrWzGQsAg3fNjI56VhW8bQRRbGymQT7VtrakzCfcSAAOnFbJaEVLXNS3ZjEu8klQRyaJZuMDnnHI9utVYHOZNxGMjGB0FWiyJEXydg9uv4Vi3c5Xoym0SOjo5IwCfc1HJaC5gGDyvWprlijIQD83BNOCiIDGSDyfxrK1yk7GBf6eGXkfdOR71mNGYzvxx36Vvahna4IPB6is2OLzfkJBOeK5nFXO+nN21IVYnCt07c9Kk5VS/OegyeKSdShKDjHGR2qPcXQj7mPep8jXfVGjp7v5oJPBBwO9bS3DrMtc2P3UG4OBwOAf5e9X4LuVVQg8cfe4NdEXoYzjfU6eAbV3Zzg+taNtJ8nJxjsT1rn7O6JlAHTPY1oG5+cID7nmt1KyuedOLvY2c7o8cYap7dlcBc5ZDjArMt5QzFC+ehyDWlCotiDuyueTWkfeOWSsWJYCzIR/Cc1aVDxg1FGxLYJ49z3qeLAbr+VbxSWpzNkaENIQfWrGcjHUHiqy25WYuCOeuasg7QeQcnNWn3Jb2G5OT2HSoml3ZUHpTJ53U9selMQgnvyc81Dd3ZDSuriSMTx145pv3QAeAe1O/wCWmDyPSnO2G7/jU2GQMxjRiBnnsahLloQ3bHNWZHzjPSq7yDpggZrORSM0SZuee5NWBgts7DHSknsw/IyACDjOP1q/BEgiQ4+fqcmsoXuNySBokVUHcHrTcfun7ZBGaUS5B3HvxmnHHl5J/Sq2ZncitpzLB34OOfYVA8TRzLIPXGRV+JURNoXB6kjrTZmQvgduTTavqykyNkxF6E9frVYQMJAc4H1q0W5xjjnFMdwjY7n0HNO6Qrik4iw5JA6ZNOto1cZAHHNVbqbGwdBk5q/bFCu4YAAxirjqxNaFO8ufs0gB6E4BFTW+5XDnIGOOfWpri2SU/OAQDkc96qvKySiI52Y4NbEIhuJ0uXDg5AOOPaoLjBYSY5yRmkuYysZ2deoHrVeCSTYS/HtWE3Y1iixcfvAAMLjHbrUckZ6enXFPJ3L/AJ61HuaNjnpXO2aohwY4JBgjDcZ9KgWUsQN/3TjB6VbmXzsc/LnJHrVaRQxITrnBqblrzKk6iMH/AGif1qobYvCPM3Zzkc1fmj4wRuA9RxUVzkQtgcAdAOBUWNYtMktrnDIPcCr0rguSOFPSsGyYlwCccjgGtaNjLjHTOORiqi2ElrcnWQ7wCOOnTrTLmLEhOMA4qZgqyA5OMck9jTWmJDg9OgOAadyVvoUbi7IIUc5zjg8VHbyGSMq+M84wetWI4VkBc8D0zVFpS1wYh1B6D0qt0aFxHYJg8Y71FKCRnt608I7MBkD1461J5WY+fXGDSEpIzTKyvjpk+nWrGcAc+5OaSeLahOOh4+vaoPPa4G1OW9h3pIUnfYsEjfnsOlV7kEgvjp1qGNp/3bMCPmOc1ZuZVYAA8jkgDpSeqJi2mUIVLS+mTx9KmuoQSMBcdipzToyOBjpzj19KhdnV84GzPGKzNb3I3DjhicZxiqM8JMwIBO08gVrTDIAPQcgD1qAKGQnqO4qrlKdilKoVc4Hpz1qPT5RHfIcAEjAJ6067lO4KvTPftVZi6Spg4xz096qLCV7HYSEOqEc8DpSgbcEnA7VWs5vtFshBPU/hVoDAx2HFWzkEZi+0Z75yacihSTz0wKjclCOcc881IwyAc8Y5HepuQynfKZF2d/UmvIvi3bhYYndQYiSGJ5GfT8a9jniZcZwRjPviuF+I2jDVdHnj5+VSQAB17H8KSY1qrHyn4/0KLUtLu7a2jVn2kqQByevXtivBNU0a401lR4zs/hI6N69OmK+mvElmLO58ppdm6IkBsDB6f1ryDxbpV3EsokTeuflIORg9DjtXYtjglo7HmE+9ymMYzgnJ9qesW1wQTgHnnv2/nVm6spbaUpICOcjtg1ExODk59+cg02yEr6kDKZHB+YAcAn0705zsAH905ANOzkh8sCuOh4+p+nrUbsEkwWznnHXH4/r+NCvsUu4rSb8ZXB7gVDJhVHGAO69RTymzJ8wEEHAPrTdpVCHIJPIwKtWRk22K7jae49cikOXxk4I75oU9iMY6kjipG+UZCjcP4iDRpexaTtcTaoQIRzzyvWkkGGwCT3560bUZcc7+SSQf0qVSCEG/KgcAnJHpU7CerIwnIALNnk8dKGVjgc4J+lK86M4CA8GnyOo6EE5xjmhNlWjYjw6KBnGCcE+9EwKyBOB6/j0pPMZnYZBAORgnj/JzTjIEzIOSSOo/xpkWGKoUZAwRwfelkjMaABt+QWHzDkDr0qSKZwzdvlII4xjPNV3hAzvGRjnJ6imhPTYYpLSRgkDjPTtip2JMRCnI4BI96gUAMBjGCOmOOmM1PIeOG45zz0+lDQou7dyJiHT73lkcDPBJ+tIzfuRk54wR75pRhzycjPU+vbFK4DZBJA7YA/Wq8gatsJuVCgLYPBOAeM8YNIWZyw6DOQVNAJ8kjqc5VuM5/wAKdjcGJbB9u5pIpXHSyDYDk9O471FG5bJztPqaYZSYiOCc8gjtz/8AWqMlwu1cdB0PfvRFdyW9T9LFuRkhH5GcGq8VyCxwcAck+9ZAumUEbyM+nWkS5dAwBGD1BHJrzE7GijodAt0HJ5JJPBxjmnxsTOFOGz14/wA+lYtteBQATknkVfF0N4596LhbQ13VTLkAZPIppI3d8Z9KpwXYyVBJz780+e5VcZPGex5qrk2sWpihAA/GqkqFY8ADPpT1k3r8r5PoBSwBpOduPrxRuOw2OUpH6HHQjpU9swkwSPfp1pZrfHJ7DoOn1qNVKHOelCuhLUtDYX5A65wRwalBSSX0ycYHb/OKznucORn8fWlSYs684x/F+VSiloa4UDGckE8YHXrUbxhTnpwO9QPckkAHHOcCmTzOVOCOeM4zTIuydo13ZzTLlQybc5HHSq4unVPnKkDoR3qa3uC447jjilyxehSclsJLD+7KbgO3fNRCDERAHOeuDUxnGeOT3pvnhCOeDzWTow6GnO0U44DnOPXqKb9hMsw9DnIHNXt6nPXnkYPFPDKpzwDnHWoVBD9qZ1xA6SpH1HtUM8AXC9fQ+9aU7hXzx60FFlUEgk9QAeKj2L6Fqr1Zkm38tACM5OOBz9TUUmnpOpEgzGTngCtiSLzT0HvimTRl4RGOBkZGah05o0VVM4LxB4dS/tJY4k2kA7SAMivO7rQpdGURu+4E5w2Af88V7q1nhDkDdzxxXnXxFsTCkcyqOm0/U5ropSlHRjum00cTBG/z5cDByDntTQMTEDrg85pYjwQTnuTnqacil5CRgYB6DFdG56VMkdXZyScnPXFU5oCrZChiDnGO9XEcebkEknHU96kmUkl8e5x3pPQ35raIZDFj7/BxnGPWpAgjGPxpFJVQMEj19qQH2H1HpSZtB33FbLNxnp69qVm7Cp4YhJk5xxycc49qjlhBAwcqOo70W00OiEtbDfLOzK43Z9M0jwlvUkdRirVqPMBOMk+tT+USu0HvyKlK+prsUBYF9vpn7uOfrUkVod2M8VeB8tgRwenP9KkWPanPPcnHSndEuWhSNmMY5Ht3qP7PtOAOO1abjCjBOcjOB2qGVN2MdB1bPOaQkyiIzGxGDk9ABxTSnTA+U8ir6W5Yn2wTjikaMhc9SDwCaLl7FVE3p05zxk0242Rwber9dxNWwoUk4xg8c8VTuV3RueeCBg0NdTN9jMQsM5JPOeBTp23KBt/Ede9P8sEA9Oaa2RwcEDjHtUvuGxUbG3P8PGOeKg3AybeARyOM1ZmQ7XIHccegqvFEzNzyDwOOlCvcynqrlmK3DJuzgZIHP9KbKm3ZgnGeTjHNW7YKFwACKbPFwBweTjPTFbo5bu1h9pB8wHXryDmuw0uLZGmOgAOBXJ2Y8thjvjJ7V1+lyhY1JPt7U3oOJ0dqT8p79a2lfCJ+Z+tYlid+GPQHoRitgzqscYPf3qFZHSjTt8rH9BkCr1uxlUIQRnJJFZsM5Owfw9OPStS1lRJuR16AfTjNaxV9S7hLGwm6MR1BPPapLVt7oSfYimzTMJCMgrgciljBbBAxz270pKz0KTujWjcO2Aen6VoWMLBSMH2JPWqVlF5rHA7ZJrX059zhOw65HNbRVzmlJI0NOt/LUn8+9atvAVAB4Q9umaq2Y2SYHQ8j61tW8IkYZGSvSuiK1PPnOxVTTSX4HJ4+lWBYvFjk5/nWxDEjcHAOOMVbSxGw8ZPvXT7O6OV1mtDCjYCYRsDjGSagkhzKzAcdRzWrNCEaQ8Dbx71ntuJcY4Bx0rmnGxUalyvKNtv1HNZ+7YD3FOvrwIwQnnoBWdc6hs687jzzWD1OmKdjSWbIHt0xVZY/3h9O2RVa2ugc4PA7elTRXRdSeyn86OiKScS2shj6cc0k1wpUg/XJNUJbobiSRt6Vk6hq4iR8OMgcHFZ7MtRbNC/u/LBGcDg5B5NY8+r7pCT9DiuF8S/FXTtGd0nu0QDgGQgEHv1NcvF8UbPVJv8ARrkFSfuqQc/XFQ56ndSpX3PXYtWbB5GByRkVbGoAKCTyffNeX2XigXGDvGR056VtW2s7wBuHHXmslU1Oh0GdxHqGOp78HPSnm53HI5yME5rl4dQJwckg9QDWhDdOSCM9eOh/lWylcydOx0cTjbyQe2Md+xrJ125CIoyAmfSnRalxjg54wKydRm+1zpHnHIPWq2IUHfUv26vJDhADjnJ4FbsNykVgARkkjj3/AMKw7VTFFjduJ4PFX7Fyw5HcYLf0re/ukTVzTTHoAD1B6CmyXgjBVh8gqwIdsG84IAPXn9Kx9TSSRyMADGQQeK5JXRzRSegJqqzNsfAGcDJrUWZZIx91xjBIrzvVEuoGJQMSzDBHNdF4UmmAPnbvmH3W6fX/AD6VMNdGbTpqMU0zantdzEZyCMg461mnTyj8Z45BzW475GccE4/Cq91Gd6FD0OT9KJRW5nCo1oYtzaE8YGevPesu4QoT29q6e5AlQAgAgcmsLU7d0cAg7CSQ2K5pHZSlrZmV9sOcZwQecjitWC9EkQTP44rIlt8ydxnuPWpoYgmA5IHrURk7nY4xaOpsZdip8/3hxzmtGHc/Iw2CMjNctYSOmctlc5GK3LKdkTOSPY11wd9Dz6kLPQ6CNREQ3HcZ9O9aUNxvVTnIyCSPeudivxgBuvUAVdtb3MeQe+Rmt07bHnygzduS5UBSBjkn2qxas6J94uD0rPtpHmQMcEnOMVo2TlI8t64Nax1dzjasWYpHIORgZ6VKW4xz69KjjukkBH60yTeVwrdelbnMwZPMx6Z9KrXDmGRD/DnBx1qyylYwOrjk802aANGM43ZzUWRSdhyxblD9zSMhJ/ripY3+UDPHfFEpx0PHak0K9isCS3QYHtUZUA9OM8kVJHKOc9c4pQNzYzwTUtXWg7la5AZeDjnr6U+A7AqE596W5j2rgHOO1QWsoZthIB7VmtGPdFpokxxnmmNEQAoOOaQyYcAcjoMVYclhk9RVSVyE+hDsMJ+Y8Y54qGGUytJkEEcg5q8qedHnAFV1hEO5QcHqSe9PoUmRgA5574H401W82Qgg8HGadLHtII/L0pyDZICRkMai2tiihdQF50Azhc8mr6sYo/k5JFMuGAckDvnpUiLuYNwcEHGK1WjsJ7BHI5iIf0/Wo3+dh2I796ttgdBg554qnM6K4J/LNN6akkd0NozgHA55rJIfD5wBnIxV+cnBPQemaoNMQ3t6YxXPOWp0QVyVciH2PemSMSnGTj1pyP5qcdu1JEoG/Jz7Vg2zXlsIXKRlQOcd+1VVBVxke+asSHAAIzuOPpTsYX6c5oHdJkc7oFcnsCc4NVSxeP5cYI7VJkNNsY8E859KSeFo3CAdOAMY4/8A1VSWlxbPU5/zNk2FJznGK6CwJUAe3es8WSmbcQCQevpW3BbokeQee5qIprVm02rBKu8/jTRgLjFSIgxjPfOaikyoPt0qtDGL6EDkID2AqjEFa5MmAD0JNWmUu2c8HqD2quINpIz1PXFCkzdbakrTgSlQT1BGKHmcABAAMkEnrVaaLZJvD7zg1JEW8kBxlu/sabISsR3UhMWB264qCwh8neSep4BqzcfJEc/UkioSN0QYHJHUHNTexQ93+YKMdeDTAm4HI+YHNQQh5pOCcKM49atQZfOflHUc+lCepKjZgRkEgcjpx3qC4AZBkDdnJI4qzGChI7ZyMjHWqt8xjYgc++anzKGRjgYJIPrUW8x5GSBnBAxz1ptvM6ZPvnmo5GJJJbvkkU7jS11K86FZ+PnUAZz71C0W1uRg5AJx2q3MwMYIbNV8MZGJyBt4zVJ2Hc1tDm8zev8AdPB9a0txJIz0Nc7ospivCOeRXRooKE/jVp6GDVnqP2ZAB5A5p+4MoAxjpxSRkleeQeKa67F4yeelRcy3GuNqn296xdZg82J0xwwII/A1sk8c5qjdxuUJXPHP55FIa3Pjf47RvpHii0G392kZbcOMEnGM+vNctJdjW9AkeLIuIlB2nGfcete0fHrwwdQ8ufyvMAGD2wRx1/z0rw2z0mfw7M0qOzowAZDjB44/nW9K+py14uLukeU6zqj32EkjYToSCAp9cAn8qzQ/ynnIxgkYxnNbniZZIp5yYyI9xPHbJJOMduRWAygp97HGTzj9K2RzRGhzznsMcnOaYqhB0PQknHHtRG+3I6jPHagsQHGSSecZ79qBPR2DcN+WRgMYyemagBJfCjecH5gDwe38qmVwTnkZPAz370NcRkYPQHgg9avYTQjHYo3nqRzjv9KlPQ5OAASpJ4zUDXAYg4D4ORuqMvllJAB9FPBPOKm1xvYljfd1+b+8TxTmIywAwevWmNlmG1xjAwCDnPelx5pK4AG0Ag9DyKfLoNdEPZdwG3II/iFRPCydDlOx7mpG3o+zqpA+YEUbTgDJzng8EY7j60tYg9WNLbSwK7uAen86c+WAPYjAAXHSmxqVdxkcY+Xv3pMlbkAAOnAwDxyKpWJbtuRzuxjJ+YDAztpUk3RgEZdSD17VOTGVBLEdVIOOPxpoRDKvOOcdcZH1p83cnlbGuJGwAOoAwO2aa6N3+nSntIWb5OgwOv60Mwj6jJB4b1oTCxE0e4j0HJ4+lGx1BxxycGnGXexBPlkdR60kcmWJ4A68mh3C67jD5pXZnvzzUqgAg9McE9Tz/wDqoDAyE7hnHGBTlYAuHX880r2Kj5MrShg7AINqkkMARnJz/WmoxyQu3PU5BqwAxBBGcdxULRd0OOOuCfSqjqJxdz9AQhTIzgg8etTxW7ybt5J56E1YjtY/NzwxPvU0MLhsEDHbPevK2NdiixIcAjpwParjRiXYSx46dqaWAkIKbsEA1dCRlck4cnBx0o8xFV2lhYEAkAdeuaZLeB8eYDtHOAP881PcxMI8If16iqUkJHLnHfAPPFaJXQtzStrxHA2ZHueDWvp75TJORx1Nc7aMCgTOCASDzzmtCzmEa4DjgcDNK1mM2xLgMDyuSQMVnyOUckHg8YPIpv212fHTFNnmjJHOWI5GDVLUzt1K8jkScPlR6jFTQsg2kuM5yMdqqXDAPgHoe9ERLHBORnjipKSNAyktgHC9j61ZQl0IOKzcvIcDj8KuadOq5GckHvzSSCyRYMCsDnlcdRjrTRg5TPIGcU9Jf3hBPyfTvQ2A564wcUwSKIkKTEc/jTzCWYEnIzxTzb75SegwB0qWV1hAHV+xwPaheYWIZmKKe+eflzTUYuuSOB79KSeXzM8EDJ6mkjlRISC/PUc0uugkrEjAyr0yOtLGzg+2QMA0sdyjJjr2zmjcF7g8E0xWHLOF4J5BzzR9pRm5PPUcVRmldpODwO1QS3XlBhkEn1B4oTuCujXlnDdWJ75NcR8SrdJdH3joCTx1zxW096Y48nJPYA9/f2rG8VyfadFkHG/BIApI2hdHk+cyDD9c5HFTxAZ6c4wcVBH8k2NgPPOT0+lTKx3nHT0qtD1acmOgB3ksOhxz3qycBTxkjtzVaJwSckkdMelTgYAJ6Z4ODQ0dUWMAJHJyPQVCZN8pGSFHA9eanA3bhjknPWoTCd/BwPYc5rM3i7lyAkAZ496mZBjJ78c+9RxrlQD24471aKEggdOMHvVI6IvUS3UKeDnJ7VYjTC85POACajWPfl84wRkZq0P9UBjHPWmU9xjxAAc8dhmmhCoJwSAeeDmpidqdM9hyKbuZF2c9eRmo2EkB2soHTjsKasOFxjHOQaaQVfuMH1qwGcKPTvz0oKIfKdmAx0qOS339iKthSAeAQe2aVVDRgED1zk1N9R8xXWAqMY+QjkNnFZtyhwfr+Fa1zLtGegrLnIdsenQE8US1JiikVGMEkY9aqykoSCCDnnGcmrdxNgEd/qapzSOFySQSaOg9ytKweIEccHJAINFuBvU7iBjkDp+tR+Y5kP8AcB4zT07jvkU6buzKorIvSt5bxoDnPXtj8afIplY4PQZyKgQcDL4wDkEAgUbnwCQCMYLZ65rpscj1LduMYGenGa3dNmwAD24xWFC2FGTwMA5/Kt2zxGcE7iAB/wDXqWu5UX1Ot018BMjIx0rUaF5h8owRwA3SsXTphujA7Cujt7jKjk7s84qYx5jZNl6zi8lR3wOlX4V53468/SqsEobj+H1q8s2QhTnPcdq2sVqIybxv9D3qWAPgAHPPB9Khmn5wDnnqafbyYfqMd6EkWm7G9pjeTGOcnODx3rfsIgCDn1zXPRKHjQqeAex4NbNlcrGASeBWsNNDhqXua8COLzCcoeTn17VvWEyq/P4jNcqt6VkLA8HoMVr2N2JgHfjjse9dEXqcs4No6lDGZQ+48HOKuf2lFADvPy9M1zJvgoyTwPemyXH2mEkdByDXR7SyOL2V9zT1bUI9nBA981gy3u8EB+M547VDd3DPCQTwoPQY9OaxZbp48/Nxk4zXLOdzpp00h9/IZLoc7+vSqdwhc4x9O1LFKSTznBBIqRpC7Z461hudd+UksgIgOxxycVI91HEMFhk+1U7q9CR9+4IxXFeK/GaaNbSuX+YZwoJ646VMmo6spRc2a/ivxfbaBaySSzRxxnPzMcfjXy38Uf2hNT1e5ey8NQGeJmMct5g/LgYyMdelX/E+l+IfiLfxyXMr22noTshQn5s+tamnfDJbdUAiUcDcQASce9ZK89WdkKavY+f08G6vr0wudRuZp5SSxEjluT6Cup0Lwxf6DLHLAzhFOSgP3vr6179ZeBRxmIHHsOK05/h/G0IIQZ7jH86qUG1od0JwpnDeHtTeQLHIdr4yR0IrttNvjgYY46cGs258LiycFQq4yDjjb+NWrNHhGwg4XBrhcXFnZdSV0dbbXPlxj361o2l4NwOcjPIJrmYnbZwdoAHJ+tXoZvL4zyDkHNbJ6GLirHRSX3lF9mM9iabYK15dmVzyowCTx/nmsH7U8s8cfJ3nGe3+eK6CxR1GAMDIJINbxS3MJR5UbcbjlUO8ngkY/p9K1NKURnDjJAz68nFZFoxUpGAeSSTjpXT2ePLAzya3uefVfKi+0aywneNgOcHHfNUriGOUeVxkHOfpV25YvEoTIIHNVACCD36dKm12cMe5Qk01G4KDGcg1Yh0+OLkY98DmrbJuUZ5ABzUi4ZeOnXFKw3O5TY+YSAuEPB4/zzURUS2+E45IBJyeKuXB8uInpjrWaboQwb3BC56nuKhocb9CG4Bjn2A5GAc+9QnZKHDDd61pG2EgLg5QgHgVRlgaOfKvkYOQRxmueSszojK+hk3NnufII4POOtVZoGWUBxwTy3pWoqoZ8g4JwCuePrippY0mDo3XG5Tj0rFx6nVGbRmxxF8AE5z0HpVyOSe3GCDgkZBGRj+lCReUQhJznJ4qeSJgOuU4OM1pDQTlceZf30fTZxnjofrV2Ofy5ljwT3BAyPzrI8xxMcLhB0ORVl78gKFTljgnIHX0rTmW5m432OxsrghRt6fWpbu8+yBcnO8/rWJp16GXaH5GAQev1rUXbcEhjuHUGt4u8dDzJw5Zal2zuQ4y2fr61d+0EgfkMVnxjEeBxjoavRSZjHA471rC9tTmkkTISwwe470pLBsdhxU0CDZuPI9qbMwA4/P1rS2lzC6uQGc7sY/SnFyroBzk80ADOTShdvJ6ULcbQyVMpgcDr1qOWXygAM571JO+xc9cmqlwuWjOc5OfpR6iQyR5RvJyVPQ46VAkEhkVw2B3B5FaEuNpHcDNVoZROgKDIB61lKNtjRO4eYY3J9DnpVqBzMmP1qKSMBdxOBT7SYMOOmcfWoi9RdLlxVKL7VVvcluOM+9XC25QM9KqTr5wxkjHcdq2eq0M+pAkROATn61JkxugcZTB6GmrOUL7sHacA1MWDDJHGM89KiJdzPQl7h1PTOR7VcSAh9wY4+tRwgNO+O3BqVmdSRkFM596qIN3JIyMnJzxms+9G9xyRg+tWXYqQQfl9Kq3Enm4IbJAOeKJ9hxGyyZj2Y471XaLdGRjkdeKnGWOw88cGkYEA46YxWD3Nk7Ff7P5Q74IyRmklKx4ABxwOtPlkIKjufU81Xdii/yqHYpasa+GPXoeKJXIBIyTUMcu5jg8D9atGL5Rzj0zUb7GuxmqzGblQFwTz3q55gkyM5IFV53KScY69KkhgYuZCcbhjAPSiMugSV9SLqy9cZ5OK0lI8oAenOfWqTRbeB0B5J7VOikp6DOc0ncbWiEMhGDnABGaLiVWjJxtHv60rRckHpVaZfNBGcYqkJJDYU25PJB55pZjgYHQ0kcmxdhPI6USDK8856e1FiyvLESmcnHAx70acfM37xjnii6YxW/yYIzg4POPWo0kdI1cZIHOR0pXsC1Wg6/kH3ewzVWW4URAIc8AEA9KmvBvO9uT3YVnrHsDDqCcg4qOboaRWhYsDt3ZJw3QGrgYKvpk9apwN+8HTj9KtTHGemV5ovoS9WEmcLjAGeTiqN9IZpgEBIAwcdjzU4lBID89xz0qEglmI+uRSvpYVhEt2EJckdcYB55qtKPMDjG0d8VahuCTtPI781XkyspxwOtX0EnrYqTJt2qM4I6004ETPg8YyTVkKZRyMenvVSaYRxkNj0PNNaDRWsLkrdB8kZOMk12MUu+MEdAOtcPuEcqHOEU5x0zXY2cgnt1OecZNVFaCnFGjaujJ14zSSkbsDn3qKM7RjPHpR5u4gZJHTFMwcbO45z8nPaqM2/LY6Hgc1df5I8duwqqW8wkYwe1R1IR5x8TNF+3aHd8/PGpIHqcH/wCtXyDcancCZ/NQkoSGDdMjIP8AWvuzWbFb22kjIyCCMfXiviv4oaDeaRrt7bRRFgXJXnA5OeTWtK/NYzrStG55R4s1eW4aSPbHsIGSowSa42UmN8luoxgda9MPgK41GM5chic7gCByT2qGL4M3dzG483JXOBt5Ge49q7ORp6nk+11ujzfcHzl9vGQcU2ORn46nucV6fD8FpYbdpZJCQAdxyQQB15rjte0q30XUDbCeNjgHgc8jPfrVwi5uyG6iWsmc6WJbrj5h2qTcNvIB4zj+tWFNt84Mm7k9xgVHG0EWGZwcHkE9q7VhZ9UZ+3jbQgIIU8ELnk4qTbhAccfrUsusWMfEmDzk44qJ9ZtHU7CQg9QD/Kr+pyMfrUE7Ng752YTHPBqZFJyFOe+B6VANZtmQKcdcjI5qNdXt1kUKcYI5xn86X1GZP1qF7pl2WPcNqE7SM4yAR+NIE2MqYJKAcc8e/HFRNrkEkhA28+gwKhXxBbK5GC/GDxgc+9DwU9jRYqFy4c8jPJPXA/WlRf3gBjw4yS3bOMdvpVWDXrTcccg8c5GAPepX8Q20ZcodhIAAI/PmmsBIPrkE3ca8b7AewbkgcU+ONxgjsOTnvR/wkVnOCg+aI9RjkH+lSf23aeWEQqWznBJyRVPBSeiJWLp73IzIDyAeTg8DrTXYdjk+mcYP0q5FcWYXJlGTydpBJ/CopDbuHwVD9yTj/wCt0xWP1Oa0sWsTC+5VjIlzk4IzzjrUioGyBjp6Y5q5aWSSNtDhweMjvmte00dHgSRyFOSMHOeO/wBKxlQnHc3p/vPhOc8gogzhQeDTjbN0ySSQRgkAgZrpZ9MtkIZ2BA6Y7e9Zt3eWUGczdOBnilCjKeiNaiVBXkZTxyJj+AkY4PqKXJXBPy8kdMVdj1KwmYCSVRgY5GP1qOZ4HO6EhlHG5ea2eFnFHNHEwl1PvuKAxMfbkgcdeatRB2lPYY4z0qvDgS8kjnH41Ok5WUAZI9a+fv3OtDpcRMenPU1GMM5+fv0zTtUuEESovMgIO4dqrxbW5U5HueapRFcvkYGAvb1qKFfnJbnJOcnoKSaV4VGznjHXv2pttMzH50OO/pVAtNiRtjE7W4zwQaZGqQqTvJduCMdBVjcsigBQOcDAqtLaYR95xk9hzQOwkc7vMAOAD1zVrzxkDGT3xWK0s0VyBwUHIOOladtcR+YN2H459KaQWaGzRbpMgkc8gnjFWFJiUFD06c027wxBHyIT+VUXv8B0jIbngE96VrlK6V0a0W9o1DnOMn6VLaSopwef6VUgnJhB7Y5A6A98U9boJ/COTgZNDTJ9DRWRd55xk5z60k9wQQEBY9M4x+tZ5bMoLnHPIB4FOu9QEYIQ7geD2we1So6E3uaathCXOKgvJcoHUYx7d6zhqwBALgg46/0q20onTrgUktC+hU+0hkJzgdv8/XNZst+dxVXAGavXUKqOD15rn5ZESYgnBzxzQ00hxRpx38kZAyBnnNSwaqztjfjJ6g/1rMjw65BBI9agkZ4mxkjkAEVipamjStdnbaaPOy5wx6AEDH1rF1uURSlRkAnsPxqXR78wxAb+MYGe1MuoTfOQOx6Z5NW32IsYf2t2HLkgHO2q95ObmJkPGASMdz71qzaK8YyPxAHSqElqVDKCeASc+1NPuXFWPMLxTbXUvPO4nnsfanKcx88HuKt+IbUw37qwwWycfl/jVNRhCXO7JJx6DFaI9ClqkyZX2RdRjPpUkEhbIz8nGADxn1qpHgwhQSQOakt2K/JnAxk0M6kWYhh+ScHjk1aIygTB+U8E1XikVh2wD1OatICxODkDnrSasjVE1pAoUA9c56VYKHkH/wDVVeCXD4zx69KuFgUOfoBmlpY0vZoYinBBzjHWp1jBXg9DSwcq2eMEc+tWEUPGR2J5Oahu2xrz3YwJuboPU+1JJEgkB5Az2J6d6U/LjjnPBBGabIduAMkf7X86LjTvsQmM7+MkZzkgVIiqeGzknjOOnfFAchiDjB5BBzUyEbjzngdulJNGl7jSh2ndjjkA/wAqrpKQxU+uRxVsNv44fknOahltzwQp5PLZ4FT6lK3Ur3uWYDHGDg56VkyAxZ359j3NbErbevIIwB6Vlyx5k5AI7+9JmsVYotnkj8MdqrSxswA5POc5yfrVuVCrFSRjqGqtI+COmRzmi2iuFna6KUi7X+b1+madGhGTk4BGADS3HzAnIz2qrBKS5VyfQHPrVU9Gcs9UaCyZjZSBkd6VJRHE4IBJ4HtUHKAk5PONxP0qLzMK59x1POa7ldnnSl0NW0lO0enTgda07O5VPkzgjtmudguAgCjIwQTmta1uUlORg9yOf1olFsUJPZnYWc/yKmPfOe1dBbXaoqc8Z6iuO0u7Bwj46jJHSuogkBdFyOgzx1rKzid0Xc39OuDIpAOVB7nP862rYjpkjHSuV04iGXOeCDjtzW9Z3GEkc8tnIJPsK1Vuo5eRPLIC4Q8ZHWiGXY2M5x0qC8m8yNAMdDjHP/6qgjuvuc5NLY2iro3be6eEAE4B6Gtu1uC8eC/UdQPpXJQTeY4JIOOmRWgl8UwBg4657mqTsRKFzqklBYjPGeCTnNaUVykMQKYA7kVzEF4ZYkI4kzjB9avLfYhOcEn0HPpxWidzmcO5t/2gXwex6c1bW/CxjB/DNc0l7IcAAY9T1FXg2IT3P06mruROCSL11choX6AHqaxpMkpg/KOefSrZkLW7KWA74x0qNRhOeRis3qYL3WVZJxF0wASDkHFQyXe3GOmcdaLuRAC2OR24xispL3z5DyCoPBHes4u2hvFc3QfqdxLKjohYHBxzwTXK/wDCMTapLm4y5zkhucV3kV1bEAcA9gQMVehntUUAgZ7kCjlTlqxqTh0OTh8IJDGMKOn3cVctNESIN8mORwRXRX+owrbEYAIH3v8ACuafXPKfDA4B65puUYM3p881saYs4fLIwoIP3RTLkRfZ9gwp6YUc1kT6wuwuhPXJIPWqMmqSyMQTg0OobqhJ7lfWoRg8D5euax4LXeQwGB6npirt5dl8gnPY8etVlunK4VM4Bx15rB2bO+PuKxYmdIEI6kYwDVeKY3F0qBSSR1AoS0nunALliwAFb+naH5IAI5GcnOT24pKJHOlqx+kaaOHPJzySBkV0FtZbkxGST06cZ/Cmw2iwoBg5Pqa1dOVY8gcbRk5FUkcFWrcW2tDAFL4z344FX7dJMiRCQiHPHc9qdADOnOQnUA1ZlD+VsjOBnnPIx9KpXONyvuRm4csCclOeMcULMfOBPCjtUm3ZGBjoc1Ri82beSMKpOMEdK1TZGj2NKW4Pl5zkf0pFugsqoMYPr0P0rOeQxgl8lVqS3t/Nbz92cDIx2qtWRZdTSnddpHX1HpWTdLhQDyM4we1PuZjE8bgkgnHXpmo75njdFZPl67h3qZRurjjoyWBiYynRB3J6/T2pkhVxnIz6iomuAigAYGMdKpXV2YZYlGSHOCQOlZ6WLtrcSSxkF0hjbKkjIA5A9/StZ7dDlTklRVFriSFS5PyYAGBzUlvOWB3HqcjHcVjZIvmbFa0Dv3GeAcZ/So2he3Dkkt2GD0/CtDzRkZ6HkGoLlhIAAOazaKjJ31M48A4yTg9O1VxG7shyPl5CkZOf6VdaE87MrjrgUkJJHO0MhweDUWZvcuWp2qHIIHQkY4P1rVspTEzDf8ucdRzWWHManGATyeM/pUkTNtU9eT0FdEDkkuY6MXeAB0BOMnir8D/uxg8VzsU7vAEPOOQAK07OctEqEEYHrXTGRwziaE16yK6Jye2KfaSyvEGcYwcVVjAzk881oRZK+1bRu9zmaS0HSEsQCDUzbUiCnnvTSQVAJJ/pSOu4YzVW6mVypeNuiIQnvzjilgQPChPJA601iiZjJ75JqeF1iQgHcB3qEi9kRvH+R68VXRwrlFz1q3NLvHHTOKiSIdfQ1DTuSnYilDngngnjmnWsYgLAnhjk4FSvggdetQz25kIIbYQfvA/zrLls7juWUBY8McgdKiVWRvmOMZxU0beVznIPfFMlUyZ56g4quayBIJUWUcn6fWo5N0cSYAxkDnv709INiAEjkc4pzIWUA9B0+lNMBqKE79TTp43TBXkZySMZqVVDDIGMGnI4JIP5YrREvUqSDeRzxVcr5ZIwCD3xU07bTgDvmoZG/dnHX1qZNXsOLsKVMQz+tRyLtB571YcF7cAHJPUAVEy/KBux1yKwlHU2i+pXlXOD1qncnYpq5cSGJhzxnAqrdxllwvIJ5PpWbRrHczlQowxnk9hVl5GAAJzjip4IgoHU4I61BMQS65PUjrUWsja6bIXO4gDGcg81agBjh55JJ6VRiR94LEnHGavRuMFS2CAamO45bEbnkjHy98U+BTk4JKjk57U0vlivepFGxM85z0xVt3ZPQc0oC4OMk8VTn+VSR1HUVZkYIuRzjk+1U/M8xyccZ5pN2HEilBVMnk5yOacQ0kOR/CM1LOm9QF+vNNSUiLg9eM+tFyyJU3wESDjoPp3pIoA0ewcbePwqx8iRncenOaE+UEDnnIP1o6CbsV5T+5ZAccEAEetUZoBIBwNw644/GrT5DnJyM9jzTTzknkAY285P+cVCGnYgWPZg5AB696WWXzFOOvfNPkcFCAAO/A9Tmqxl2D6nsBTasOInzOVB/hPUmrIURJztPHcVWdvnwCT7EVNMH8kHsffGPwoWjuOSKUkm25Y5xg54qF5SeCDg5qzKm4En161C4G0+3bmm0KNkIjgIeeg4HvWZMokJfOTjNXmc+XgHrVaSAgEhsetOJotDLnkG/YemQMexrsNEffagcZ+vFcndgbTgcjr710Hhdy9uQeoIBBrQma9250WQEPTJB4qGNCHycjjpVhEZfQDv0pWAxkVByp6DXO1cnoB3qi6ZbKnJ7YH86szuVQDt3qmWL55OAelBKRFeRnytwyABjIP8q8C+NHgmbUJjPbAEt/48Pf3r6AmJ8thjgDmuV8SWQmtzlc9wQK2pO0kY1FzQaPlS6spNIijinUoOAXYcdKhF8lmjvHODKozyTz/TFej/ABO0X+0dKvLeEKgRflYDkHrz6183y6hPazPZyiRJYjg5Jww9R6g12yu3ofPS912Nnxh8QrnSdAuruAqXcFDEGwCSCD+VfN9zqk9/LJLMSS5wCWzjFdn8VNQDmCNWZHbBeNWIwfX34xzXncQKoRuyB15zXuZfSjG8meZiajcrGjFdvHnMhweCOKhe9ZF4O4ZPTvVYOGTk5HQe1QyMQPUZ5r1puMtEcl3FaCySse7E54OKFnbyiGbBzxg4qB3AH8qiJDEZ69DxWWyBe8aEVwQRyx54zzS/ajGwPXnpVKKZ1H8OB04OaBISpIOSCDzWkXoS1Z6Gl55wNp2gEHI7VBLKSSd+cmqr3JUc9+MUSSHGBzkjJxUuV9y7lrzxsAzn6UouRyEGT1IB5qhvIU5PPb25FIHYSHbk575p3JSexo+dkEg8Z5FNNywwQeB6HBqlvdMk5wTyT608yqVAAo5n0C1jUiv9uCD82euRipU1GR3wXYDOcZrHjm2nk4B4qxbMPNGeQD19aTqe6bQi3JXOu0q6kVgRI4GOi9K1v7amT70ny+mOawLeTbEABx61FdXuyNhuz+NeNUbnI+yoKNGnexa1rxG4JRJW6ZJB5rlrrVriWQ7pDjOBuNV725LTMWGRniqjyrKo/MV2whyLQ+axWKlWm02aC30qnkg8djUiaxPGiqXOCSelZQfaOvU9qc5ZuFwPrmq33PP1tofqdFvkkAx34+lWHlEbBMDK8HiiFTG20AegKjJ+tLcAqoyeepOMV8Sz7BakU7JIyE5yCCMUscPmI/l49Rk1GU8xSc5C84PSnxOUQgDGSKpOwmraMsyF4YwCclffPNQ29wSPmHGDTldwh3jIGep9arLJ5mcZCAcHAB9Km4lsa6MjkAHggZ6cdKbfFIlJD7+f1rH/ALRW2uSoIzjr71V1C8klUCOTKg5OOop9DSKJ55S8px61YtpfLxkY9fesVLsjaMlvUkYJNWjeiOMITuGcjI6VlJtbG1jSupjIRg5HTaoxis2S3MLZGM5ogvS8hzjJ6c0+4uAEznjtjsayU2mPlRPbXjxyAFsDPPpW9aSxs4O0uMflXA/aJHkIBOOu4966rSbwRpGHyOnzD6d661d6nM1YvXgRHbL8Hp61lXjvImxScevpWnfFJmDjIA6qBkfnVZbdDE7ADjkjNZtsaMa3SWKXJO5M1uWuobEww47/AE9qzJ7n5Dn8AOlQPNIFycAA5zzVrYE7s05tTRN2Mk4IGDyM1lczTEkAnPWq0knzYB6HpVuxj3H9elQ9TTYvx27LBngEVHLEF5boOavwxuibSccZ/lVDUWzhB0Byfrms4w5dWK7Y9HUJncAARxWjYujgHdjBrnwXVA2CUB6Dk1bsHLy4GVA54P6VaSJlodHeyIYcgliBkE1zkoaSQg5wxweOgOa1pUBiBy3J557cVT8sxsTzsBJBJ560cqbJUmed+N7Rre7jlHTGGPqM1zs4y2B9wkdT2rvfG0AuLJW7KfvYxz2rgWZx1HKnjnrWsY23PQozbHKgMZx1AJGRwakiIVDu4LYyaarnAUueBgA9Oef61G4ZUdT2xj60PU7Y76luEB4+PfOP8+1W0YqoOQQOeT61Ssm3Q4bOc/nWiFBjQHoBmszWMruxIrZZcLxnOe1XkfK4OdvU4rMyUCDJK5x3q3G5VDwc9jmlqa9ScSlRgE475q7E2Uz2rO3HaM9fzpyyuqEfhg+pqepta60NJU39PmGM4pJYsx4K+/PaqsVxwCcluhxVxH4HPbA65FA+WxV5QADOM88dKcWO8ADjtgVPEp2uWHToR+FMkV1ATIXk9O/1qEu5ohv2fLiUYBGSTU/VdoH9PxqIMdvYAD/Jp3nYxnkdBjvSu7aBqV5MFjwVI6HPXjvWW0R3H58k/lWvKAF4GOOeKoXcyjPp70tWawTeiMufAfDdScfSo2hRhjOHJ4OOOlOmYSZ67hyDUAlcZ3HnGT0p2N3FpWM65JjOAdxxjPvWf5xWQ5GCCRWhdKGAYkEZOMHkVmyqVbg8MetCepzVFpYsfaCVAycA84qtNeBCVGMkjBJ6fSoDIY22g5zxzVW7EjDOeBwuMf5FehB3VzyakWnobFvchwDkgdOtX7S/EbjGTzjNcJPqE9pkq2R0Pc0/TfFIjnEc5OOCSuOPQ4/rWiZyvm3PVrC4OBgjB4OPU10lrqBVYz1PQg9K8303VllRTG4dGJIcdPx966jT9R87ALqWx/CetS49jtpVdLM7WG7YkfNgegNdBaXQePZzkjtXD2l3lQQ2T39K6HTrgybG3Ad8g1ko2N+ZM3ZZ3eIBTgAc4PNQRBUfeSeRgc0i3A5V/u4xweoPWoWn2qMcoO4PJHSqt1NIy7F8XBjxjGO/NXYLkZCnBLEYBPFc+94FRQAADwDnP6U+K78vGSTjpknj/ChPqzTmZ09rekSMo9+nHOa1YrsqMkjknrnNcnBfiRCMYOeuSavRX5IADng98015Et62OptZ/NXPTk5PWry35hUA4wOc4xXNW14UiznpwSD1q1NPvGASR71otDGWuhsteeYOCfWkNztQknoCRWTBPsXk+xFVdQvivEZYjqVDfzo2MWirqusGRigfPrjtWfa3zBW7DIwcfrUBgklc92JzwetTpYSKrFgUxzWDUpPQ64OMVqasN0GIAIPoRxVyK4DcucHPUk1jW1q7ypgEqTzit2KwLKMH5z1FXGlJhKpBMpXc8jDYHIUHkjmsad2Mueoxg+n1rqvsKiJ8/KV9TWc+jPIWI55z6cUSpNG9KvFIwXldEGOuR171E6zPg/MMng10C6RtmBYcDnrRJbh5cYGAeoFQodzR4lN2My20oyjJOfWrg06GAcglzwMEYH1rQjg8mM5J2nkA1TuC6yAYJycCrUVHY5ZVW2OhtQrDOOD2rdtBF5gjDAMRxu7/AErEMMiLhm2cghvTtWx/ZhQoxfnGAa0UTnnUe1za+RoR8oAXgkDkU60ijMjYQB+pIHJxUSuLaAFyDkAEU/TwPPkkY4yOnb/9dFkZRdyyt22940zlTgd6041cRJk4bIJ49BVS2ljUOUxjoCB0PvT5ZPMcBGJAyAvGM9ee9CilqJ67FiZNoPORjI49RVUTCOEg8dct6VNbXhuWdMYC8kEevp7VBfcKAMHByeKW2ol2K9zILo+WqY47VcjeKysAm8kgEEkcmst7hGfKuMg9B1qGQy3Go20KjcjN8zDgqMdSO4pxdxOLNW3UXhTOFAOR60t2puY3QDJxwT0puxre5WIbShHXdkCku72KyUAsA8hwAR/Sqe1gWr0M2SJ4YgJP4asWSFl55IB5xUd3bS3Ww72CdcD0qSINChQHgYz/APXrBx5TZ6KxMtsJAY5FG045xUVyFtpVBw4IIye1SQ3IaQ/PkE/0FF5bG5AIP3e5OKGrq5mtHqRJIVUoCOMYJOahnYDlSM9yKgkPlgoMkjvmqd/I0Nu7gliBkg/Ss7HRFLoa0FyNmcj5jgVb8n7Sh6AjnPvXmMevXZnRRu+Z8Db2r0/SyZooySB8oJJqlC6JqPlZHDITI8bjPy8E4xVxT5CYB4OD0pslkGfzFONvv1qzDEtwoB68jnjt61lZpmLaepErODkEYzyBWjbXgUgHIGOecc/WqHkmJMBgVwAeKRASwBJCjv0q0zJpSRsz3gtoRJjdyMEdqu22oO8SFRjI5BArDE4UICcqDgZ7VcW8EeFQjPrW8ZdDllCxtW7l0YlvfFVrm9kiYEbjg4wOcfhUVpcvsBP5AYqxHKk4GCMg4PNbpmHKOEXnDc55PIINKI3BKEgIRgmhY3zkcrVjdgDOetMhuxBEpWPaTn1qKeRiCEPI96tu4GSBgd8d6obD5xfOR3FS9CdxTMQMZ4qwmTEcHrVKVsS9eCakhleG62EZTH3qwT1NbXWhZtmL2w3ZJyfyoQsASD06GkEoLkd+eKVMhu4GCetTbUFoNYsdo9881M27KEfdGScU2Ab2JByAOaSacJwBnPSrcbK4nqSwNtyegbrTGByTnv0qITkJ6E09WJQg0lK4mhbkBYeg6ck1Xiw0TY7VLdK8luEzjHOe9VYwYIjzjIx9apuzFFXHW83mnB6A4/GrQgAkffg5GAD1rOgyp4GKt3E7pHx1A4oTRbXYrXUZZwvp0xVZkJj9DngmrSMWRS/UVDM43bSfrWMrbmqKyk4ABJPaq88XzevPQGr3BJI7d6qy5VjUGsXqRIADx65p68Pn0681GX8qLPPJ4zQ8xESHGCcgVNzWwsi/N3A9alMpZAucY9DTZMbBznuajY/LnOB9KnYHqI7HkZ/WolymecAngVLu3qeehprHIII6kVG5SI2bI/HFQ5K8Ag5P5VY8vamO2aqyOI2645xTSG9SU5cbSeO5Hf61Yh68YA/lVZWyxHbGc5qOK6ePJPAIIxim1Yzs2Pv3U5w3Oe1ZnnP5mASBjHXrU1xLvBI64Ix/WoF4IyOg61G+ptayHSOVQ+p4NV1jJBJJxnOKdcKzYGeAe9SEjyMAY5xwR0/yKaKjohiY6f1q4soljAJ9KomMxnB4PUfjSFZEU5YDHrTZTjckmO2V1xgZ4qCTJGBk9zTlJBAJzzUisNnLd6pbEWsZyYYuCenamXMhxt6A8fnT5wBIO24nJqvKSzAZJ28ihabFp9ynJuHUEZBwSPTj+lbXhecASk9QTisK6kct6ZPX1qxply8afJkMT+vanewT1R6FBlo+uM9KjkYq2MYGDk1LZgNZxE9cA02UYOO2ae6PP62K1wpaPPbiq8abWIPTtVqUjoTkY6VAjgkcjnmkFwZSgwMjPfFZd/CJI3jPQgkHjAx3rWfJPUjHOeKzNTTegB5yCc1cXZkWvoeU6zoqG8uYRPFJyTtyMjNeM/E74c2kMTXoJgOflIHc9R9O9eg/Ebwhqq6rPf6ZORJMvCg4yRkjPp1rgtcn1mbQZLLU1zlckFgcHHUHt0r1IPmWx4VVckmmfKHxf0i4sb+AkcLwzDnggY/AV59GcdBz2xmvR/ijq15bSSadcBZ/MXAduoAJ6e2MV5tHlSx7dPpXt4VS5bI8Gs05tj3kJO0HaOmKZu2jL9OxoCeaQOc5z0pJcxnHXFd9rrU50JKMt7HmoA+1SuePepZA7Ac57k56VCq7h3PfAot0Qn7oiynewwMA+vWnLIFkBIJU/wAJPbvTGTawx3qXyC0ecHIPWj0Hq9xsp6EdM4qLzCGIIyOuCM1J5bRn15yaidTnOOScilvoyrWJGOW+X60u7C9ehqM7iBn5eORUisUUdTycYxih36DT7jWbcuATkHNN34K5OeQMZ9aaAwBJxzQygLuzkg5HtTS00JejLBkHfpnFWrVDI4wcenPWs9WaXLE8+3er9g5SVBnvwT9Kya0Z00dZq50tihMIyNuOOSKZfw4hcHJTvkDGT04ojnwgB5OB0PtUEtzlH3DPtXl8r59D61/w7eRz1ywMpweO3P4f0qo7AADIzmrVyBvY+9QFRyQAR6V6avy6nyFSFqjK2SDy2MHtUvmlVBByDTNxbK4zzk89KQDPBPHaoeploj9XnuxHCD3JA+lVZZPPI+9+B4NV1BdFMmMZyBUw+dQE+nT1r4c+x0LER+QgHOR93rUkaFM54I5qvFKInGT0HHGf0qSOfzVcnPrkelVFXE9RouWeUg44/ukZwamE0aSBMYI57Gub1PUhBeYU9OpxTrfVS3J57ZzVKDRUX0ZcuLbzrtzkjJzx0BpmpWJtLfeuS579M/jSw3u+YZA64NaF9MklsgyGGMYp3tuWlbY5bzn3AkEZORgZ/WpXYsOpx2Hapmi8uQnIIz09BQEBfGOMEihtD1GQB+eR04xT7iVxEBnjOMVOEwoxgE9T60rQ52gDv+dcrabLTG2sXQ4HJrUvbtLSBCcA9jk8+3Ws2BHjJ+pxU00cl4wBGQAMsSMZrZTSSiZtX1Fh1oSSjOcg9AeP881oGctGQOpOMDn9aq23h8OwYD7p5ZR/PFb+maI0eD2HT0pyaSItdmPb2MkmC6nIbgHHSr0toIY2BA5ByK3TbC0XJABPBJ7VzHiPU/8AWJFwD8oP9aiEi0jmr24xd4DF+eoro9EjSRck84HOelcU0kjTo7gpyRjP+fSul0i+SCIeYSCBkYB71so9Qex0OsZiiGw4C9CD2rJiuEYkuST1BHc/WotS1lJ4CiZy3ByMcVj/AGt4yMHjtik1zbCSOp8yJoyefQc1YtIYvKwVwQcg5Nc9azyypku2wcgA81sWk52AfMB0PNczfINq+5pAxkbM78DJGelUmBRTz3IyTUsIB3nPfqaq30xB4PHQgDAqoVEyfZ21Zj+IozPZPGnzbQSPevM5jtlZM5I716rckusmQCNpFeYavD5OozjByDk49TXStTei7bkUS7uhwc55HHenEhkw56dMDjPtmmHG1cE8DnJp6E7eCMHuecUmd/MOtN8ZJILjOAMYrSibzYwSSAeMGqduARtzu796sxShIwBnC8Dj/GlY0gTqcycnoeKseZkAnGOlUY5gWJJPBAww6e/61bUgocHPXgCoWp0IlYjy+D0IwAPrTkf93gmlz+62EZGPSqjSFTtBqNtzeLvoXBEWGVz1zx2q3byjv26GqkEny5OOB0zQ8wSPaeADnpR00LfYvrIc4BGO+QaZMC3U988mqlveFpPlPB64NaKgSqMY9KjcpKxHGnGSNxIxn2+tRlXLAKgPIGAcYHrVmOPHB5APGBUskkbAEEbxncB6VD7FXZUkU8g4BFYWpodpT8cjtXUOoJxkH8Kz7u0V3Bzj6jrQlY1py5XqcqAWQ5z049zTRGdvPpznrW3dWBTDgfITg+1U3hY5XqR7UXfU6XNNaGNcIQuFHI6e1UJURiSeD2BPFbcsJJ/Hkk4rOuY2YnkDgkHFTtqjmnruZEluQSWxnPUnFVZlYgAEkZz6YH1rY+yfuiSQSvsKz5YsM3fg/ga6ISfQ4p2Zz93AASnYnt3rHnsx5hYcE8fhXVXFp5sOMkHIO7GcVmXVkYl5/iOODzXXGV0cUo21KmnalLp7g5UR5GecZArutJ1lHycrvIB4BB57Zrg3gJXHU9SfX/OKnsZpLR1KMQFGTg4wBxyatO5nZR1PXbDVfn4xjAxkng10um6hu4yODkjFeSWOsCS3jkD5zxznnHHFdLpmtY2gkkkcsODn/wDVimxxqHpS6q5bqAAeM043n8QPU5znNcrb6qHjwOUGPmJq7HqIQ4JBx0PapS7nQpW2Nv7ZknHXI64xUbakVbl/kB4ArHe7ySd/U5NVbrUPIU5fIPYj9KTVzVM7C21QKo7DGKvw6gGGc5HUH0rz5NXJA2ngnB+YHH4Vfg1oJ33fQ0krbGl+p6LBqx4BbPfrV2LVDIv3+AegNefW+uBsHOB04rSg1NmxsLcnqO1NshqyuztlvuwPUjg1Jbwm5Icg5yQM9OaydLDsgJO49ck11miw5O6RCYhyRnAP41cNdznnKyJ7Tw+jKkpGAOSxA/Srr2UbKRuwo4y3OKW7uhCBGhGPUnisx9XiWUxO/PZQeT9K6YxWx50qk3qZ11K+kX0SFCYJCRuxwK6PTZbdw43h5Qm4c4ArOneLUbUoCSRyMnuPX3q/4etF+xmdhhwCuRj/AD2rVaEyk2rtk1xJHJCA64JGMehp9mI7f92RlcYyeapyK5uA8g/dkE4xVyz2XcASMsJWJADDjg0pK+oKq0rDLjTfMPmAggA559awhas92jqMxbiG/piu3SzMkHls2OOSPyNc7FbDTXmjllHyyFiT2Gf8msXGx0xq6EQtlkUhf4cggnpUKaOJnTB3bDkcnn1q0Fi89xASRKcjnP8A+qpHH2MI8j4XODk8dfX2pcquUptIQaI89u8chVdxzkDkY9Kku3EGyM5BAwPXjjmtKFnZ3LgCPtg5zmsm9sXv5luEkKKjnIyMsKJKysghLmeoXIk1CAxRjHQbh2xU0+dPFrDuyXIAbOcjvT7IiLOMjBNPaAXUkZIyUPGccHtWNmjduzsbEVvsgbAwWOcjrTYrfDbz6CnhHkRDncBweaqXN8Y5GXoF6GtLEp32LRlMEpcDPYEkCs9tQ89pV2ZdSQcdBnuKgfVhcMYgQzLyVzz9cVWtblFZ+QCxx+PpU2LiurFsLVxNJI/IJ5OMYrXhBCFhnPI4NJJIIrQAKCzjPTpVayupV+WQYHXJPemoqJMptmmzGMxq4GT3FJeWMdxLCeH2ZPSnxKXIfqRzk06F3jlcuevAHrmtEtDLntsVdybyoOSOw61m6pO9nBNJweM8dau30ot45JQnJBJOemKzUlGpWqSBcrjLce9YyVzaD1uwtgWgUg/OwBx9a1QBDaYJy/U96yZZTbRcLwowAv1HWry3BmGGxjuAaz8hyk2ygwOWbp3GR/Ss+7uBBE5lGUbuDW/c2uIQc8A5GOKoT2kVziJsHIzily2NIyTMay0eLfG6JwSG55rs7GREgwydBxWHI5sioSPIBAKjsO9bKB5YcgbCFBByTnnpileyCbuT/axGu3GSe+eKPMAKgZBPOM8GqYgllfkMFGfbHSrqQ4Gc5PSskmTyoVrl0ADAEHvTZQyoTnj60pjLoSex4z2qpLcFzs5G3jpj8amXcnl10LAldLbB6nOCT0pHvXjngGwMDgAgcVXa4dYHJHA/vZ/Sp7eQSpGSpIA6elOMiZROktpA+3I+XHNTQGKNT14OSBWTb3ZiVuSSMEADmtC2uzNANwHPNdcZJnFKNjRjmEh4NSNNvQjpj/OapQuE6U5rkKOTgZFaXOaUSGe4kiGwnkn5celTQbnO0kYIOTUjQxzohIBI6miQ7FVRj60pPqKKS0K8kfIzjOeauJGCgIqFLfOcnOTVxoSkYGcAEGsbFsoSkxSg7+ORipIZyx2g8kYqG/RmlKjr1FQae7LKN/UVjezNEk1c0kUW6kZ49KbGvnncTwOMN0qQjepJGAemOtRrGUU/410XII3QPJjnCnOKtW6LIPQg/nVMth+/XtVqF/LIIxUxWpLHXDhSQcDPGaqtym0dM/nU0yec4J5xzwabIDkAYxn60STEtCrISh9PT2qKW5JCAnJFW7oAqfYZBrLXLA7wOucE9Kzvym0dSyX5GwkDrVKZ9shGTwcZzVyMJGCQD+NUZQJJHBwQTxzUSVzWFrk9qALfBJzk8+tE3AIPpmhCFKDd04/A9aVlyC57nHejoD3KgHmoR3U9zUDoeOfu9hVrIXOeuajwHBwAe3NQapldXYDvgHvTpJMxEj8qc52oU9BkVEkgK4PXB6CoNLj45DGBnnNNkmAAHqelRvMfOwBwBgZPU014t5IYkY56+nNJMdh1xKQfUdapykOwJ+UZq/5G5MnJHUZPrzVSSJJGAz0PNNMSYqTYVuRgdO1Nn/1J+oPNSeWFBGePrUbASRlQeM4ob6CKwiO0k8DsQc0+KP5yTnGOtTP+7gC9u/NQMx8okHAHoeaSWo27jvJy3J68gZqrKMOQpBAPBIqaMedEzdx9QTUFspEmzng9TnAplwFeQFeccc5p8YJQHPB5pGi3HHfJ7UBiowOnQClcroNkjzuOfeqZdgpyeM1abIjJzxWZIwkyF4GexPWrWwR13FLNKoQcjPHFNIMSvxz0NNhkMbyHJORjk96dMQ8QCkhj15pvRXL62My/ypAGDuBIxU+kQvK/TAUgj1P+c1HeAjBzyuMY61e8OuZbgEnK4NCSZM9Fc7W04hGeMDGP0pWfLYzz6U2F/l4IwO5NJIvzH5sHtg0mefu7kE5OOM8daiHEnTH1qWckJzjJqurFRnA46079Blk5PBJxntVK9j3Rvk/KAe1WXl3LnHbvVV5iDyeMdKaJS1PM/GsF2CDbnC9GznpXmniGW5gtJHn5RSFPQkgg9jzXvHiCGKS3YyLnZkivCfiFDcX9jObQ4CZO31616lC1jysVH3rnyJ8bhpl7qJktyYp0AG0nHB74/OvJEg2gEZPJ5z716D8Q43l1yUXEbCRVIGRg+/4cVws+EJQeuTg56819VhUuVHzFde9qRiJwN4z9aa6hsb8EZBPNSA70AzhQeoPtTXT930ypHUV3uxzW7FaRSCSOE6DNJCQpILMOCOMdO9SS7coAzDPGM9ajYLyMZJ64GTWOt9BWTWpGkRYA5BycjHX9KlVSfkz25zT1i/crjIGcilC5J9c5znrWmiVybpbEUqDf97BAAxioXiB4P0HarEvzEHdt9eKaykbcDdkmsnoV6FWUFOnIzyRRGf3eeeuTnvUpG4Y6EZGD70r5ypBA4wQD6UJKwtYsYxBwR93ByM4pAu0ZLcH3zSkkAYHydOlA4Tg4IPHFKysSk2xu3A4wR2zUtu2DuJPHfGRUL8jrkYzwOKfG/wAuM9TxWTStqbwfK7o3LecOoG4f0pZmLqVBJz1INUdObEgHJz0ABOK0BHuwQeCOARiuBpRkfTUZyq00kYlzG+cZJweOagwVPJBXB5J4rU1GPCkkDBGOO9ZbLlAeBgY610wd0ePiIck7MhfaD0GCc8HmmFd2RjoafIgXbh8joQAc0F+Bt7ce9PTocWx+n80mFITgZwOMUWl8bdNoJOM59KJ2Yn5guDxwapRrvkcDjBznGM18Pyn2CWpofa9+9ycHocd6R9QKxmIEHIPbkGszY6yHk4z1zStOVTkDI6Gs72L5StfQPLKc8+oz+tPtrSQlQDjnnjFOt5GlnAYADv0zWxbxIIck/wDfR5puryIpIrralWGHYL2wODU/lOFGcfXNWFljiXBcDnueBUjtHLEQGBPb0PrXKpOcitjEuZMMADjn9aiFxIMoDz2rRuLQHHX1z2zWfeWbWybjnGCc9jXU9EJXHxymRQc85xke1WYJiDgkk54rKgctkBiRwfpV6A5CDBzk5Oeprkbu9SjbjXAB6k9aie5RM8cfjxUUdyY4m7EcBj3rKuLtml254HoMc06cJSYI7HSr+JEAyOetb8V4jQk5HTp3rzixkkRg5J4OBg54rVbUXVSoY4PTjFbT03JWp0GqanuBQEAdOK5y4t/tRPPTkVWk1H5gC+WwcURX4LdifSuVNp3K2K11p6xgFuSfbpVWGE8YPTgkitO4uVmUDk4B4I4FVbJ0aTkZwT1OBXZGbaC2o2e1MUfJz3HOazYc+YgxhM+tbF5MApHQCs+KH94Dzw2fainJ3dweh1OiwRlBuQEdjz71JqJS0YbRge2eT2pdNdEQDjpioNfXciEHpjAz35oqQvqZqXcdFfRpGBgAeme/v71RlnaSTHGAcjBrJgkZ2IGTyelaVpZliCTkA9B1rKFJp3ZUpK2hYt0cEuS20AgAAdT0JrgvEVsf7QkkAHzYz7kZ6V6Zax/Kwz3wMVyfjq2AgEkY2vG2TxzzXYmouxlTdmcG2/cB1BPLE1ISGxg5HqKQhWHOQAcnBqSIAkAD5QAeTVXR6i2HRymNumfQmrUa+YM9umfT3/SqyKA7L1BB57A1LEA/yFMjg5J4qEjWMi2kYC9iM521ciOFHJA+lUY2O8A4x3xVwEqgPUZ4qGdCdyZgFQDoD0JpsMW9j09OakZgcZzjt9ajRypOM9fTrUdTRPQmeIRRg9OD83es/VvMFuDGDkkc4/ma0/8AWICBnHXNMmTK4JJAzgUSXY2i+5Q02Ihctgc9K27ZkIXAKcAfU1BDGFRUHOSM9B2q5aqd4GO5rHbY1v2LDkupU846HNUbhyvfn0rTA+XHQjJzg4rPvbbeWKfMvv8ArVBTabsyvDeAyAcHHXPSrByd2cYHJPpVKO3KyDAH4DmrckL5JUgYGSBnNSmdU4roRSTIVYEEjBIAPHaqF1xyBxzj/CrEcTLK7yYHYY9O9NuYhsUDnk5+n+RQ9hJcplTKhyRnPcZrMvIQzEADjk4PNazx7OAThiTn9aoXPykHPfnPSsyWrGfIm1E3bSeQeuapTxAnk9DnGK2GHy9DgEEcCoHt9wAxjPPNbRbRyy00MOWIqXwMYIxnpWe9t5uckH8+tdBNCskZXuDzg5HvWeLU5O8jvjAxXTDU5JHOX9o6oRGSH5yeuB9KzZI5YFP8eRgnOP0rtDpnlwmVycE8ZNZU2nGYkgdzjFdCdjBqyMRL54AMsSBjp0rUtvECqoGfLxjJbvVG4s3RHJTKL0x78c5qibMzPxnHbHXOD09qu5ztW1R3Gm+JBtUeYAee/FbcXiIeWBuU4Pc15CHntpNu9lCgEZBzxWja3VzJj5yxwSCapRuZuq46nrkGspIAd2T6CrM17E1uMnD9fwrymC8uzwGbGeAckfWr32y6Zwu9k5BLA5wO/FPkJWLXU7O51SK3TIOeckmq8XiFJRwcjsMjmuXkEkjIC7lCTkdvxxWtp2mllULgDuewpcltjeGJc9jorTWHZgCGAY49q7TRbksQMbSMZA9K5XT9OCptcYOAcKOuPeuq0RcOBz7Z71k1qdsJqS1O/wBOmHlx44z1wa6mC+ltbYYzsx065rj9IlTYiEEvnj0rpbGaOaRY5JOo5+grRJkVUraDm338RMZ8srnGcjn+VQ6JpMR1IXExLkZB6EZ71ekYLjyCSGyCOlQxsLOLjqzcg1vFHnSeljSWW2MziMAA5OF7kVd06R0s5YkcAE9SR3rEhiigSPacEElhkHOfpRHfPFdSDJEbAjjt0pu5kve0Z1ixGWKNRtLgccjnFVbW0lstTgIDFCTjbyBnPWqkWoy+ZEwPRhkn071vvdLHbtM54HJOMVd9BcrTLLF1XIJBPJI4BFYuoWAufPQtgSAjJ9T/ACrdsp0nRX35V1AwD2IrM1EbWIh6FsH8Km10XB2ZzOnyPpCRxyoeG2q3Jz2ra1CFpVWPGcgnB9T0q4kEM8MOAGZRkjpzViWEvNA46r/D/hSaNOdXMyOaTyYxIMOMAgd8cf0pLS4W4ilAyCJCoBzxzmrVwhiucNlRn15qO6iMLo9vncXBPH4UkNO2qI7S3knncjcFQgk4wDmrqyxRXAh43kEjNaLMLcFCODgVnXdipuo52GSMqB25qGrF8/MSNqaQDySCJG5Gen/66qXrgQh8ZfnJ70lxFG9yjEE7fuj+tVr13+0oMgRnP1pGkdCvZaWg1CS4LHdIm3GPXmrcun+bu8s4w2QcZGaW2tne4Rw/yA9B1Na7JFb24JPzk5ABwT71NrDlUexUlcQyKN2QBghhxmqmptIbLMXDkEgCppSLp3wemRjrUNxmNEjzuf8AipavccdTS0aaRtPi37i5A3BjzmpL6YBgDgIRxknrVOw1JFTy34IOBk85rN1yK4vbmDy3P7p93BOMe9VfRE8vvF6+lQ2xOcjoRn61VtiiQAA/JximXcjlQpGRkDI6VNFbNcIYwdmDwe1Zvc6G0ok8kYwNp4IqtbmRbhw4woxg4/rWjJG1v5acEAAEgVi6hfSQXfyNxnkY4xUtakRTlojaGy6tmG7BB5J5/SseWJGkwH5QgHafxqSHUwI8AnnqMcU6DSY45ZJ0LF35AzkDPpWnLdERk4SsSadcxS3ew8uCDg8jmt0BnOAPl6HjoK5aJY7e6kk6EnJ9ew/pXRW85ljGxwf51PLpZmzd9h2oM9ugIycnkY6U6ISuInIAQ8k4q4tvmMb+eD15/Sh32gAY2jnB+lTa25nzFQq4kwTx1NUNSUxSxyjqDg/jWjcMWnGzkDv60qL53BAAz6VzzSexpFtGfFGLi3yckE84q5EoiVMD5emcVGi/ZmKYOMnGK0o9piyUyAc4rKPYUmRtKisOAPfFWY5TjCH3qKSGMg5yfTFOF0kCgDAJGAfWtU7GL1L9pOu75wOex6VZEYfqQR6isUTOkYJAYE9hVtpy6gZOPXtXRGatqcsomoVUnEZG0cjmo55xvRMAEd6ht7jyxjruGKfHF5r5PBB4qn7ysiFHXUtxNujC5GRyD6055SoBOeuPxqttZJAR90elWRIQgOM5PepjfZiaInTMnzg4z0qrMqRSggY5q1MS8hJ4x19Kp3R2kc5GcVnJFRZpswEKbfxqJn3HGOKjtLj5ShXjHXFDEk5AIAPpWiF1FkTAGeOfWoRMUYcjGec0+5kJC4PIrNnaTegGSM84ND02GjXWcBiQeOlMjQ+bnkCoY49qHPXqKm3nywM596Sd0S1qV72V8EjoAelVpV2QAkYzzjvV0HdGwPQGq90ckAjjtUtdy4jMZhwe+CPWqioXY855qW4YsqhcjBqAXJSTHcVg2jdItEBAM84p5fMR9DzgnjNVQ/nLgnIJ4FSocgKDxSvcVrblaY7mJ65OeagSRo24+6QRgdc1akjKOh9GyfeoZYx5+RwOTiixqmQy5b2x6Gq7A7s+9TPMBEeBxz+VEKh3Ax2J6d6lpGiK2f3gHcngZo83Yzgk9eRmrDwgMCTjjnaMn8qpyYDrjp2Y96i2pRajlPlnk8dcjpVZHG5uc5Oac0qqjg5HHBHSqqyYUnGfb1otqRsXouVOR+P9aqW7BJHyeM+tPEwDkHgY+7jpSQoDI5xkDgZyAKUkA7UJtsRCDg9KpW0m+1JYdxj681euV32xGcv2NZahoQY8gr1xVLQcVcteYiWw2N1HQjGKrxOQuc85zSFirYPTHFSlcJnvig10iOWfbyOSTVfzCGfOMHkg9aashZj1605lGwnOOfSkg0RXvLkiJxyOcVDBuaIp261JdqHxg5xRZgAkZ6Ag04tsduxVfYpAJAye5okBibAOeOAKhuXw5ycYOSSaZDIHVuN4wcHPSnzXLUbEE0nzFT25OelWvC7ZuZAD8o4A96qTH5yepBGOlW/DQLXj7eUH6nvTuKfwncRLsXqaR9xbkHG04HvUatlOCfYU/eQMkc9cDrU2uecRy5LjPY+lQsp357Z54p8rbkyPXj6VEHLLimkA4NhuOB35zVecDOfr1NWEG7jNNdQDz0+tULYx9StBNC0ezO4dOmTXivji6udEaSKC0XGWIkY5B65HHOckfhmvc72dBGSCcqcV498Q9Hvb13miyVByVAzkfTFdtCSi7HJiYOUbo+JfjWLsTpLJbK8jZ5C/dPfHt6V4075c+mTk+9fafiL4a3Xiy4E+ox+XbRKyqpOMg9c+h4rwnxx8KUt78mwDiDJLYwRgD0r6enXjSSuz5mphZ1JXR5FCRjIOTnFLNLgY64PQZroNQ8MyWkQwPlyeT61z72uJWBPOcHjvXZTrKS0OOrh5UNyF5N/PJcDIGOlQlsv7kjjPWrr2joo6eozUAtyXK5BLda1c9jka7CByBjIA7AdqVn+U4P1Jz1pTbkDAOSDxgc0wwEqMnBz0Iqfa3FFNMRySOWBHrmmmUrgLngjBqZ7fMeARjsM9KjSPOMgem6j2i6FuI1VJcMzkHJ6UHDZyex/OjymyRkDB4oMLucDj3PSq50lqJJjSCQOPfjvQrbk59cc0vlMDtJ/EUx43HTAHpSU1Ym3KxBuxg9PYY4oVAx68ZHFL5TsxAx9KlFvJnkc9jioutylpqWbGPc4GenatnbsGTnGMDGKyrCORWJfrkY5HTvWp529MDt1xXDVV2fS4GrBRs2U9Rw0RxgYHc96wZQFYgnPUHHrW3ehvKcvwB0I64rIaLcDgYHUHGDWtLQ4cfJOSsyrIDz6dqbHuQ7sBscZNTujyEdQi9CelRuCR7Vq2rHlJNu6P0yvrkS3rhHGwYxtqEXIjd0BBIODgc0yMOM5JLEAn2qtcP5JPAyTxgd/evg7n3MVYs3EoUAZPPILetVWnLHHXJ61UvLqQ4GcgHoTwPpUcV0sBTf68j1qUmBt28ZXD9SBggcVJLqSquw5J6Yz0qSwlDAcYTHWse/QG7cZOxBuKjPXtT9nzPUFKxvWrGXBPIJwePWllvVsynOQTwCfw/pWda3wt13HDHsCOnFQSyG6JJGBnGT/Sr5IxFuaKaiZHO5wgyDkDOBnkYqbUJxPGIkJZBntjNZsFqQMZx15PWrlipZhk5559z2rF1EthpNFextCmOPoCa2oLIGLJAG3pjg1bS1HkeYOhHH19KgluRAmPXrz0rDm7jV2VTbM+QvY/xd6rnTSxJxk+g5zWrbZdRjkZyMDHWr00It12kAEjp6VtGfIg3OfA+zqoKlgDkg9vpVSe/BkIHA9M5IrS1HCwkdX6KckfWsu3skuGAZsZOAQMms1eoytEiRW3Dk8eucZxio5FCyEqSDnPB9a05dJ2IDGxXbzzgZ71lPHI2ec88Af/AFq3ULbk3HNIwACggZ5Pp6VPGjiPBPHXAHIqe208yABxjnuP1q9cWmxDjsOKxnNLQtIw7slosAnJOBg85qexCIihsHnJ3dakmAJT1JwRUFzKbOU8ErwTgZreldrUiZtwyeWc5wM5wO1JqJNzDx6c+9YsWqG6YFemcAAfzNbkEga3QY6d/etLW3MktDL0+1aBWL5yTkBjyDW/YR7FJIzgjPNRwxhHGVXPUgirkKh8Be3YdaN9jN3uTQMJHJXIGSevQ1meLNNju9KkCD94wxvzz7mtOZxECE6gcjNV7kebbOOoxg57A0lqC0PGEjKq8ZAUoSMEY6f49fxpVyrDBxgD/P0q5qERhvJVPB3En3zVbBJPYHGOK1tZHpUneIyXJOw8d8CpMuqIVyQuO4pqIGYHOSCR19alRS67CcA9sf59KV0bLQlt2PBZ8g5APoe38qvoS8Y7gck/Ws+M/wAIPGQcVdEmwDnHYccVLRpGWpYQlyEJ79afs2kg4fB6EfTmq6sS46g55YdKvLIeCR8vHNY9TpuPjJxwB16AU+Rdp4OCO1RCYRylT05AI6/54qzIpZARkZGT/Oi5qrJkEMmXx155yfWtKNtygfl7VQhjAcDPBPXuKvqhViV4wvYg9/8A9dRY3didC69RnHQ5PNPVCVOAAB6jOemaarAEgEY9Ce3apkkTnpnHO7OO1CQXtsVLiIJKXQ8deOlQeYDkAc46/lV6dt67cjIJ6DGaqAgE5U5z0IwOPas9mbJ6akckIZRuPfqKq3NsFAGeDyB6VbD5yMHAGelUriX646ZNDVldFJsoTLuUcj5SQMj1rNuYN0YxwxPbkcVouQXwMdc9etRuqsD8uBng9qImbvcoiEtg5HGBkVFJH8pG4nBPbpV11BfphB1NVbhXUtg5PXit4nPLzMt9ijqASe3c4qDy1l+8OcdMVauo3ZVUZIyCB6DvUQjIH3sAkZJ9KvZmLs9SG5y0PlufkA+VahazHlDHuSMZrRnaNQuBkng4qtcDYSAcjtjjFbLRXOdu7MC+tggTIyDkYIwKoLbJs4TaR0x2rav2aXCbRnPPt9arqiM4UgB/VTwa0jsZSveyOWuNMYOocA5bv6c1Ztk8qdQeqgMPbtXSXlujAFsZTp8vSqUGkvcqSOq/dwDk1pFnDUgxjQksHQZGAD06YqaOJNxJ5fgBWNTLZP5QUAnbncRTodPJXeGYuCAAx6g+lbo4HFlgRbl6EFevH9a2tMiKwhjnAIHWqkFu4Xc5PI5BOTx+lXo/9GVHZ/kbovqapJM2Xu6nT6fHIy8nv82eeO1bmnARKCVwc9q5Oz1fzJwEPKemAa6q0vAIEJwDwck1Eo6XO2jW6HT6dCQqOO7A8+netidHYiSOQqQevbBrLsLhGhUjBJAJweMVY8xhk5OD90E4qVHsdkp3RpW2oSWxDvIGHbHUfWqtxqh1HUoEDiMMTgA8H1rLs0ng2fa3JjYkjA5IqSVRNOPKIABGGJwarVHLJXOnsnFtAPNPzAlQMZJJ6VNbK7u7AgowwR1wR7VkJGFgkDyZkUggcEDP/wCqtSwt3jiEsCld3JGT3q7mMY6mtoDx+aLS5wC2Qp7dc1vPgo0TsTETwAODXMxQlZRvba/JBIPf/wDVVuXVpZENqmS4wd4GOvvU7mjVnc6Oxk8kxgcxjIwOtFzL8wIQ9SSAMn86p24ntrd/45AMgZGegqxZTPPCXKYJ5we1Vy2Emm7kcJeIOY8s4IOB1FWpfNjL7sptGVx78/1q1p4gS6TeVDuccj602+Ejunl4wGyTjt0/pV20OZ73MWASXBnMrMCzBQfTjrR/aRS7jtDlpSM/lx/Sti8jgmRAQAVOdq8ZNQvaJIHlRV88Dgk1k+x0R8yW3k8wZnOMN1xVkSJIoTqMnHvWPBdPd2xhlJRzkAc9jV62tJRa8c7BycdqW+hbBVR5nQjk528965nxKtzLHBFAQJd/XPaumEqGeAuv8XHucd/yqnqMykfcXOSRx0zVWRcZWJ9PTy4YweDgZGe+KdLxJ5jj5R0JqHTyZ48sfkU8ke9aktuLyFotoIOPmHUY9+1DXYx5ncq22nxJvkAIEhyT+VQXdhi6dgMxYweea2hbZgMWMCMcA8+neo3+RSmAT6jtSsHO0cuIUTUdijYzkAnNW7iQWiucbzuC8Yp01mf7QjcLkRkk475p7W73G/zAMZycdqjlN41L6sjjjEyEEY4zz2qxZhIpACeM4BAqtdQPbzB4gXQDBGTzQtnNqUMZikZDncwHU4ocexTkn1LdzJuRxnJBwfWuR1K3u4bp5SGKZGB+dbxme3uGt3GTg5GcnNHkmbfvGcEHJ5rNo1py5DD02ykeTdLloiBlT2Nb0t0tvCigkAEKDVPy3tpz2QnIx0ptxMiKDIOARj2PagiVm7sjkgkvZX2PhW4x7+v6CtTT3NggDyDqM57k1BtEVp5qEkdeBViOMzgM+QvBANFtTVTVrG7byvLgMflJ6+1JdIfuISeeMmmQfKARU8UJdiQc85JPSk1cy5kmOS3ARSRzjnmnQwpK+CRgHJp5VwQhJIOcYxile3cICO/JrOUR8xSvFBY44GeCKbHI6x4B5HTnrVpogwOapsuyQcjGa5pw5dS4u49pm2jqPUU/fGYgCSSOTkU4YwVIHtio2hIzg9TnFQrpXAmMuEGDwDx0p8E7Ry/MSUx0x3rOLiZvLY4wemaswTbuCRwec1UZ3YnHQtRXi3MoCvsKMCQCOfrWjDdqJXQkEEcDv/8AqrIt7KKK4Mo64PHbPrVqKFWcnPIx1H610czuYuKNkOpi2/ypplIaMcnGcDPFMtwEwvXvn0p07b2BHb+daebOYSWU+YU/zntTIiJPk4JySAx798VFFL5shB5waLfFvOSXJDE43ZpPUpKxIqtBMARx2qZ2DfzpJZ1ZS3GAc7qYCGjyOfSpTs7INxsbeZLsJ75xTJlCkg8c8UiwubhJF6jIP40swyTkjjFVfQY+NzuA6jvzRPIV4H6U2Eh2BJ49qYX+cockZzjNLbUTWokcxZCB1b9KbJmQ8nGP1pxIDDrin4+UkZ4Gah6u5SViCSImRMenP+NVbm1LOvU85JFWfNLMevHGaDIAOeO+TUWTLu0QSLtAC4z39aRpPJAPX1FSMc88VWvH+QDpzjrWcl2KWu5LI5lhDgcde1VzJ54wBuweTT1fEWDzgcc9KhgbYhzgc9M9fekXawktuVjJAyD3xSWahOp6Ann2qzLIGgznjHUdqzBOXcoOBnGKGy4XaH3s5BOMbcj8qiRtyA9ySBimyR5K5wQP0NKBtUk9cjB9aye5WyK05AK8mno3GCcBTwKiP7yQnsCcc4/Wl3HKjGcnJOelNaiexJJGfvfnT7cjOzt3GajnlIj2dsjnFEL5Y8dO4/nS2dhbobeT7AQPm56VXhjaYB+lOvxnHOc1Jbvtt+uCCKpPWxpFlST/AFwHoatsf3Tc9qoNl7oOSQBwRnrU8twvk7Txjr3oST3LauiJRuXjjHWoTIUBDv0BOTSpOEYjrkEntz2qndzeZIV9znnvTtpoJO+5CbsSNkc85yauS3AjhIwOe/p9KqRWwT5iOPU0l4BLFgHgHBwT+dKNzeKTZXnjklQuGLtnOc80Qb0Dg4weg9Ks2aDyzyCQeSe446UT8Mdo45AB5Io2ZbfQzLl9gcgNuJ4OOta3hAAyE4Ix145zVB4x5G1uw5NavhGHZO/OQQSD71duphU2OoXCjHUexp5XIXue2T2qMISOTggHgdQaQStDIA2DgdQcml1OGQ26Yqdpxj1FQhiRgHjknii7bIIDYPX/APXUKufvE5wedvQ0yUTYaPIGCDjqKJWygOM88ipFkDgHOMjOM1C7fKcfgagXUzrpSpyT7kAc1h35jkQo4BHfPWt69UuvLeuRWBfKj8ZIweSfpW0JuL0Hy80TyD4ga5dWDSW0cY+zsSGY9RnoK+cfGvi6/wBN1E2kFj5m/JDYGF4wefxr6w8feFk1Cz813ZAuclDx7V8s/ES/s/tc9vbofPiUhgQRzkjqOM8V6sKiluedKHI9Dx/Wtel1C0lQxeUSSTgYOelcMzukhwM5Pc16HqtokkLuevJJBrhZlALk/Ng5zXsYfRaHh467I5JyI8YBOPxqqshXnB+h7VI0mAcDPtUR+YfXqK7W9NTxfIXe75IJGOeKRmbYcYJyOuc++KliCbRgn3yO9OO0jA69qm6a1JWjKwmIPc8dCKRmKgY65zxxTWYCQk9j60d8g9eaV1axTtcGYuuQpK9jTkdg/PTsB2pYxwc8gnmlZdzgKSPZulFxDZHJwdh4B+bvQX3kcYwMnmhl4IPbpQDhM8D36frQhdRyPzzj5eBk81cWfKICucHoapxkEkYByRkmtO2i8zywRlMAfTk00+VWY/QjW5KqDgZHTjIP1FSCcLveIHkbiB2P+FMmhUMUGOpA796jVRhlz0ORkcVmh81id75FiCSDgAkgHI5qmShbOMZ/SldNrdSMjggcY9qcqKcZbHvStYuU77jSiPwQDk9qbJZr5eUYdelLJGeADketNbdCM9ulGxCZ+j4aNRl8E4IBz7D/AArH1Gdc9QMHg+5pXviUBJ6jrVC6UyzjPIJBBGc5r4WMXF3Z97fsLEhkA3nJBOcdKJYcsAD8oGMYqzaptUZGMHgjvTrhGRQCDhjgcGnz2ZLI4rtrddoOQcDaQc01pTJIXc8scYJ71Yt9PMp6j1GOtXG0g45Vm7gkVTmToVbe1kkl52gEfxE471owWEsYBI4xyAOPwpbSLypQX5GAACK6qCCM26AJyccrzmsm5SHscxLmNOBzjtnNVoLkhgBkAng46HtmtbU4lWU4OOSABWfb25BOfunHLf0qEkty7mtFeP5Cpnjv6E1WnlxIM4wTjrSLhQBjj3JqCUGUnPrnio3dw2RtabKFlA6Ac59qs6jOsrHGDgVz0NzLGSFJGR1I4/D3qfzndD82T71c/hEkVNUufmGWAANR2F5suEAG4dCPY9agvZE83DZyeOO1VrGYRS5zgZAFbUFoTLU6ySdpoDgnsBk56Vlo6eYeOc/TmtO1YLbc8HBIOOtc5eXRjnIVTtyMEeneumS00Mle51VpIgjGQDj1PNRzyhg3v0HoKyorzMQO8EgZ4NQ/bCXf5up79K82NNuep0OVkW/JQsJSMkAkelUbtTMHYMcgcYq8LwSRrHgg45JFV5AyEZyRnGQK7ua2iMr9ytpGlndwcFuigYzXT2tq0cYJyPYjgVV0nClN4O0EEk/WtfzRM+FJ24PQ4BFXe5jfUo+aH4A5zjPrTvtQt4f9vPTp39aleJEYKqrljnkcn6UjWvIL8Y5GayEvMsCUNGWOMjNKoEsRwchgBkVTkRp0KYyCD0FNVvJTYm7A4AqldbD0OC8Y2v2XVMjkEnn3HesYgYwTyvOAeldj4vtDJaiUjkNnmuQ2kv1BJ6GtE+520ZdCMrv2kDg8jJ5FLnBGeeOaft2g5xwfX6UzneWyCMnkn3oTOsWLhwwODg4qwjZfBAIGCGPrUDcnAx1PNWLVzk8BATg47VQeZYjlwwByOcE9uatKQyDL5yeNpPaqbYIABPXr3q5CSV+bgA9c9eKwtbc6o6jTAzTiQse/J71qjf5JGSeOADkVSUhsDkZ4yBirUT/MeuO59eMf0qdDa5CpZJBx09a07eUuV5GQck4qqwR8Y6E96mtWZc4UD02mp0vY05rqxZZC2SOMHqBzUsagkAD5s8nJBNNVSYwOeeOhPXr9KtxnZ1wc8f060tRqWtiAEOrHByDjnj9apXLeWwOcjPNa7KOMfL6gHpWZfQhcjhhn1qJbG8XdlSW7QqQOoOD1rGuZXHyBzgnI9vbmr7xbG5PY9BVC5ZDJio1aNm0tUVzMQ2ByR05+lTyzbk54OSDz1JrKmkdZyVJPbGcD86uB3a26c9TWsFpqc0m76jnb5sDr3A78VRkLyDADc0ouDJ1YnnGM0hU5HJA57itUuxEkLGgZOSQO+RiqdzkRKD/CSAfY1ZnnCHqQAOelZs1wWQjrnpmmjmaRThullmKHJCk5J9sVamxPyD3OMDrVLG8kJ989QOv1qzBOYkEbgMR3xiuxbHJzWkZ86yW8r7Q4O4ctjGMc49qILUGMyY6AEEnvWmmLu5aMj5NuRgflTLmwclFiHHTByPypeQXbKMkBYEkE4GOnrUlujW8bvyAeRzg4HXiuhissWoQDeeMt3qp/ZeDgjnPIJ+tNaGUo8xiiORCcZJY5O73qR7eXzIgDkY7dhWnNF5EsSqmQCBt6j8KvWtqJmCKNqYOQBWyZh7NFeBP9HKnHA4FSWdj5juHjLqgBBGQO/f1rXmscRARbd5GCOnPbmrFlOkLqkmORgqen/wCuqUrMnkXU52z0q4trnzw+8BiduDnHvXVWAOowFeYtoGR7d+tW5I0iIIQBTjBA60oR7e7RAOHP3gTyOf5YrW9zn+FnQWtr5VukvnZIUDAPOBxT5bqeSA7SeMAFj2OelVWV4IEiMuQwyGB5BNWba0uJokiLElcnJbOam/Q9CD5okdxqkqKu/DhU4JPfoKjsZ3F4r+YWDYyueO+azNWuZElERiIDMRkjoe1SQSNCEIycDHXiluZvsdp5/wDpAPHlYHy8da6Bb0PdIkGPK2jgdh2rz+2vZHjKNgBRjINdNoJLRJIHJABG760N9ibWOru7eW+WIxygEddx4NWYYhazbHID4yD2NZFgJ7iaNi/lqAQQTnPYfyq3c66txmJBukQ7dwxgdjRZBzPY2oLny5zcOQYwuMD07mtJLxOqqdhGcgY4rMsLVPs6LOxbcPmP97uKsNfwQny4zsIGACc+1VqZ9bIsHyLjFwSQIjkc4q3pd0LlZC/Chsgt6YrNS8jntHt8kuDhgAelSW1wlnbpEnqR+FO+gkixdqPODx89Afp/T61E999nZ0J6Dnv1pYGeKR/MBOTkZHaor+aONgX4ViASAay3Li7E4t0luYmJCd1x1OR/9atVrs265H8Q2kioIo43ETFQAmFGB0zVq9t1WM4JIXkiqs1sJu+5m3Vr9o2EZGw56dartZrIXcuVX7p5zjP8q0prZzCJY2LxMOTnnGKxRcPJcSW5zsJBDEHB9vrVpLqQ5uK0NryE0+xREAA2YP1qjpuqmVZo8ASREDPqKrS6umqloEcEwMFkXnI6UuoTQWCrOEClyA5Ax06VVhRlpdmtFJO8okGQM8nNWpoTPbukZJfJ6HmseTX206CMGP8AdkgEg5HPc1eg1OGJnJfBOOR09aS1M2xlnZ3dorvcLlNpJPOeKpRahvhDoGILFTx0Fa15qJmjIMnyMpG7OeKgsHghtwAAFHXgdaLdCVJlKcSDaFQtzkj0qXSXeFZ5HYFCcKuMHHepZrkIjvjqeh4rIaRy+FOMtyKxvZnTF3Eka4k1WSTYDEw4I6ipGjna0l52HOAFOc8f/WqzOxjbZjoAd1Z+ovPNbFEYjB3HB64qWzqRDdl47NCr73xkHPfGeahsLSW/twZxl++Dx9arf2pvV4DguwwM9RV3TtQlsYyCVYEYBIycVkndmvLpcsXk32ayJQZ2kZHOTV61c3lmAgZXxwMYwD1xVRruJUDsAFY4GR1Jq1b3T8EHBPAGKu5he5o6dBJDbYl5IyMk9vf3pbTUwszxgE7TjOeM1DCLoS7yQwzyp7Ut3dRae7uF4PUjt71ppbQyd7l83u+4WLvgnitSMowwTjPTisOyvxPamcLkEZDY5xTbW+uZrsHA8jOCQaLocb7LoaNyojyByM8VQMIljbsB0Nacu94SenGc9KyI4vsx+ZgQSSOc9a5Zqx1QloXLdBLF16cZqVF/vcY4OD1pkRMYwO55oYPHJjJ2EZxiufYabKV5p+9xKnBAwQOM1HbymNgkg56E4rWLF0GBgdee9QNYiW4DjOOo9sDn+lQ4q90aRnZWZPFKIkxjI9MVPbwgzeZuPrwcVkEvazgM7Fe/t9a04LkeXkAkDpjvW0HrqZzWl0XWZoGyOQfTmnI4IYZPHtRDL50XOMeh4qoLgwySDHHUemK2slqYJXJkxHKSPQ9B1qJx5iZBIOc4x2rKTUpRInfcxGPatlYyBg/Wo5rlOLiSwJmNxnNTRgBc9QOoHai3UFTjj8acQXicc9cdaaRnfoNkYBQyDIzjn8KguG/eH6k8GpC/lpg/lUJUOeDkn+GpdwQ+IYUYOPU5pWhAAzwSc5pBwoA42nPSrUUZkZXzkdK0SuNmddqVikK4yF6557U23YiEbieB0JqRhvkdckLn8KRkwQgOAehrF76DB14A6DFQXUJZjg8ACrYOx8HoOKgncjJA46U9LAQR8LnP/wBaob0liPQAZwOtEkhUDB456U77/OewrJ32NFoU/MPmFMYHTmlLBZQpzjIJOKldNj88hTyTVe4KJlyTx0HNJmy1Jp2Ji2DJ57daoKhVyO+TxUon3cDPFRhyzHPPPUmsn0Y1oDEjGRxRM/7oEDjp9KHB2Yycj6VXjl3kpnOOtQ27ljRx3zg80gmzuOM46EdqS4BjXI6H9KbboqIdxJ3HIzTV7ENaEckpkkAGcH2/WnykLsCMDj72DT5oTEmemfeq6cAk8Ae/WhCViO4lKjLnpwKEm3Q56AnsabIpmUpt45BpsUBgZEB4U88mjZm8WgnldSRjAHXPFVIpvtEwQ5Azir9+wWMIgBGAM/1+tUYIfLKHqQe/rRsy4tNGk8KRpsHORxg5rJlhCzZPXqN1XjPmTeTknuao3Um9+pHIPWtFrqSkWJlJtv7uRzzVVLYqvznJJ9eRUwut9uQQMKcbgORUaEySDOdg5zgn8cUou7uWm0QgmKP8TjAxxUc9wNirx8x5pdYl2sADncMg+1UvM81SM8j86l6s1jrqR3UyIjMOeMZz+VdJ4KHnQvIcgYwOfWuP1EB48BiDg5JPQ12ngtDFpUY7ZAIz+RrWL1OWt5G9ITGSfY5P0pkkgmjDcYwPu1LNkRDvVRpCseO2eQKXU5N0VpT8/HI7471JGmEJwTk9PQVHJHnkj/63vUsHy9SSPao6iewqccZx702Ynb270co57g9KhlnRVI9OnHWnuG5VuTuB7kCsDUG2Kwz16+1bk82QxBOMYFc5egySH2IOCe1F2tEapGLexyXCGJwW4wATXg3j34SR3Opy3kaFEJJdi2APw719CzuFYknGBjjr+tc34pt/t2nSwJzuBw3fOOtdFOfK7s55wck7Hyh4k8P6ZoVlJtdXkUEbcc5IrwnV9waQCDGARgADr0Ne1fEDwtqsOrXCCN0twwIBz+Z9jXBJFHLcSRXaohTK8cDPbNfR4Womj5nFxadmeaMTtyAR9e1RB8EDgjPTNXdXKLPIIyGAYg46dTVEH5hnpjnkcV6fN2PAkrFhJUVCNg9uvX19KizjknJNEW1uv1JJp8rl0woBTr61OhC8inMSnPUE0LJkfKTgdB3pZDvJ5OD0piKEzwOvpRvuUldk0TnaRjock5qZU55JPpVVZOevf0qbzf7vHpmj4QFnOBjHP1qvJkKM8Dr1qRm8wnkjBB59KjkUMu0nHUg5qm+qBLUuWy5xnp1rYA8uIHPGOwrItGLbAT0GOlaSzGRAvUDgms22xMhcBifvAE5BxURGFbPIz1qyxMi8cDpjGKqSoT68Ur2Iceox84zwB05xSxdeCST2zmmMxCDPI7c85qSEAc5A5x68HrSKVx7sWPP1qvcg7ARk5PY1OzAKhHz4yDgflUarx+8JHtVt6ajSuffdtbHaOpBrRjh2MGwQKm0+03oGOAwxjuOgq/PpzxjGAfX/AOtX57OUmj77ZFS3txIwwcnNXX0qR1zgkY6DnntxTdPt3DkEYGRgmugBSC2w/wB3vyOmR0ogm1czuc5ZRi3lwcAg8ZI/HjrW6sqSQEE9RzkVzGqXSLccAg46HqPaqtvrkjERklQOBjtW1h2sbk7iJsjBGeMCiPVpABHnPpziqkUM12uc4GOBmo5bdolIwePSod0NFiS5dzvY5Pck0z7RiMghTzkE+tM8vCAb85qIMVyvvwcVPJcC8JgTkZHQ8DirOmxiZmQkYJ5JNZuWTq2cdwat6Tn7RgdyCfeklYq5pXNpGsZwcdRkVjyOVjcZPHQmty5YKhPrnHtXPHKgg5PJzUyd1ca03MiadpHds47Hb3qir7LgFB3/ADNWruPypHwfkJzyeAaRYBuDDOMA5I/WuijO0dCWrnSadK88KRlu2ME1T1a28lQehB5PtTbS7EYwTjjg4puoXr3SjjcMgdMdK2c7kqNtytBcGNSpAx2OO1SbhuyMkE5IJqMIZEAPQH060rx+XhQMHPcVnoitzUsWDtluPxrW2JOM44B9ay9OALAH8Rir0jlHjQORk9B3px0dzKaLQhBAwx4HTB4pAzKuOefXNKN0URx97PQmgE7A5Vl656E5+lbJ3Zi1qIZnQh+nv3+tPkvHmiC5zk85HftVaS4dgOPamlwq4znHUelKxRpC8CqDjZ7CiB4pec59V561mpJuIBPfn3qxDxIFU9eOnSkroCtr0AuoDH12g4FefujRsR0KnGPQV6VcASRu+QfUg/h/SvP9cjNveOnQ4JzWiOii0mUkIcZck8nBFRyA5OMDPIJz602CT94Ou3oM4waleTewGRjOMn3pWsjti9bAQQehxk8gYp0Eu2XBywbj6U7JKFSc89xUMZ+bHIqkzS6NNcbMdR1zins5jyOgYY+YfT/CqkcrptzkrnHGPTvUyzecNvU54A5zx6VlJalxZoQPubgDjB5PXNOEx3Bdgzk98DFUonMfOSRnOM9qtxfOgPJHXntUWsjZS1sy7bsJUPOCDwM8VahUE5x8pqjAwU4APpWpEwUA457c9Kg1urky/KuAOBzinZMuACQwOeCai5Xvn3qVRtxkjngNnOKWppHQkE424Jyc5x1qrJCZc8Z4PHP+e1WdgZNucnpkDvVa4V0jzv6Hjn+dFjVb3My4Yqrg5B6g+maxpQGblc4NaV9cHbt6D+I571Qfrxn3rJHQttSjISp3Dj6fjUc10W+TYc4ADYx2rSaHcHfGeM4ziqLRojZJ+8MkelbQVjnnIqeUFUNyMEk9MEU63nEqHA9cE+lWWi3ADHH86iKbAygYzx7/AIVukcs53M293TOSCcdMAc5NVFjffsbr0JIrQvwFA2EgYByOv40x23xgodijgkkDP41qooxcinHZEXIkDjYAQQQc5OKRAlzM7k/dJBHvV6OCRo39R1wRzWfaARGVy/GTndxg1qtjmkmncuQOY5CSNuOvFW8ATxRbRyeCB+NVo9jhSCS4HJFaFhHuuEycAc54xSt1K5jTgi8qMZxj6VTuVcSk5Up2wCCD/WtaKVApHDADjBBFUr90twJDjDHigzbszPA8xzkHJIA5yfzrSs1ihQISquAQAepye9MgZJgQMMQMgg9KLizOPN6PgYPrzVK4201oXJULAOhzjJHpniqWn+dd6k+9AIgxAA6e9aOk2YEBlYkuVwRjj61a06z+zxlk54LFh3Oa1scjepBdWV2t9tGXiIGFVeOtX9vkm2LAjKkMxHBP9K27eMvZ5IO4AdD68/1qDVrctZxJsLE8kiqjcymkxoiNzIibxs4OAc+laF5K1o8EmeCDkgZHXGP0rHtkniMXl5G3PzDPSm6lLeymGAZ25LHOR+Ge3PP40NamlOXIrI09VjintPNKAHOcAH9ay42RElKMxZWxjHA4z/WtssVtY4gfn24J9Txn9c1U3oFJchHLbSvHXpnj6U7DbQ/TdlwkqvwRkAYPWt3S2GmEBZAsbDJDdDXMWwLyOA2Crc471O8b3Usce59pO3K54zSWgLY7uHUcyYQ498Y4xyay4Hl06eUPIs5LFw3GcHp0pYHhe3JAKGMBTuzg44zSJpyQTF3nMkkowCTwB1x+VUkDdjZh16VYOBuRByR0GKuWOs2F0I5SVd3APUeprn7e9iguPKONjjBweMk4wfzrUtdKghuFRI1zGc4XsOa0TGlodOiLPco8PD4ztA4xWpZ2f2lRJkpjJAI71j6bO5nDgZVeDx7Cta7vhZwhuTGSAwBxgd6l9yW7aIdPMkkqJvG9QRgHlqo6sskaRvs3nd2H0pt3cQPdQSR5Vgc49fStrhyhJUowBBOOvf6VKSepLbRFHIWshySRhiD1J7VOtz9piklPG5dpGehqvcoUuXEiZQ4HHY/hUkMSG2mEWSVPQHvjiqaKWuoyxuxFaC0zkMSOD7+tVoYzF5i3KeW/mDaT3HtUcEgiKeYmCOgx3q1qj/aVSSRm2YHXsRVJ6amVSLZl3lsuhajPcRgk3AyQxGDj+tW7lDdeR5sYCMuSrHjPX+lSXl5FqqxW7xgFTgFvw6VU8Rzk3VtDG/llQAc/xYFO6M1Ft2KNrqMl3c3Fs6DyoyCHI4P0p5khmSSSWQLHnBAyCccfT0qyNPlmjcRqF3EHOOop19oAWMSJJlFALAjqaN0NuzsYWqSXStALRyQx5LdlGM/pitmK9V7YxISCrfMcdM4rN23LXOUAEIUgD3rS+wx2NjE+7Jckk9Oe9Z3NbdyeWV4lCl8oOvPes1rh0JJOctkHPSnDdLvRSPm4BJGB7iqWqwGGNImJJHOQayuaxRcs9Tle52Sg4AJA9BUWta4tuv7no3y/KM4zVGKRwm8j7w4wcZHbmqU8cu1SynGfunpWUpaG0VZ3IWhU3qXOSCBzj1+lb1heibGRnZweKxLsFo4xnYCwzz2Pb9K19Nijt7chflcgnk96yV1qdPNpY2pbiKaFVKjIORg1DPcyCWEwrlN2Dz0FZU12NuCVD8Dir+kxukReRiTnI57ValfQXs0lc34bw7cMdoB7dxVmcQ3ETn72eorNVl4Ofl68d6jW4kkkAT7ucVd2c/KmzXtLyBVNtgJhcAAYqaJILWI7Dxknk981RtLFI978hz39aupZiaJ1bK5HJoTfUS0ZaN6GteRwRxiokUXsaZ3DBBGP61Bb2JjjKb/u8/NVi3dkwhGMHAAqL3Zpotgk/csHzx+lPWUOQ+cjB4FR3bGWEoQQQODVKxZoowjP0zySTXO9JGkVdXNR94kGPud6cpJfYScE5HPWobe5AHOTzxU2zdk4B29CPem0Ir3tqglwdxDZwPSm2lvJbxlQ+RkcZ6VMkguHwTyucZHPpU9vIiHynbIB57mpVmyru1iCSWUIBFy+cEZqaUAKA45x7UjwBJsgj0AyAT+FTLbm7CoTypyK0j2M30ZnxIkLgHJ7itKGc4OCc9DxjNK9khYE9UOTTHj2KCBxmhqwXUiwJTtwMf8A16minVtwzgjr9apklcY49eKWFirnPIHQ+tSpWM7EkwLHk4AOQSadbr5Q3Nk85FDsCAM01ieMdB1qlbcCYtvmJHTGTQs5SUIAfc+lRyONwP5cU0MWfP8AETRewWGyN8xwvU8kd6kSMKw3dOxokXauabJLkAZI4709ErsW+xBLKzSEY4BqCebgDPtU0rhUbnJxnn8KoKwkdtxPJNYtmkVcYWZmIz8tWIRkHB4BHHrUaoC3XikyUHB4zmqWiKsJPJww69cD0NUJMvz3qWRiZNw555FE84KheAADmudvqbpWRQEpSUbfuk4xipw43gde/SkijJOT1PTFQ3BKTlc89eT0rO5W7JrmbBOMY2kfjXOf2iy6z9nyAigE4681vSLugBzkj161yrafINa80nCY5Pes5uV0aQUdbnWyAPboeMY4qruJAz09qkaUSokQ6j0NAgY8Dseea13Whztjbi5CIB97j0qBR50IPIOcmn3EW1SHz04xTICMADp2przBEkSkM444HB96rzuUUFic8jj1q4iAvg4xkciq9yinIzkAnn1ptXRadis0pYc4+UYzVZZuGBwAOBn1pksoGACRznpTrdg0hBORnIFUlpqaLcrzXv2cYZ/1qOO4Fy4wepweKreIYROxjAxnn5cj8c06yAt4U55AABrNXvY3srGgqhJdnQZ/OnTE2wLoSOMVV+0kgdc5yTmi7uXkcIBwRWqJsQ3KG4UMT0HFUwuwA54z3rUlgMNuGPcdKy2dmyoOApHYflUuNi4vSxBeEOjocfNgdK7jw7AYdOijB6Ljn9K40xC4mQZ4DA4x1ru7EOlvGwyBjOPbpVLuzlqal52OwJuOcd6z50PynOMHsauByxxjPHBqrcHGQe/ehHIiJnOcY+TPBHNSD5iMk4HPFUlY7iucjrirsP8Aq+STgd6Y3oRzNuxjp71UkTdn3q1Kx289umKqsSFJHXuMVMfMIleZSq9OgNZN4dhPBx6VttLtTJGcgg5qhdLA6sZCPUd8GqLvY5l4RJJl/udelQ3dtEygBc884FWrmb58DgcgAYqmBt75HfinF6Cfc8+8feGxqFlcJbRqJ9p2yEEHnrzXyH4i8I3mgTXovyRO7Ntwfb/9VfdeoQhwS2Co6g+9eOfFTwOmsWE8kce+cKSpBGcnjI+lduHxHs5WZ52KwyrRutz4m1XTzBO4AKAHJyO56/rWdJCI85I9fTFeh6l4U1Qm5e4j8hIixbJ5IHOfxxXnF2SJpMEBACCTyPQc/nX00KimtD42tT9m7NBFjn04+apsZgJAz1xjpVWHLxYwD3BBPI7U4ZUEHgZ5FarscfLqPkUdfzFVX4PTjIqxITu2jqewqE85znrxzStZmidhsWPnyCBnqPSpWQBcKcjHU0xj27ZGaRFI4ySD2zT0uIcGGOvOPWozxw3r19KcF2sTnOT0pyN+I6079hK9yxbjaR3HuKviYkbgQMc4UYqlGSO3HUZ7VYwApYHLdwBWb0Gxzt3zx1IIpryBgSeD3yOKUMWHy9Dyahkyr4yD7DtTbIGvkjJIwDnikR/m6DA7HvSyP8mM5HemBsryBz0IzmpLSsThiRgZHpt9aUEjYjk7RnG7moTz19fxpjsSduTge9O+moW6n6RaerxnBBHPAINbTSqEwRk4wQKDaCNgp6KSeBjPOamSME/r9K/P5x5XZH3MHfUbbYXI5HqD3p86+euOMD26U+SAlCUIBHr+FRyP5Gc9upz3qVJotI57VtMQOTk5BySD3+lZa2bmTIHqR71sX90ZHIA7kZz1zUWnMbnqOAcdMdK1jLUbSNHTonjiBc7cDOP6VDqE6Kp5w4B6j19K1DsWA5IxtOea55ozPcEkjA4zUyd3YmKFhfzMZIJ45xirp09GVuhJ4Bzj681Q2GEkc4HercN6Qu3ORjIGeaqKdtSnpuZ9zKYJSpOMds1Ppd+FnOSBjGATzVG+tJGZ5eSDzg9qbYqVOee2RT5UkC1OxnkEsJ5OBzzWDduUlCc4Y54HpW/psCywockbh0zwf8+tVr2wVY5NzbQMkHHSsGroGYF5ZeZEUCZOQQfT1rJ2SQyEHqMjaeldNAVK4bIArP1CMCRyc4IyBjvRCS2KRmiZ/LHy9Dg+2e9WlkGFBJc4yTjvVaXYqEB8nuOmKZDLjCk55xXZFaCu2zWUoAjg9+m32qjPPh8g4PakubkxR7ucexrNa+3MGbn0BzWXLJyFoa1heN5ncjNbS/KI5CG4ORXKWczFkIDYDDJxgfT8a6j7T5sSIBkHoetdKSsYyVjUiuTgZ5HqadNeIV8vHPQVnJdCNCu/5umBT4iSAxI9fmNNJmZdg2BQdpBznjrzTWhEkhPPXpmqr3DSSDZyAORjFNmu9q46DIOc5NLW4LUnuIxgbXwcng9MVPFGVhLk4Pb8qqwN5ib93A5xnrVyOXzYjwcYx1qtmBAokePpxx+PFcp4yj8u4Q4xuABPpxXdBlRET8RxWB4msRPau+DlcsuByD3p6XLg7M4QpjnORjJHNRwk5IyMZBHtU+3zUPzYOOOM1GmVTHoc5I60+up6MdrsshS6nOGX1zUDOI2yOSAeD0+tSQsXOM9R2FJtdtwTPQknpxSe+hcdQicyYzjHWr9uADgfxcA1RiVEA3k8ZBGMY4FWBcYUdMg53U+hd0iw/L7CDjoRWhCUCD/nngDrWdOPPj5PJ5JPqCD/AEqzBKW+boDkk1CBXb0NCNNhGMnHfNW7efeMeh4I9KoW28uTjK4ySMc1btYwGJ6Anj/69Z26G631NEuEAGTn0Ixmk2kEEYxzxUDsOCeeCCQePapY5CEy8gLHGMetZvRnRFj97Idobp2z61FcNmMMxznggd8VDJMC5OeM1FcTfID054qGdC2Mi9fzJRxgjkZ7VCwJXAJJznI6UXDeZMSSflODnvSctGTkjAOB60RV2U32Bcg8k+4FVLnE24KeRx8x5yaSS8IbGfQ4I6dKYG373XqxOQeB1rogjnqNrUqG/wDL2ofvk4A9cUlzelkcKM8jKgZxTLi3DzAhct05rOs5ybqdf4dxwT+X9K3jqedI0JHDR4PPQ4YDNQOFjUEdCSQCeM5qC9usrhM5wRjPSm6RI8sDCUZKfxdjVqNyeboacLHyDk5OOf8A635VUvLB2svMQr5jnOCemf61diifafnyeD1qa4ly0SADoSTiml3LZkW1vNYQJhjK+DkHnNati8rnc4KDtn1q0NkYTKKRjADevtVaW4kgn2bRsHIYU/Q529dC9L5knyqdpzlsDrStEl3F5Tk5A5H0qrayvNPnfsGcnj8utSwbz5jpkjkn2GcVXQlvUy/tqWmoIuxihBUYHrgY/HFdZc4+xoD/ABrwf0x9eK5yOP7PdpO0e7Y3y5A6Zro5dRivdhjBTDDPPfHFUiJPUg+zzwWwVXDNnhT0x3BrY0u1dLLEu0NySAcimNab4BIXAHGcHnJFTPMLWziTGS+BkdhSM93obenNhUHUMCORxnirWqZgfEgwjLheO+Ko6TIjAQkYxjnng9637pRqFtGDg+WSpJHUVstiWr7mK1+lrpGQMuoySOuB1rObUCI4rlELK4zgjJ5Nat9ZSfYjtAKbguAB0PBrMWaKzSK1cBW5Vdx9KVyeRrY1VIvLTzSWEhGfpiuZ1dXWaNvMbG4EhT3FbjyFYY3T7p468Vi3Fx510ACcrk9MGpc7LU3jTcmi5YK4mPzHJ5/PvW0iSRxiRFJIBxgZyTTtCtFkhLyDPTaAK6PyAtvApUAg8N/9aoUjqVFplOzzGse4fvGPzADua1pIoolAkT951AA9ajuEWLyZcgHJI7AGobu/feWPIHQLzgVfPZG6wynLQgishGFZ0ACsWJUDIHbNa9jLLK5ljBfdhSR0we9ZkV7JcQyIRgbSMfWul0GGOytEQ4+739TTUzWphnEct+9ukqRjccAEZGDSyyS3SJvLCMjkHop/D8KrpZiOSWU5BPA5wOtSG8EPlRqN4570+fQzWHQunyKrgf3cjHfFbykpHGA4BLDHJrmLeMx3BQ+ueT0zzWxGWgjR/wDWc7toPTFRzlVMNdXNDz5ZTLvXABKqQfpzU9s62ULoxwWAY596ri5dn+ePhhkYPQ1Tl3GcZBJ6HnoKbkzCNHuPvZTPcRuh2gHJ561fmiFxDEA/OdxHUfSs4W+CMkgc4+tW1gMDqN5K9qE2VOjHSxLBaRSQeaDh0bIB+v8AKqN/pz6hcmVMmRWBUjpnvV6SPykwCc556UW9vKG4fjIIBrRPuc3s3G7LbFo7FCPlYAKVI9aivbOabdIhJyvAHfAq9dRJMojHQkZAPuKvThEjAQnA4wTVXOOUO5ycUdxJCSYwpXjFTFgEEUwGffGBWndSiOIgY+mMZrC1BsIkh64JYHnvWctGaRjcZGI423kAYPTtVC+hMsryLlgegx1rSmUOqAkAD04qCeAowAGU/vZ6+1ZGqVjIEMgtVDjDjPA7VnRXMkzOhBwh5JHFb1zhe4wpzisq4eBGlccFgc/XtSZSlYq3ZSYFnIYJyAT/ACqWyvHkMXlA7cc5bmqk7oIT6Y5+nemWsgghjy4BIIwTz/npUPUpM0xa+dcq+/pkkHrWxaTDb5eT7HFY9nMVf5u/qavRXkYlwMDDDoeaycbO5vz3VjSndoIeGJOOgPerWknbGH+YFzkqe1ZdzeJsBLYGehqT7eJoyqSeW5+6cU1LlZla6OpRyqh+gp8F+ZMk5KnjcenpVCC6BtiHY/KBgj6CpLPyxA4yc9eelVzXehklpqX1u0L7AQST0q6bdWVCTjBzwcfmawmjR5AVfHIwc8itFb9VwjuODgY71UWJ3FmuM7/Y46fyqifkJ2sTntV68RcgDKg9Oc4NZMO63vdhOSDwTXPUdmddLVGtFF5gQ5IK881MZ5bdgAN6ng8dKdEwKgg8d6mkWMR5D9/WqT0CxAqYJcde59aivVLMZU4JxnjqKuIoMeCfvGq7ApIiH5oyefahrQV7BEwZxJknjn2q4gIYYPH161VmjwfkyMipLYuw2ucEHg+1RFvqDSaNR2Qrj1AH41H5Y2Y45qs0hWQJnrUvJjx6dDWyfMc9rAw24BpkxwoIODnkU2ScbUQ9c8Go4gZJTngHqT0qGhpXLAAZc5p4cAYHORUDMFYgcjpn0pFmLt1znoQfwpJ2L5blleuMfTnFFqSZiW6c9KiVnDA8+nWpAxDYPApt3Zm9AkbOR2zUEgLdO1WnQeT1wfWqrPsyTjA9aGtRIhcev3cc4qCOIc9SfepklEzsOeeaWYrEB161NjRPoM2eVExLck+lR4RkwXAxz0qy/wC8idgARgc+lZ211lIJ4wce9S3roXHV6jGiLJ1GRz0qIID8xHPrirIGCOeT71E67gVXp3OazaN7jfurkgNgEDI9fT3qnNF5jlyT1HBHSrHmEKAX78g9M1VubwoxwflBwTWaYJO+grYRdjkDAPIHXmq+xGUnnIJ/AUrSgwZPXuc1WikEisgJHGenWkwsSQEmQAYI9+9XSQsPHc4GOtU418t8Yxxyc1NKxKLzxnOKqOhlJ6i3ZJAB9OapQRurH+56DrVuSQPjP41FHIN7kZ2jir3Kjohxm2ORnJzg+lU7qQoSAeO5pl0XVy445z1qP5pSc5xjue9RrexpGPUzL1i2OoGeDV+G0cw5zhsZGTVYLmQDPccVcuJjbQIAcnJAGRnHtWqdtzTZlGX99IcnJHHNRwqAeemcVbgjIUSE5ftnqPrRNHsc4IY45NKPc0v0ZUdhzjsc0IflYjBPbNEkZDYH3CMg0pxFHzjBOOop2sVfQiuZn8gowGTwCoqmCVQg9+pJ6Vaupw5AAGB3FZlzI65CNg9uKhy7D6F/R08zUASQY1OMDuT0r0CNsr0wBxiuA8LlnmJPPOeOn1rvIH+VwfTtVrY4aiJUTzP5ce9Ub0kOfTOCRWjFKhAHPqazr0gEknAzUtdjmTdzNXImLE888GrlvJmMgZUmqYcbjn1qz5uyLA7mnbuatXQ9+DggYxzkVWkJ6E1JI3fqOlQSOdvOecjpVWJitStcyYSsqdsKQM8n1rQmHUkHrnr0rNnY4x71k2aIz7pSCcLzngkZqtuCF3Jxj16ZqzcbxzjI781h3zSSAgEkZ4HPFO4Mp6lO9w5CcDJyeazLq23x7X5J4PByPpV+SBo1znPOSPeqMs5mUgc8nt0qFLUuMVY8M+NvhO5vNIu205SOCXKYyw68/lXyTq+nvpzFJAUcEgo4wRzz+FfodrOnJeQMh5DqVKk4Jr5M+O3gGSw1F9QtIcwliJAF5Ax1z3r2cFiGpWkfP5jg+dc8TxMOOe3YbRnH4U4MvA6Y/WldPs/Lgrg8LUZly5wMjuc19IndnyLiyWSXaFOcAcZxVaQE5wSwzmnu+E68E5/DFQGQEgA8YB69K13Ie1x24rg+n44p3nc4HIyMUg+51GDzkc5pi5U/c3DrmldWC2xYxwNpOaAdq/zpNxCZ5OaNwHcHPbNJPSxKjZkol2sOSB1OKnLbiRknI5wDVONyMEcYPUjipwSerEDgkgVDWpbRZ3hWCDdggcngg1Grl9/Rv9pjyKGH7z1BHXP+eaGJjUAg+5OP6VJFu4hAXIyCT1p0YH3jyByFB61HKTgEcDoOachPltjkAE8U90irW3BwZHZjnjrURJ5GA3c5p+DsJJ+9jjdmo8jPtTsPzR+perwukjlDxnn2qlEzgA5yBW87JcQlH68kZrGuHEJ56Dg18ZiKetz62jO+hLHcHjPAJPQVTvpyykpzwTzU8dxFgJnPpinPAJIuD35FefsdyOeX99MS+ACR0rRtIFiUHoMn60TWYjfO7oMkDtVKa/khUoozg4JwOh69atSXULBqV8OAG6DIwPwpLKDdCXHHOcY71lXzyOys/AJJJwOnQCt/S8rbg5HJGQfpTbvqgRn38hjX3JGeOlPsQGAJTk96dqChm5HQ5GBmp7WL5AcYHcnrSQSd2aaWSSKFA5IzVf8AspYyRsAPQkd6v274Gc8Ad+lBcseRj1OajmdxljTYvLiwGxt6Zqjrcr+VIB9/BI49P8asrOYiRjBHU1WvbgOCXGM5walO+g7djFtHOzB6jkkiqmogld2eCeea07cxySuBgBRhsDrUF6qOOQMdgKzd0xrzOVuLlmfOcjOKfB84yw46DGeM0upW5jORnYwPfvTLcZIGQRwcV6NOV4kdSedS8AxnZjIB79qybgGHB569ABXRJDkklc5GPrVPULQPAdpySck8ZGBUqWpaiUNNnLSLl+MngeldZpkydcjgZx0ri7WMQlFGCDgA/WuksVCrGVOXxyM/h/SuhLS6MZbmuqCVnbJBzk8U6dG8sAHvgn/CoEiMb5D8Oeg6CpTA64cvkKc8GgzjroNlxbQg4JOOo/rWTFdyXNzg8AEDGe1WNSvvMwoX5cAknofWotPG5g+zG04GR1ppopJR3NGKd43KBPkIIPGa0Y7sQQEuOQM5zVW2aIH5xg5zxnOfeprllYqvGM8jHFJskbBffaJjg8dj2zT9YuBNYPGOSVKjnPB61FDBHGx2AKCc/L0qwliDbuWbdjLD/A1IWszz2VfKJTncONx6VAhZWJIz2Ga1fEEBtrr5BhW5IHTmsyMEMAfUZFa72O2DbQ+3THIOAD7VOBwcEHHT6d6YCAuDwO3vSqRGhPJAIGB2/wA4pM2SaQ1yA4U46EnIpgzu9AOakOJJcnDgnPXHv/kU6RAWyO38I6VO25orMuWxEiYPT1q0i7WwDwapWpG0bSMnqAauEfvMZJHTpUmqVtUWoScAHjB4xVuKB2A+Y4PTaKqQqQVGOM9SfrV8v5aZBwfYdeKh6GqY4DGRnIz37VHMT0BHXgCoEnbJDnjOQeKc0hmHHrjn3rN66msboQS5IBPfJ46DFQ6hMRGQSRlcfLjmmykrIxOSccFT07VSvZCAASc4zz3qWjrVijM7RvnORxwTzVreDCgGRk5NUZGDqOevOKvIn7kdCMY47VSWhk5O9ijPAGkJzjAOOtZ0179lUAglR1I5/StJ8o5Azg8dc5qtNaedlMMA2AQc4ren5mdXYqRXJuMum499wJzVaC2e3unlJOxs4BHSntp32FyU4wc4OcU1LwOj7gRtJBII6/SuhannPTcWcRmfO0cjB4xmnR78kRjjGR6A/wBazpy7TRMjZZsjBHHHX9K24ZEZBkYPfAFaI43P3rEcbSrHsIUMowCBgcnPT8au78xCMJmQA84yc+1Uiv74O2QQSa1NMWG4LuHAMYzz2NTszqTuik85aOJ3Pltzlfpxz+VWoiLmE4IKkcMRULWJu5X80NkE4YHHbr71LZoYA8GPkUjDE9eOaSb6mdinLdC3kMZPOMjHoO9aVhKIbUlG3qR3zxnBrDu2D3ZOA+QAST27Yra0tg8TpuwexPX0rWLVjCSfMQ3V41xcGIJtycgDsDV6zbbIUSM4UZyO5qGe3IzIRlgQMj8hn8qessltMgKbyQMjOO9JM25WX7i7eUxgjA6854wOfarojfyQC++LAIYAZGcc/hVa9h3qWXlCSAufXrWjpFwRaFJFwcYwfQdKXNY0hT1uWVeW0u1OxtjEbSDzjPf69fxrqI5nZSRnYOT+NYVqDO4zgDPGDniul00CEgHkE8g1KkdXsFIS4jJswDjqDjPNc++hme5N2nzKR8oIzg5Oa6aeEXNyEUgIMk89KS5g8mE4PTsKpPW7Llh1GOhhSwPDp0aEAE5zntWOsXlXBdBkY5IHatLU7mWSAxIdhB6kck03TrB1JDHryQe5rCctS6VJR3NrSJswR4PGMgEVvW7GcAcAKCeQa5uxYBcYwfr05rcs7kpgEEAjGSOopQkdfs0E1wl26xD/AJZkkgjqac2G/dMRhcEsB1HvU1taoskjjGG5IJrStLNCPMO0IOpJq0ne5SXJqZyQCJtg4JHTHXNbMDERRIWxgcjHU0lxEBdIVxyCBjHpTrS5jkdzIQQowMEcYxzWmtypS5kP1C42wAdATg+tVbtkWESBecYBHQ5xUWoz+Y0yo+UQErtx09/Ss6fWYmtogCc4wfT60mne5pCnfobFvOJN5PBwdoA9P61pabMZEyScAjhu1cpaa7b2kKO78BiCu3k+9MbxokXmCPBQk/hTuovUudGUtEj0K6ukV4gTjJyeO1J9ogE2c4yTgnAwccfnXnMnjl3VAVOFGAVHas248VTzKQpJxyMEA/nQ5rcxWDk9z0Aa0gJTzQ2CcEHvmr9p4jt5lPmuBtHBJrx6bVpEicrnrkqOpzUJ12VSAH59Oc1PtbHR9Si1Y9n/AOEhhdnxJvAPcjFNbxNDEAN4BzkFjXi3/CQXK+YCzAqeDzzUE2vyNIC75A6cnrS9sxf2fGx7tF4rt40d3cFyMYzTP+EsE6cFQCRnntXh7+IXk4JJHpng1ds/FywrsLgfjSVZvc5pZfGx69Jqyi7wZQyZBKnjHB70NqsNy3UcYryH/hLfMlOHwKsr4x8vAD/UgjNHtb7mUsC0lY9Qn1OJCUyDjoT/ADqq2onHDZFefN4njaIPvGe+DzUL+KmZCDJlPrml7Q53hGjtLu82RnqcdhXN6trSQ277JdrnPbntWK/ihwroOQwxgmuL1bWjJIfnbOcNg8Cp5m9jD6u1ud4fEGYRyCMYK5xUVxryT3NvGZAAjAlcYGMfzzXmp1/ylwHyQfWoU8TvFOGJyPf+dDb2D2Sse4WurASIMrg45U5PStSO8jklyCSSR7YrxG28XCMHL/QhsEV1eg+KhcpvEvI5Hzc5zU3sYuFtj0e8lS5iaNnCDpuJ981YtZY1VCrltvdulcPHrgvJj8xyepB74FbmnahGIlQurdCMnvUOd2bKDsdfFdttGT8nap1upEUnkpkZHNYy3BeAYOPU1etpx9nKFySCCBjrWkWpaGTVmak2qJAmRwoHPoKvWzx3xikBOPvAYPJ7Vjx+XdQYkXAJ5zWpZIIUUA8AgDB7UXsxNKxtYd5UABAHIz0FS3dvEHgYgk5OWqKK4KqOCW/XFP1C5R1jIGw8g4P0wf5020lqTHcsxrGg2DnJ4PNOa1IhxkHqOe9V41Bwc854+nar8DebweMHFQtUN3iyjBFJ8yZzxxz0qxbxt5fz9jge9TKP3xTsenFSxxEq+eMnNXbQTdypPKYYxxxnHHpS/dAOeMd6tTRhosHD59ahZCWMfAGOMg+lFgT0sNyCqnrk5oa6wcHvTRBsTaH47Amo5YwFGSSQck4oasCsxxw0gJGdp45qeE5JIBBBI981DBhx19xmp4D5SZJHXnAqdeoNdiYtuA39cHOBzVdUwhcdj6gcU17g+Yc5K9qVZd5x29xQJRsWYwzgHGBnGKlkAB9PXApkb4j2Y6d6a0/ODgfWq2MLO42RvmI5wPWqdwwLYPTBqwZQWPPftVWYjcTnpzxTepohbdBEc+v8qjmbzHx78Uu7CZPOOQKfHGDJk8gDJA6Cs2F7MXdsQpnIHXnFU3YbnA65GOegollPnPz3PrVTzS2eO/WobNIq5PGC0g7jrmnvgKcnHXFMglKq3z9RjGOtQ3DkoQDnvms72NtyvLMpXG75s9KhlVVj6jrn8aiVm3gAHOeSKWf7pB596zuW9ARh5ZyOcHFVcCJ85wMc8UXEpgiB7Z9ahDvKVQDIYj8Pem3clFi4uUIQZ7jPHenO+6IEDr0NVJbZmOASRngiraRMUjiByQQDSjdvUlqwRuNpDk5x+tTCP7NbbycknLZFU5o/s9yX3nJ4welPubwyqkS9uvpWzCz6FeZjIfbOMCp9vl2xcFcdOnNRMcDZ0HrVWWUqrI7AIvTb/Os1dG6V9iNNpmL4BYHIzUd1JvwCD17CpI0ygwcjrnFDrvwOG5qt9x6ILchYiMkKegqOVjvODx708lhIBkkAYx/Wq7yLGCHOOTir2AlD7oj6g4GAM1BcYdtgPQ+lNjnAXjpnrTXYrIGHQ0bjRDPFsbn68VnzHluvp+daFy+V5zknI96zHgcnAznOP/rVDVir6anQ+F4FO1x6dvSuutv9Wc4z0I+tc74YtCqEk8AcLXTRqEzkE+w6itI7HFUlZlGSZkfOe+Pf0qC5mLAqcnHOQKtXQBVj6c1SZ8AkYwSMg0tiUVwMoTyaftZSBnjBPGOKapGCM4GTxUk0qjAGcYHGaVx3YxnKpyeR61Xdug6gc8jinzS/J6c1Azkpx6VIJEVxN8oQ8cVlzSZkwTxg8UXWRciTJ44Iz1qpPcYbAyD1FZN6lpD57tVQBmAA5GcVnS3dtgkgngk7eM/iKLhvNUYUd6oy7QHJGM+nToKIybGo3K91cJOSUGARkL6Vm+QEU5PfuKvmJQxOSeBVaVw7leB1xQ+5pG2yMW+k42gZOeD6VxXi/wAOxa7ayo+A5Od56YwRz6jmu9vbZTwD8x79qx7jEGCRnBI+Ye2a1hNpilHmVj4O+JPh1/DOtTW21dmSVZQQuM9ga5BQcHJxz+FfVnxq8CnxBp81xBGPOjBccYJxjIH+e9fM15o7288ivG0WxujLg5r6rB1+eNmfB5hhXSm2jM3HaRw3cUxyI+o4x1zU+QCeeMnk1XLeYcHnk4r0l1ueOtBEPGAT7d6kzgEEEY4Jx1zUar3Hr604KWOD6+tUJ3TJPOKR4BOc4IxTdxBPPHSkCHbuyPYZpN3AU5HPTFCGry1HKAqN1Bzxgd6nhy/ynn05qsPv4IyP5VYgOOVJ9s1m0U0yxkr8hz+FHJyOTjpnpSRk4OBu9wORTs7fpQ07amVrO41mcKRnqOQwxTA7DBJxjmpHO9hnjnAqORTuxgEdywqTRXY9JRgZ6dRxULk8BVJ9aeVOBkA+mKAcEg8H6U1oxbbH6rTRtARhj349KoXsJmB45wOv861LyQORjv3/AEzUctq6Rb8ZAB5r5qa5otM+ig+V6HPyWjkgEZC9COtSNJKihACMnrjII/pUzTeSxJGcHnNPF2rcKBz15rxJRs7HrQmpIoXMzJGRn86yDciRzx0GTnpWzfzJIpUY/McflWebAMCOueCfaly6Gq0KcCiVgucjjgDIzmuktYUjgCnAGeABWfbaUIjvQZAIzxVzbKFc7cDtyaV3axL3uJNYbjlR36Z+tJDbvtAAxjJNSx3DrgAZ5Hf2q1FcAICwzxnHrRcCohkQEdcn+EiriPwN+MYOcCq63AeQjGCTkjNXv3ckY52DuSazT1Lt3ITiQFsnPsKyNYl8pQAcHOTn0q/qbpbfcOAcc9M1zGoXEtzKASSMZJzkCtUrK4X0GR3bW6yDJz2wfWpobsXZznOVAG0cDjnJ7n3rKu2cDA49eav6YhCjnIOOcYxU2QvQj1KIMmOAADg+9ZFs/wC9Ax0PJHSt+/wISMY74rLtoQWLADr0x0rSm30H0saNspBHOBjINMu4x5EgJGWBI96t264iUE9CDiklAlTHBIJweOtZynaRUXpY5GdWRCQRgEAbh+P9Ks2utFXBdiBjIPFaEumtKdpDNjnIGR/9b61CmhbyOm3PBzXbCorWZnKNy7puqefKByB1wa2J7oNb4yAcZzWbbab9jVRsGexI6VYkUE5J6dOan2t3ZEqNlcrNgAAjvWlBGrrkcEgVVNmJ2jZHwRnKjqaurAUiA3DIwMCtEzKWpG4xONpAYcE5rRNjvGAcnGay44JFbdyTnHAHetK1vXLjP8PGfXtRo3ZiempnSLcxcgbcEg8ZpRqM6ZjII+U9QcVsT3AKkYOSf4e/1qFYlc/dU9zxV26Cvc5LWyZvnIKbeOnfHFYbHJzxgDnPrXY6vapKABxyScdK5KRfKkdW5PbFaxjodVKfcjWZ+CefXjpSqxLDgAeopo+6Qe571YRR5Y2knuTj61Op2pjVcxNnOR16VbjkBUEHBIPFUihY9cgYzU24qoOfYAUbjVyxbgK4/WrauEIIOQOx6VTt12gc/Nk4HtmrBIUjGOoAyPWsupopdy+mHUcd+me9WMlwF/DqR+tVlk+QenOPepVcvgc5Az1rN6aGkSw1vlMM+ORyozioWQRuV3bx347etDTEL179T3poySTjt2FT6G8ZdyvdqwT2J65rLvWPmHBPYE5zWpcMTkgk8dDWM/MvXNJo1uLEAev4GpjOFj2du2KrwYL7Ccc4qSWDdnBwAcD3q4xMuaz1K0l1823jrx61Yt3MznJ4BweOeai+xn0+UHHSrPleWm8E8DsOK1jcuTUojbsZQkEYJAIIyeO+KwJ4IjOUBAdzyAMk/h0rSuZXyB3z3FULuAtciQrkYIGPzrWJ5812Kh0/7NODlsDoGPAz7Cp7C7iklffkoAQMcDI6c0z7KZSZZHPbIY8VMtpDgojgEnOc1vHXQ82cWpXuPkkyVI4ycVo2kYtN0inBYZIU+nr71lXLfZ3QFlIXkFT3PH9Kkhvir7SQEIxgk5OaXKXF6Gxa6mkh2HgHnOBmkupQHLEZBIyQOuaxL2UKfMi4IGCe4qwuoC6shFvG9DtbB5yQMH8KbiONTXUrX1qY5g5JQggjBwKtR6j9kj3DGCOWJ6UkiCaNBnPA4zyf89aZ9gcxuEO8kjgnio16HVT1Zoafqn24PG4JxjqD0q3JAwcHJBByDnt2zmq+iWAhlkOeWA7VqXce3YqnOT61neyud6giWLdLCACc+nY1pWaiMFCDk4yazNLfa2xyMc4rYDJEhwckHPWou2dEadjU01yjYPQYIz2resn3c5GAMjFcrbTcliTj3rUtr1AAmTk8DAqbu9zqVPsbxdduEPOelDwGe3Kkt1zkHJFZ9rP8pJLZByARWtY3CA8lSckANzWik2xTjZGLqdqklzAQn3eCcc/U1a2pHGeMHjt1q5qMESqGxjqeMfyrNnnEyoAxzkcAYGazaadggubYHUQEOCOTyO9X7O9jkj+c4IyCB1rGuLkQy4dwVXrk4IqG+vPItBNEfnRgSOeRVRSTudsaSa1OnGqC1donAZCOAf8APripT4gS3tAhIdxzwR171wF3qUl2EkRsHjjPSoZdQlaX5nJ3Dg/StVK5oqMTu5fEPnwq4IKnpg1nSaxcLNgE7WB46c9q56A8bS4wozxyfU4qe0vTOoznIPOc5P8AkYppMlQjHY049VlEr5kUCQEEE+3I/H+lZs14ViITJAOQecCn3Z37ChA2nke1RFlKbOOeQc4xTSLjJdCGC7N2hQkpgkEHNL9neEgnDKehB6ipbMQGQjCkA5yck5xUkN0GuQr7QDwM9ielVyj522Nhf5wBkdj6VaFqjMHUrnB54qCOYfaOOgOMgfgcVNPD5DAxyZQnoByPrRZEOeuhWlJhlKsARnk571DPCr/MmQfY8f8A1qbLPiVg/PofzpdPzKwye3FS0tjW7tcqzrJEA4XKZwx7iq12r+WpAJyew7V0lxGPszD1GQRVC1TdEBIFPJAxx1qGktA5zm5EaJgc5B96rzvJGAQcgnGSDxW9qNh8gO0A565OMVnzRHYBszznj29KwaswjK5BavucCTv0JqRgQ55yo6HFXIrWMBc8jggZ5H1qa5t4/s6hCCxBBP8AdPaqSvuTOdnoYl7NLCww2VPvnmqj30qjGTjPQDFal5GrYQnA9MjrWV9nL3Xljnbzk+vpWqp3OaU0R3Gry27AkHGP4gQPz7/Sud1jxGhlMY3A8lmwetdfc6SZBgjkngH+lYmr6CrW8o2YdVJAbqT9K1VOMdzz5JyehyF41/cRBoixA53YwCKpPNqEMALIWIPUZPH4V3+h6cuoWwSXhgoxj1x0rdsfC6GHDoSQep64pPl6GUqcranlMGoy5/1j5xnDcj6V1elajIIsoXG4Zbnvx0rd1HwKr73jUJg5PHSsW1sJLIFZExz36VEldHBflZ1miaxtjQl2LdQxxz9a63SdVRpY3ZiOcAYxjjvXmFrcgttBBGcEGuhsbuSKUEPwRggnjP8ASudwLUz1WTVT5EYRtnGevf2q5ZalhEyeeh9/pXAx6yEgBc8+pOQB9a6Gyu0ms06Zxk4HBrK7i7lpKSO3F8JItsZ+XPWtK21BrWBcnKLx34rhU1KRAFUgKOQAOlbVlei5URlDkEcZ6g0/aJhyHc6dqyTKhHTofWtSRku7YHJDDkHGDXI2DrGAd/QgADvW7FcMIsFzj+dWpXIcEnoakaCEKS3yjABzWgZsL8vqORWTES8Sc4HUAitG3lXYFPzcdc8Va0IlpqW7Q7YyzDPoSanV45BnP1PvVWJwDs7euakkjMZKDgdeO9a2sjDdkhbfjGCP50J87EkdBnFQRuQuPepIpy+9OnGAe3+eKlajsVZWLDIz19KrWsr3TSK/yBTgc/59avyRcgAZyefxpBbeWzbTgZyaNVoNNIgeN0IxyKkgYsAHHIPNXUiDIM+lRSERRNz3zT5eoc6IpYcgkfMAeRRZ2xdixP4GmwSmSRuTyOgq1FIQxA9cVHW4m7Cux6dMHtVSVSGznscE1a3fvOeB35qrLcfPtxkdiKGiEUry4MKYwSTwOO9JETIwDZwMHnvSz5kUYyCD19KYrlJD1PuaRW5bmjDRLjscnjtSRTiNmAOQo4wehqTzRHET3xwvrWZ9q24TJ5Jzilciw+RSXGOhPXioZTgEY6dD71bIBTjp2qJynlPnsKysbRlZEKngjngZPpUbuBkc4Oec1PDgRgtTDgxynpjkUWRSlcpzQ+Xg4AGM5qqd75PVe3FSu7PweQpphkVdo4wO1ZllK6YuuOwOSKSCUIOO/SidfMkbpjkEZpkalG9AMAkH1pW1uaX0LcZ+bcfwzUowvGcdzUFxNhkAOBg5x1pBPtRQnJI+ana2pklcrXnmeYMYKZPeo23xuATnkZIOadIxZm/iUHOMdKjmk3yHHyDggjrmmrmi0LEzLnBOM9Kzp5MuOe/IqeWTePfuTzUIhAkXOOoBzxTNIaE7MI4U7MR+tReaI+e5PJBpiziSUoCCM9cZ/Wo7pn37Vxs7460X7A9ySU7VJUg9/as+SXzQc8kkY4q20m+MIPxNQIAo5HyDmrXmFxFTdDzx3Jx1pu8MmzkDtkUgmKowPrx2qJ5vLfIxntih7FXHOm1QSeAar2se+8A7ZJ+tFxOfJzuByeBVrSoyxeXGOwJFTuZt23Op0iIwRk46kda1Ecqh6AZ7VUsgUt0DDkVYJwucdao5JashuiSpx3rMlkMa7D2/StSfAiGB0HNZM4Lt1GKTLh2IopNznPHPWpZSO53c/lVNZNhIzlc87alRt4Jzwp9ajmG0NmYKODnmomkBQ+v1pZiNpJxyc4quzlDzyM9M0XV7FLVEdx86YJ6d6yWQGQ5BPoe9aM8h+g571QZgW9R65qGUlYpTuFOMZGDgZqm7rg/qKnvHCNwQTyMVTZ/lxxyepNZrQaIJI+vPH1qssY8w4PGakmnMYI6joeetJbzLuIHXGevAouWtjPu02TAOPlJIHvWPqHzEADAzyPXrXS3sRcDPzjrmsm4jBXgD07YpxYI5LVrNPJdMhweCCM54r5p+OHhlLBFngi2RuxMjA5HGa+rL+ASAfL04x2z68V5z8R/DKa9ptzAiB/kOBnr7D35r0KNXkaaPMxlD2sWj4md9/HbPpUe5N3HBHWtrxP4fm8OX8ltKCQDw2ME98H3HSud3YYkHPPr0r62lNTSdz4erF05csixjJBztx29alR8tyQM1TaTJHPbJz2pyvtGM1tbsYJXLBcKCDk0zcpPUAAcfWomn2KRn6U0MWH+FPYza1sTiTap3fgafFNtXAwfqear7iQAD/wDWpA5Xgnv1o0A0onyRzz2OakLBCFyDg1QSYdOvfNTRXALHgk+oPSpUWwfkW2ChgOevRTQI92MMDz0J7YqFZxn5hkDkHGKfHcBuCR16E1LVhIAcnBJ2ggj1pUXe659+1MaRNxPXHH0pPPEa4A49aFoVZX1P1Cl1QzXSBMAZGRk/pXQh82w68jgH0rzPRtcjlmUuwCnByxJOO/HY10t94jiSHhiwY4UD9M+nSvBtfY+g9lKD1DUCPNbb/k1RWYhcbsHOM5rPttUM029nZ9xJIJz+Rq2ZGZsoAADnkdK87E0XDVo7qLJ5Yy6/XqQetSROYyucjB6561CzMu3dn1Ax+tBdgvzdPpXm30O1I0Vu8AqMc8ngYpzXAEfPGKy0lHmZJA447VK7F1HPA6HNQ2C0ReR1bI6cZ9qWRBLgg459OKpEsqAKeSQKkSR0T17mhMRNJDtXP15FV3vjbnD4we5HtzVG610RuQeR3Oe/Ssy71gSL1zg8Y61pGGlwUi5f6q88pGegHAPXiq3nZUHgE9QagSVAmWOM9SBzVO9uhGhCEEk8Y4OKlRk3oVsi5dSq7RISAOSfrVqzkC9COOhA4rm1uPNcc7+eRnoa2oZUEJJAIHHA9auUNAQ7U7n5JM8nBIAz2x1qrZu7MCOhPOOnSs/U7kPcBi5KAEEKcbhxmrmnkFCAfl46jt9KuK5Y6glfc2o3KqAeDgYJoklyAPQ9aheUZLkgYwME1Et0JInc856E9M1gqTk+YHJJ2J/OAHPQ4BGeKtx3MR4HyADGAOKyJLiNkADkN/OpoirKADz3AFONOd7hzJGuJEeMnjGOOar3Fp5x4PHUDFV3R4kBH3h0H+NT2t3IwPHHQ84rrhTitzncmxbeN7dCe46YOaQajIHQdgcDGallvwVIHXpwaYSqEdAeuBW1vMksSammzI++M5bNJBdKAxcAZxg9jUISOQ8gHnOafIiZQA5Ht0pctgLCT/aJQCeFJOfwFWbl1EJCScnqMGqBhEcjnfgrkgjuKnt4ndQXPB55607MpPSwhs1WIFsE4z15NcVfKEvJcnHzZye49q7DUGlRQkfLYyATxiuT1OFy4dsAng4rWDbHF2ZTKl3KjnJ49qlziEoGAGMYJ61Dwqg/iakgcZIJ2jHUmlI9GFraEqKsK4Iyo6kH9ailD+X3IJz19xSnekuBygPUntVkgHHQgHOKhbGhIrCRATnIOOTTmDqBg557Coy2w8Dp2FTRkGP7+egwelRaw7EtmXkBBBIye1Wx8mMjgckeoqrFlXAzkE/lVxHHQ4I7UnbqbR0FmcNGTsyMZAz0p0LApk5GByCDUDS5OCcDNLFONzIcBc9fUd6zV2aXsQXUnlDqec9B0rEJHmcsMZySa29T/eKw6BRkHGK5+bdtPB4BwRUpO5sndE6SDLPgnvuNHnSzQp2cc9BzUNoW3oOcZwTxVzcInGDnk9sV0LTcza5ty3bRlo8MADj6c0ycC343AjGQR1P0qF5nCsQc85wajdzdQAlgGxgAnmmrNmbTiV5Zw865QHGSCRz071DM5LFOOQeP8KvpbxBAxOXx2PeqN1CyAsDnHb37Vq9Dn2ZRkTEeDxzxk81TkcQtlmIwQOpwasSTZtiS27k4XHesqS7M2Q6EHOeSDg/StYanJX5VqWbq5Z8njHYk0sN/EZEGQ+DySR6Dp+NZM1wzKBkkE9DUUERS4MhyORg9v881rY4VNp2R1EzRMAATsYEE9SDTQYYkAizwOTjHPrVOKd5NigjYOePy/pVgYQN0ORnpism+h2wp3LUEZUBgxOTnB7e1adjKElYsMjIOOnHesWC6Jn4IAHTB5q414iDAcBu2eprN6npUoWNmG5Am/wBnOAQelST3SZ4fOCc4NYVvq4x5ZzjPXPSmXN6ByH6+mOag9OMUjXivzFICDjB4OfWtCDVlQlHfIIIz61xbagd2eoz1FMF86sSOR1JqVc3jod1BrUaM/wA2zAHXp+NEmuBnBQ4wex4/CuLW5lIL7yVJB5qa3nIlUliAT0zkfjT5Oh2QcUd5b675WCWP4mt6x19JyrQ845Kk/nXnbTEyBcg9/l6UQ6lJYzHH8XAOOmafLbYcowmep6hrAnifAxwMbTn9awX1gxMVJJ9C3SuctdekkG3I6cnNRXcj3sgCDec5HpQ1d3HTpqJ0B1BrgkAnJ6kUNO72xjYsQpJBJz/KsOGSWzkQ8lBnOen4Vri584B0BBAGcmr5UaTlbQitmJ5QjCnDAjj/APXVp7ffGSZFGBnBPNUvOPn+WWIBOSKklYAEby6dCSegppJAmaFrN5GShyGGCT71NJMkDK4PJ64FZK3Ijh45A6EelOivPMiBdc88Ec1poiJLqajXbNkAAxtwQwxUGMnGcLg9Rx+VEcnmRYPAzyKsRIXyeOmTQc/PymJFdmzvpEPBIxjPSri5nkU7jx0Hoay/EuLW8tpFP+tOMDr1rSgfaATwDyOe9QtXqdHOrXHrfNHctHncwzkA8mtGG+zxnHt0rBurtYbneCCG649abcX/AJUYdAepIGaXNYTimbkzoz5zznHToas2kYAyXAI7561xh10pMSXJP8W7OOg6Zq7/AMJZtT7+T7DB/M8U09blcrSOmuL/AGjyyQRnAyM/rUEl3GEUBsEHB5HH+FcqNYku5SUGeeeST+NWPKuZnA+ZDnBB4yDSUW3cmWht6pqEcapH13AnAORnBxz6VkRXhjQZ5wM4WrcWiyXh3n5zjBJPYVbTRggwR06YHFVyK92RG/QyhePPsCISD04qzDDLL94ELg55rYt9MBxwCc9MVbtogsqI2dmeMY9aat0BxbMVdHDku53dOvWnnTo4mLbBx17Y/GuuvtMEEJcDC9RuPUe1cpqzsko8sgggk4PT60pS5UTGKbsRSBVkjDgAMCdxOPpzWPqI+0XjhDmMr1zj9f8APSo7maabzEbO5Dj6ccY9qm0+1ln4K5IAyw4/WuWVRmqprqV9KtxbyBEGAO+P1z713ej6W88BnwSFI5BJ6g4NP8PeGcnzXBY5HBAwK6y009LddgO7OcKacL9TixE4LRGPbaesyo5T5D1LDGecf0rmPFGgI6ThIf4iRtOCfYGvUxpSPYgDCHoDnmsfXLBZLXyzg8gtgYzjv9a2crHz1T3noeLw6Ek2MKeDxnrketalpohaYNk5HAx0OfWugOkpbRZBYEknk981o2GmFotzDjdw2OlZSmRFs5uawMaDB2jOOD1rS0x5EjMXIPGDV3UNMcRElehyBSWAIj/eIAQOlY7qxsrrYtWCuSN5BOcHFdHZKIyD3Hc+lYcDjIJGAK0I74ZIBx6DP61y2sdik2jo4LvYwBxjPGOtbsF4kiL0GDyc8Yri7PUkeVEZuAepHSujsUDqSSB1AFbQdwcTpbO48yIgHpkk9c/5GKs2x3REEnAPGfWsa3WSOFAnGO+a0bdpI1AP1J962VzBo0knaPA/Crq3LY9eO4rKtt+xyTnJGABir8GTkN07VqmZNEqy7SDn5c5NXY2QJkYPeqMSPk7sbOoOKtQtkYB59+1UtCJbaD7nJVdnBz3pyISpLMM+nX9aJQVfjkdzjvUEdxnI6Y45q7a6mOrJpJGjRwfTjmqiSG5Q8ke1Tl93XnjpUUBMa/cA7DFKQloEcBQ+9NLN83JBz1NT7zjJPU+lQyqY2IP8qxNFruNMhJ5PAqvPMFAI55/KpXG4d8YNU7tcjGd3bj3ob0LirsliPmMckDv9am2g4AHrzUFnGSgJweOGHoKtoyiNiRn0OehqExS0YjKXbrwM5/KsyWEtcFgOB/FWjJKBCORuI4461SkbbjJ56mqaOe7TEkJCnB6e1V2/fAg5OcZ4/wA+lWDlxxwM9zRIipDnnOetQtNy07rQhZt2B2wTgGqs9yFUpnhuCM1F9oMxcAHgkVReQiYK/AznIqbm8I33L7zIlsRgbjySOf0qnkOSTyPU03JkfaOntTpJVUBM4z1z6ip9SluU3kIdsHIzUilsDnvyMe1Rxr5rAjnJPJpLwvBGO3pxUPubEVxdebcBBuAUYPAxUkcpWI4PJPBxiqsB8xunGfzqwxWSQDpGCCRinFoLWEQlMg8Bj1x1pl10dVwAOpwDk9uasXdvhlfcQGzjIrNuLjymMQBfI5INVewR97YdCHeQHqen/wBemTzAMR1x1pUlbYc9xgc9aij3HBIwepxyaV09jVKxLb7kzkdRnntUcruzDsO5z3qcyZHoOnSq74z9P51dtLCTRHEpcsqnBJ55qSdht2Yzz19abaxbFJ7nIH4//qqLzS7ceuRVOysZpa3IZxuYAHp2NIkRkGB+OPTvU6RlpATwRU0gESE4AcA896LgpWMlh87LkkAgc1sWCfIidBmslTmQjoTzW5ZjLImflwO1RG+5nK7Z0MUwEaLnjGBjrUkTsVAJz15xis4SYIH8PQVagYA+vFCd2TKFkJcSkr6geo61mzTbQecZOAMdKvXxAAC8d2xWVdMWABBA9aG9BRWhCql0GW4JPOKajBAVD9OvapTGUjGc47Zqq7eXk4x2qHsrFbjnk7np7dqj3AgNk8ntQWEqsPSmkqE56Y6elRsGliC6yVx19BWa4IbD8fjV+WTBAGeDyc1SuSWHHNG6Hczbrb2/EetUnk3sQPlAI7VbmYB/f0rPk++7Y+U84qOpo9SO4cOoGB3IY8/rUFsNgwOSSc80ty7k4GQPQmiHKFQQemd3aovdmkFpqTTMQhHpWXKpOR1981pXBO4AYAOCQDkCqLDDH0JJzQtBtXMi8YocAEn2rntVtxICGGc5BGPWutaAO5JHTJBP9Ky7u2GGJAIPOD1rWLTZjJXPnX4w/Df+29PM9smJVJkVhznOPyr5v1XSX0qZ4pD+8U7SM55r711q1M8bx5ARsgj19s183/Fr4fR2v2i/iTaUJJUD05zXv4TEcvus+bzDB+0XOjwht5YZOOORihZAw2E4Ht1qS6DmXn6dOtVxgDngjpjrX0UdVc+U96LsyRiMYz+lNjbHXp1ApmXHTHWnNkngj1IxWi7GUo2dyXzhjPTPFMBcMcngmkQMcZ6E9TTo3AJQ9iCKlq2wIlR9nHXjvT4n5Paqzse2OualiztH0qemo1qWkk+YDO4elAIzycYqvuyc/lTt4KADj1pNW6FJq+hIr5wQ4x9etJJMR7j0waYOMd+aRvvYP6VcbdRN31PuCz1ZoHAyN+cYHH610ltf+emc54456muOgiDzjPO0nrxXSWMXCAN93pz37f1rwYO0kfqGKowlT5jcspiCo4GCMCuispgEAY8Hqfeudtrd8DIIPJzkn6Vo2rlFAJ3nPJGOtelWoqtT0Pl4u0rI2fPWR+memCRxT3QSR4zg5PHSqYQjkZJPaphGWxkn8+nFfGVYOnKx6MXdEwtdqErnI9eRn6VEIpFXLkHkE49Kf5rIRGCCcDAUdeKBcZUZ445yK5nqVsAZ5HAGQByMUt/OY7dsZ39sjj3z+VOhnBYg456c0ssaTD7ufaqhoG559qlxI7kkEIDngdc+noKLWUuoGTjuCc11Op6SmCSckA8DGKxJLIwkAAc8da6r6EpDJZiEyOlZ7rLKzOUOM4HpitkwDy9pHUAcHpTZIBDFjnryTzmp54xQ9SnDFsTJAB+mKSW+Mce3oMjPI69qhu70DKIQhzzgdR9azJiX2FcvyehyOate+rsT0L4bz13YGM8GtSxPlY5zms61tHXOeoxkc9a0DC4QDlGBz+FZSafuopeZqOoeEHIOeKpyWU7qFU8c9TgflTZbgw7Mthew9alh1tRIhfAAHp37V0w91GUrblOWxnt+cE85+XPFXbZ5YcO4zjHUE1ak1WGc5XnPU8Y/Krm6ARr0JP8AdI4rTmM1qUpdV8yHIC9MdMY5/Ol07U4DE5ydwbBBBGferDWkbKXOCvJyPb9KzPsG+4ymAinPXkA98VVibWZsQTxuWbIAJJ4PQfjSSFZZSN4yQCGGD+FY97bTRgBCwI6jBGP6dMUiNcQoCvOBz61mCuzbuYykAMZOc4AAHX61XFtcIgfJPPIzkiqcWozyEAqcfxAjpV99XjiQB+uOBnk+9F9x9So13PLcYdH+Tg54Bq7DrRhUI8eFxtAHQZqO3vImUkvweuBQ88DMAOfei+mgrGmboOmXA4GM1jawiXNq3ljJTBJA59K0XaJIQS+cjgCgW8f2VmOTngHtmrUraFR3OJ2BeMjIJGD1pyOAwAHbnPSn3sG25cAjg549KjiwhPAIPHzAkdugq3qd1LqWchohnB4PQdQamZwQChLZAHSo0QScZIABxgUrI0ag45PGawaaOlK5YYgDpjvnFJExyAO3NVpHPknngDnin225id3GMcULUpaGlkNESDzjgetSRnCKD94daLQKcjPCjJAxT0QlmJA68cc0pJJG0SB4y0nXA96Im2DHc96tlAA3HOe9V3UZP+FZJ6FNkV2gKFA/OMHNYMsZCtnON2M+vetq9cB3I4xjIA71lz/Pg44HOc1WxaehHbShGyc9Pbn6VqRRxXMSP0PuOc1lwKMA5yMkZ61oWshjO0fczn2qkVfSwiKBOUJ6A88elUpy2U2ewBX1rTuIgZQ2QHPoajFsqoc49uelaxMnLoUGLRsepDD5QTznvUKM84KksRnsAcVZvbN5lBV9hUgg88jPNNUCIHBAJHYZye2a0t3OWVnsUrq0ijXEYwepIHX3xXO3UQj8wvkcHBAyPyrtLi3BgWQErIpGCCMZ7/1rnNVtXUEp0xnIPYmqTscdTXQxntVIRzkg8cE96tMgOOAdvuacv7qMA/MNw4I5oliIQkE9+a1uc8Ia6iLJHkIMDJ5x61OZnVQCQ2QQaygSrdeSSAQRmrEl9wWYiQ47nrxj+lZbnqUh6SbGJzhQMAZqOW82yJ3GQCueufftVNrkOgOduTyCc0TY8sY+hoUbHemkTy3Uhf5WwFPrnP8Aj9auwTuQN/OeSPSsmJxtwwzVqKTL4IAGMDA561SQ1JlxoWAUhjtJJBz2qa1gSUurlgMEKQBnNNgudqiJ8dSQx4I/Gp0Ikf5CBjkf/WoaNFJ2J47YpH5RySpHJGKBblSeeMHhqct0yXA3YPIyWNW2YSEshOwA5xgjtVWNIzaKhZ4mBBwRgZweh6066vfNxn72MHGegp075wOwJIOBWXcXZiugJCAjA/NS5TX2pqWOobXAxkHjr/jW5Z3YguY2JyMjoa4+FnV968jgk44H4VsW96ikiQZyOOehqGkjpVR9DqrmZHVyQDk8ZHFV4JJGTYr4wck1WjuP3JJySAAWz61XnvDakScsjHJx04oK5rovXDPjJGSDkf8A1qtQyfaLYA9TxjvWVb6xBcyF/NU54KnH9KfDex20uA64zncvP60XQ+Z2NSyJVXhYcYOOO5qpJdHTw0ch4UkjJqu2uW0MuTIODk/MAa5vxr480yCy2xyZlOSNpycgZ/pVegp1VFas7i11uIwhtwwRyc5ANMbxXbxDZ5oU54JHFeG6f8SkdQHZY0JwSwx6Dmq3jnxRcWN3JaW06uTGGDRnOc9sjoQMH8apU5NXPPeMpJ2vc9Q8V+Lopbu0cSLiIk9Qcilf4iWzWgjSaMsTjJIJHrivnxTqurviWSTy89VYg/ia7jw34XNmqSzHeT/eP680uW3U76MnVV0juZvEk8sg+UkZwMH171bW8up0/wBjHB707T9EcxoNg2gjnPJ/KuksdDj2KhAJzngZ/WhKKOz2cnuYUGk3F185kbGMnA5rXsfDyRD509wT+tbY01osBPmGRkk9u9btrpgeFM4GeSf6Ucyexfs9NTFsbYKAEGckEnB/DFbkNmpjDu2Tk8Ywf1qWKzKOUQYGemeD/wDXqdkaJ9o4IHAwP196LsrljsPt7TdCSB34x2omtDHyc44AzxUMN3JBKoJOzOc45rWuL2BsqhByBjgGk9jNrlZSjTZCSuMggkg+p6VBqT7LTeOGQjJA69xQrNbySgkkYJK5BP4VlarfPLEhyck5Pt9cVlzq1kNK7LF1rcpg3EkpjOOvUfpWTYeZdKxbhByDimyyFowm4bX68nFbeh6aZIgCMKB97HGe1Yu7dhzioJlK00pnUnbw2QTgAkfWt/TfDzQgADKgggDgDFbllo+AgVCc8dB1/pXVaVpIVCroensf1qow11POqV+VFbRrXybQB+SMk46ZPSrtrpInuiWBRMgg47d6Q+ZDdmIJlSeOK1o5RChBO3Aq7rqePVk5aoZOkcduYgAcZOcc1ztxZFmLuSEYjgitwuFkDvJwxAAxmq2sQPcW+2Jvn5IOMVm3dHEr3OZk0lDa/wCkKD82VI+vekWLyyEwME5HJxn/APVita2hfytkvzYAyfepJrRGTIyccjHUVlvsdKjYw9RC/ZsD5nU/dArOgskllJCZJ4wevNbL2xhlkd+UY5AI9qjWIJIZOxAIx9KCUrMyLqHyX6Hg4IweKi+zNIxdCc4wcela14rOd/XJ5JFUY5PKmEZBG7OOD07+1YX96x0xdkVbfdG2XBJzz711+lTGeJDuwQRwPWscWkTgfNjkY5/nir+nAwLjPBJxz196m1nY05m0ddYXbbADjPIBqxPqHloPLccHHPSsS3k2qBkk9vrW1aQJIBkZB9BW8JNqxzysndmnZzsxQZ5I/WtSEMfQr7VkwJsGQMAHA7VsWtxujAPBHBJPFdMTnm+xJLMVIUg8kAFRUyLsbORn680ilJWycnAGOaWYjeQK0s1qYc2liYyExscjgZGT/Ks9GJc9xnINTliQQDgdxVeI8snHqKmVwXmWGJwMntx701mO0fNik80AEHrkdqA2Vxx0GM/Ss+thMm6oMnjI5qnOTJkZxz1q1zsHtyQOlVJIyrFgTih7DjuK0wRTnqBVRiZiBnAYjpStKcHt2zSRkcZyO9R5G6ViyGCKACMZwfamzMGA7gGoWcebyxIzwSc1LLGAMA5zyaSZLVtxh6DB4qneSEEYI64yx6VcddkftWZcIZGUnOAcgCqTMJK5f87yrYICM9SfWi5O+ID2/I1mzzSKBtyQOCAKmeV2iQZ4Hak2QkyNoyo3DaPX3rPuE3SZ+Uc4565rQncsvA6VkzSEyDPGDUNnTHYdCmxXcnv36UiAM+4kYJp5AZQC3HYCojIImHOMGsmWlcSRispIJxVFma4cJnIzxuNTzTEIMHueR3qCOTc3HXPUipWpvHREqwbdw9D1pJcIU2kE55IH1oimKNIHwRgc1VuZcEjPfrT2Qiaa4e4IGflUDHtVH+Nvl5B79DUiybV4wfWkB2qG/hzjOatO6VylpsIpO0DB45GKesgZM4xjmoHuPn2DA9SRzTmkyMA556YpxRTTsPEjMueeDgAmoWcjBzgk8ipolAbDZ56D0qKWE+cAeBzz61TMxxzIMduvB5pir5WADj0p7SmP5fUY5pq5H4UXAl8wIuQo3eprMubknKF8nOPl7VcupgkHHUnH0rM8oKC/v+ZpO72F5jImxN14Gc5Oa39KYs5HTHA+mKyLeFEXLk7ie3TFb2l2/wArP0GRgGlewrpmgVxH3PIAOOlSQSlV3OeKkjXAwQCetV7ktGfr3oC99Bktxukx2wapTsBMAM56nmpZT5bgdu5qu8gaUlTntlqCGrCTv8oH5EHpVSXgZJx6mpZnG3rnBzgZ61HK/wC73DG30zUNh6EKPhTzk98mmuSTycDHtSAqFIPPTGO1V7ic7R82Rk5qdkJa6D3dfr7iqF042nnil3bjgevpVK7Bw4POT3qbtlxRnXMn78ANjnrmos7mO5t2TwTRcNvzg4GagYdBjPf0/GpsWEyKowAA2CCRTbdyu4H8KR3Lf5zSRfKzkHHIGMd6xbZtHXcJ5NuATgE46etUldmZjj5cn73ftSXYkmkRUB685ParYjEaKNvGcE00u5bdioVAw3zd+hqhc5JI9R1FaF0TuI6BTwyjoKqSrtyCe+Mj0rSLSIfc5PU1JlKgMSBkACuX8SaULmzkilRSGA+VxkH2Nd9ewkuRvI7AkVg3UBfe74JHG3B4P0/Cumm2tTknHm3Pjj4h+CX8P6k8kcRihLHAXkAk5wPauAli2u+W4HXJr7J8Z+FLfVreUSw+YCCwx2P5e9fL/jnwvPoepyhkxBkEOGJ6+vvX0mExHN7rPkswwvI+aBx+8qNgyRnjilTg8j86fIm0gCgoc/MRntXtRemh8+nfckzwDnoabj/OKUfcGeuaRsk4z1HWlYbVtQ389cYPHHWnDOAc1CBtkIJJ6/hUwBYHPSqaSM7tjjz0/E05c+vy9M01T0B6D2p6HBxjpUXdgG8g8GlfG3rk+9PYB1yCOD0pVQbCT61WqQI+2bCCSWTIQlgASMjIz611/h/R5ZriIshIRgGBHGT710XhvwqgtAXCuGwdyg55966WHS49MYBIgdoJGQeD64/rXgPQ+4r45z91bCWvhQCBd4JcD7xOM1l6vorWAJjQAZOQepPtXa6ddrNEowAQBwOcU++01LpCx5yDnjv2xVRrSjoeTz63PPoyViyfkIGCD1zSw34Vgr9ADgntW5qOjiHPyApjIz1z/nNYE2nLE5ABAyTjOevNebiY83vI7aVS+jLaSxkgjhz95qSQJJIV6jrnnmmG32IoGc5JxjoKasLoN3UgGvHfmdqLKxJxtGSDjAGOvvUNxJ5KA59cg9PT+lV3vWhfltoxzu7VkX+vBkEYIc55JOa0SutBFq51Msh835BnBJNQTOWxnG3oDVCO5RzvYcA5APrUNzqOScEAZ4GRjH1qNbmsbWNNZ1jUcgn19Kyr+4LZwSOcgA5FUpL/AHLgc+9VjcySfJ0yf4a0jC+rE2loJI245zke3Wr+m2zzsmEGM9R1qG0syzEnJwccHOK3LZUtBgE4HcHtTlU5VZGaV2WILUIDl8EdRmoZS6MepUDOQcjFPFykjnqF659aiN0GDZfjBBPbmlSTm7hJ8qsincXKOhXHfqDzUVvbtI+McZ4Oef8A631pqwpNOxBIBOS2KvWMBUMcnAyACK65+6QlpqPtLTOQpy7Hjac80wwTpd4VyV6EcDBPWkDzhgQoABOAM5HpRBNJFLI5BZFHPPGauOqRivdepYuFuooep+boo6Y6HOKpwXk9qxQnopPTOK1Ir7zEznII45qEyQFsv2GME1XUvRlc61LO3zjHTqev4VabWIuFUAOB+tSw20EyggKCenHT3qM6VHI7mNwxBydpoXYW2xbt7uBogOBx1Bz+tONvFcPvJwcYBrJn05xMmxzwcbeeSema0JoZLdQc57g84zUti1J209XQhJMDOCc+tNi0coeJOSMDnOfwqpZ3M7rkgocklae2sybygB69QKdwEnsbhcndgZ4INV7u6vEhKAFBgYK5zWhFqYbiTqOe9WIrsSJljjuDx0ouuoHITwSRyZLls8gk9+9Km5Qc8+lbWrSRyKQmMbhkhR0rHIGMA8f57itFsdVJ2LluxZMgHgdhVhnRoiOenBHWqlsSFOHOcdM5/CrOHRfmx0yKylfc7UV0YhiB93t61ZjQLHkZP9KqZ84nBwoPXNW4cLGcnge9JbFk9sHCghu/XireWD4JIxzyMVSEgYgDldwBAqy0rEnHAyCfw/8A11m7msXYe86c5+U9yBk1WjufMVgjdDzg5NRTSZXeh9Rn6cVW02J4jcckB2ySKlFadSYsHzkbeSM8c1WkQKTyCDx04p8ox0IPfaevFMRjtweGGCeMD86rzL0S0G7U2hORhuO3bmpYm25BOQcAmolk804YnHYgVcsYQ8wycD1xzVRaZErpBt83aAc4IxzUvlCXCEHGMlge+afLGkJ4bODztPNSwMGIXuTg57cinez0JuVbtDjywMHnDd6gktA+Bjle5FbEkCeaJAmMAAnGM0k9ossRIO1jznpz2/nXRF3OKejMVrdywQjIz1IyKztQtGjAcZwTjI7V0whxGcgHaQM++MVlX8Dxwgk8HkgE9uc0zB7nKXNtliRkNnlSeKikl/dhSMY7k9a0LggkDoxOTk9f881gajeeQ5BJxkgYz07fhVIOpWvn2beeAxO4Hv8AWsh77a7jI681au7jKBfmwDnnp061gXl2I2cAjH97FUkdEZWRppIf7wPXvV2Cd2teowOnHP0rm470M4HYnnHGa3dNuQHAckhgR0zir5TaM7loSbmiGduDyM960fLBTzQx4HIArLmXyZ1IbIHtwBWvZ3iSARkd+DwOwo8joU0WLeP7ap9eMZ96mhiEOQ8mG7ADn0/pUqQquCrZUHIx0qaeRdm9wHI6HuM+9IuMyPh1G/PXngc1Yt3eNW5O3uAaigv7O5VxLL5bjgAg9v0qjdatFYjImDrnABIBo9DRaas1rtTEnmqC8Y4YAHIzWZcxxX+wxuQSeVOcg1i6j8UbK0tJI5QDkEbi3Q+2K8/vvihLa3Ra0O4E8hsj8jTUZS2IlWjBas9ZjDWzAEZKg5JxVLWNbggRCCfN5wo+n6V5e/xenaPEqMcAgDg8msW88c3OpTh8lRjoRip9nJ6MlY6lFbnsel+PQrCKZ9pzknJOcV01x4n09bHDyqSwzhiMfhXgGnalLMBxkv0BPP8Anmrd5dT3cWwNhj0wMkD2q1SstWYPMHL4YnUaj4yjs5W+yTgBiSABxnJzx65qqPHl3NhSxB9jx+IriYdFu3Zncsctxzywx7cjmtyy8PT7gWJHAyvU57801CKH7bE1vgVjSutenuVOZC2RziuZvLW7vbiUh2dDwVB6HA/+tXX23h453OSPQdPzFbkGgKOmCBg4GQKXMonXSwNarrUZwWneGJ5QsROdwGSBXSWPg5FOWy5HcjH6111jo4WQ7FGeAATgc1v2+gnaBgY6g4rOVR2Pdo5bSha6OY0vw/HHngoq9QoHJ7Cu30fQUaNGMeCRhQTzVvRtFSIEOgZgcqxPTtXVWloISEReAQOawu5I9PkjBWRHY6UltEnAOOMGtS3tQr8IMZ5NWYYFQlM8fSrlraNCDk5JGcY4NO1zLbcrTWoEO8EEA9Acmq7zSRJtUkKCOM1dkidlKA8HByOKtTaQTZkugxt5A6np+VWokuS6lWxvEjUF+e446VaubqK7iLjAKnByeoPX/wDXWRb2jW8ipKd0RJ5J/nWi7xW6vAdpzgDjIINUtjN76DciZB0yMcgDpjiq+SSWJ5U8nHA/KrMDxRWrZG0rnBUcYrLe7E0ZeI5Q8HGR1rJyS3Gm2x13cB7v90d4HBKjrntVR0N2xAU7c5Iz+FWIrX9xkEl2ONpra0TQ3l4Izg5OBwR0IrDVvQpvkWpm22jvLtwAT7/0rstD0rbaqjffBA56fjU8WlrGwKgZPIGK1bNHtk3dwcBe1awSW559Wo5LQ1NPsRBFsfBORk+la1rAVR3HK9MiqNjKlxCxbgqPmpYbh0cpkkE03JHjyu7l0oFcu2CMEDjOKz5h5+/aeQQTV1llb7mCMc57VCcQxjPAGRms5dzCKsZk0TCMFycDowJp6pO4TB3xgEHFLfp5tuqZIDHg+tXbeMw2gOCRkZI61inZ2La0uZhBh3k5Jz0GOKmgxJGnyFepIPelkdGduuc5ApYJdwI6EHii9gs2ivqlssrBcbARnj2xWbHAWQxgY5OGPp1rfaJ3Vy57ccms25VsJsOzB59xSuPlZTgtROu1wQc9QetVr7T1IGwHeDkmtiJQST71XvlZcPyB3xWTSWpaMAwyJJyCMdBVq1uBwQcdsGp7mQSSKuFAPpUYs97YGRwe1Z8uuhsrWsaFvOWI9u9bVnfEDYTgY61gxL9nGTkgAdasyXQePCEA+oH9K2ijCSvodKt46nGTgnuOK1rG6z1z0yD2rnrW4zGiuQMAHLdzWhFfQoOoGO+a6YaM55djpYZtvI4GeM1Y37n3HA+n86xLbUBIhQHHHGDVqO4/cH5zkA8Z610XujmlGxbkYhsqR9fWpEVShJ64wDnpWdZXBui4A5VgCM9sZqeS58uMbDyex96i9tWJIm2gjg5GaHGH54GOKq2bu+/OMDpirD8N8x5xxzUbq6K20JvMAQgnOMd6qtKMBR6nqamZP3eNw55qlL8hHb2BqSVYJPusCeM5qCRti8n6Uss2I3JxxzjPWq0ZaaMPhsDovSpNYsljfLk56cirSOS3U8darW8RbDEHjnAqcP5UZPTr2pRVtwkxZ5g0DdSarxsGQgjqOlIsg245xnoaevAJXIpnPbUhEJ8o8Zx0xUEchMhXPOehNXWm8uM78+uPeqMkgjzJjjvUNpDQSttVicZHQVlkhpw+eQeBVp5jJH1Gc9c1UZDhsHnOaFqarTclZw0nJ4HufzqpeKEIKkkHjPpSxXA3hM/Nmi+YBQMnOc4PpUNXRcZWZVZmcFB0Az9aSAemSBzQZwo4B+pqCKUDJyAOD1pJWZvF3JRJyxLZPTBNV5lBA5I5pBhpMscDJO6o55/kIBJA49qqydwCQbVBDfLg5FQmXfgEngZH1pquTHyRjpg9KjRPMU9RnkVNuxSZIP3jZAwOlWB+5j3deetRxIVUD60+7fbEAFOeu4npVbIHIha4IkJPfIFTQuWPPQciqsQ8xiSoJwBVpEw3JP0pxvbUmUkSTu07ZGOOFHtSeYAuByScYz0oUkAg8AHgetMZsLkjqTj2pk30ILl/m2DkZqsXRpCCT8vYDOKsEHJOc+9QCPbubA5OM96gV+g8JjAxnPAIrodPJjiAIxxxXPw/PIBtPUAH1rpIgFXGcjA4NLzBbWLCzYYD2POKS5xuA/n3qB3w/BHTgCnBywB/DFKOo7WKl1l1wOp6Gs5Mq2TkgHsauX8rbhsOBmqiNiPB4OeKbAJZFYlefr3qtO74Hp296kd8Ec/Wq88u7bjOM4J96z0MuoEkgfmaruNy/OcDr1pwlK5GM49eBUN4+QQSD3xQ2WpWZVBCMOS4yePSoLtx8xz64pVJQkdAOlU7qUFTkEEZHXipvca3KJOAc9RyeetQmba4x34+lNmkdptmSAD0x7VGzbce1ItDtxBHuex5qyGLEdDzyCelVkHmSZzjHNWPPTkA8g4+vAqJGsUNOFm6Z4zn0p0n+r5PTtTEkDEIPQ0jMzAgkj3rOLsacupXmAZOp45OO31rMkk3HAORnPykCr9zvWMgd+P96qiRBBkpk9MmqjoFraFK6iDDjJ47HJrGuohtAIyMk4IreliwpAz+ArJuUIc4Oea1g7GUo6HMaxbhkIP3PQdia8y8beDotctpA/VgRk8YPTIr1rUrd2Ujr1zmue1G2CxEnp3BHWuylUcHoefVpqSsz4+8VeFJfD2oNEyZCnAfnJ96wHjKnkYNfUfivwjb63H+8iBTcOQMkCuX1L4Gm+tAbMiNgeflyBn1xznivpMNX5o2Z8hi8JKD5oI8CYAKc/PTTk4yOAetd/4k+EOvaGC32OWWPqWUZHPNcTcWFzZSbZoJYgOPmUivRg09zyWpRspIrKm45JxnvmpUGMDPHvUZIQc8EdjxUkfJx+dXe5FlsgAPT370/oCwbOeozTwAykEZz1pUQBTt544pPyL5bES8kj16VbtbSSeQR4z1PrUcVo8qpgYyeMDk12/hbQJWfcVXLDBB+ma1hCU2Ra5+lOnwAQrggcAdOK0HtEdcFs5HORWNpWpRyRr8+SQOSOK0Z75FgxuJ6nIPIr5tnuJ3VxYoxBMQCAAQMZ6Vq+YI4jznAPGetcTBrEk1xgLnBxyM/wCT0rXTWBzHLkAj6EVnZgncq6vdhpCmcHGBx6+lYl0WdQSSeOCRV99t3fxp1G7nP41rSaIPKOBhCMkjJ/nRKF4hFtS0OSEzkgAg9B8pzUk92IoiOMgZJBq1c2v2Z8EbNp4GB0rC1i9HILcKM5rw5x5ZHs05Nq5R1S+TynOcccD0PvXJyyHdwcdjirV7eebKU4aPqCRznmqcSiZ8ZwgBxkdTmtoxsjZu45mkWIKG4POSOlQPHKxGQSCccd63rOzDx/P1AyMmp2skjAyMHsO1Q5xhoFjBS0fjgkZ+g/OtO101SFLggE4LAVeWKBQBg4ByOeMn/wDVUstygJPQAAnaB24rP2vQpRBIYoAF6DuV71DNNslyM7c4qEyyOx+c4zwGx3rPvb3ys5JJJ/AYrJRlJiukjVLAqAr/AIY9awtVkntnKA4cEj/CmJqxVuueOtMmma8JJ6Aj5sjPSvShFRRjfmZLYzyFRknb6Y71tfbvLtwCxU4z7n8KxoEEYHXgZAJ4x3qaG5FxM+RkYwCDmk05Mq9lY1bbUt7YIygOTxVmXUIsPs+YZ6k9TUNvbRPACH25B4Pp61ThsTvIV8oOeo55qldaEctzYRI/LQgqA4OATzTIrYSZIwe5OKwNZmuYGAhzycEcH3/pU1hrUsUITIBYdxz78j8K00e4JEutXc9o8YST5MEEdsVFYa3JkAE5yMkdMVQ1S8a9fGDwMdCOe/61Ss7nyXwwK7WAJIx6UrxQrNas7ezmllmQHoBk+nOe9Ou9TluVMSqOCARjrioLTVrZIwGZS2cAA81etJbe4iZzgDPBz0yai2oEUd4IUw4ySCQwzVYTm4laRwAOw6fjWm9rbTsvlD5x1YkjJ+lLc6WhhKoQowRggelC0JKiCOSVAcBep5z0q5cRx+QdjYx93tz6e+earW1hJCuMkjGBzVe5tLh5vLXB2kYU8fjmn0Hs9Rtra+a7/NyxwM89egxWVOpSZ0IwVYjH0rdmtZbeOMooJPBH9TWXeW0qS5ccsc5FVHQ0je+gyFiVZR1yPwqyjmWPB655PtUMR8s4AzxnJFOR2ck7CM9waGd8WOAKNjoCcDjvUhB6ZGD1460s+Rg5Occ5PemI2FGDyKxvqbpk0T4AAzjPSpWlOSAdueoJqNZOecH1yKfG2WJJwB24oexaFeM+Wq5BLEge1QQL5KlCcZOTgVYLcgdeuOajlYhzj7uBjNQbLUp3tyEdURiAc5z6VGv71CVPGOQTUWpx5Ukfw8D8cUWeRCc8c/1qb3dg02JIxsX7oOOOPWr9jIVUnvVWKPIOTkZzViA5JTJx2I61okHQmRXaQ5wFJyOMVbsomYnAwOtRzCRWTanmbgM/StG2QKgUDBHBpIwvYtwJvXyzyB0HrTZINhIx3zj0psJeJs9vXNX4pI7hhn8+1bI5JMyY7eOFHQ5OWJPOetVNRtg8JAzkAlVIHPrXQ3dpHCflx06isi8dVyCOccGtE7aMwVNs4TVrYwRoTgDOAwHHTkVx2rXCbgmOR1wea7/WZRcDAHCnJBGa4XWbBHVmj378k9MflVryKcGjm7m4KrwTycAD+tZNwwcOd+MdAeh+lWbxZI3YZKnBI9cHisS73wZwc89zg59q2SYJ6Ewn2HBIGMEYP+eKv2uplV+Zxwex5/D2rlZtQJUl+D0HPP41Uhv3jH39w5I9BWlriVRHo0OsAkB+nZjVoamByCMZyeeteZW+vSvNhZMnqCQSB+FWJdVnlJy7YH8S5FLlOinNHqK+LkhjCM2DnoTn/wDVSyeKVugEDjOeB1H5151bu7AB3MoxnryK2LOcQ7SFPHQCko23PTgubZGn4gvp7KzM4PAB6HIP0968u1vxTqt40gV3ABGQeDj/APVXpVzM94gRgSgzgH1rI/4RkzsXeNcE8kAZH19qpOKM6lCtVVloeWhL+WRSdxDHJJOSK07XSJ3VQynBz07V6UnhiBAFCqnOMAVpW+hRR/Kq49sda09tyrYwhlMpazkeZweF57gjALZPGB/Otiw8HPC6F0wfQivRrfQ0J2BfQjIrdt9EVEBxkgc+1Ye1bPQpZVTjujzmz8MtE4GM8joMCujsfDiAK7gOc4AIrqotJDOECZPXIrSj0nYcYwccnHBrNzPTp4KnFbHKjRoomGI8A9CBU/8AZqoeB9Bitue3xMoY5APQVoQaYJ2Q5J56Y6fSoUjvhRjTRz1vpLytnoF5OelacVi8fAGTkcVuy2S2akAdcdRzVhbEGDeB0I59aV7nTBozrHTTGyyOAN2ByOOtdDDBsQE4IxwcVXtkwEU8gDoR+NaefPiBC7cjnB7VEXfc3b0I4IpA4O3jPXNb0L+XIpU8k4B561lWgIcKAW98VuWcJb5Cc7cEjPANaJLYwnIuwEswzzg5GD/OnvLIB1zzjnpVqztN0Z5HHI3H+tWC6LbHcgGAcBQM5+tWkccp6mfG0khAK9OhHWrK6l5doYnPHIHI5p1tPHdR4RGGAOT6/wCFZmpv/p8UOMISAfck1E3y7AveZLesBaiQEfKQMnoc1jSyu9ynJ8vPAx0/GrmqXAMBiXpuPU+hpbKwkujGRHhAchufSsnJ9DZWirsYXZ8xA4DEE++PemQWryXIiC/KvzdMHnpg1t2+iNuBI545x0robHS1HzOGOMcgDNZKDbuZurFLQyNM0FrjAAx3Bbg+/wCNdnpWlraRHAycY5GDmrFlZxW2HAyOMFuvvWta22Y3LoOuSa6YxseZWrtlSGySWPLBQVIwD1p8mn+cNoyOe3rWzFYIVO0nJHHPAqextAj7CcZzkn1q7XPOlWKUOmCG1AHHvgEkUiW6wMo7k8cYq/LG0bAqTtwQfxqO5IlVHI5HA9qycTj9o2ypFMftLx57cVFeRh4sA8Z6ZoDiG6Jfp1PsKMEzggnDZyOxFc7d9C46O5U+zDyB1O3BBJp6M7QoU5QHJwe1X7q3jUcDjH3az1uBbR7BgCpVlubL3tg+yRG68zBwRg5p4sgJwQM/jTYblJuxGO9aFoxeJwRknp7D1p2TVymuUozrtXHX06kVQfy5EJB68KFrRupEw8bHPBxzWbawlUIJD4PBP4VldGkURQwkHaM45zzTbqPO49VGCcmraocnB5U9O4pzQKEOQu8+opaMq5gm2SYknAAOQanhUZwSDzwQauPa+WpAC7B6CqeNsvTAzUfCNK4t5A8sZC8nqeaorayo4Jyv0JrUGV9cUqYfABGM55FJWbFsVLa7khTkjGSeevFWprmWaEGDlsgHPTmpI43MmP4TwelakFiisBgAAZ+Wt4bWMJWWpNpkjhBjjgAkHnPeuggjL4JOQeTWC1ykDAAYHTitKz1DamOAR6dcVrB2dmclS9ro3o4BGpP54qhd+aZvlGY8HPFMOo+ZEAWAGecVIZg6YBJ44zXTJJo5YyaZNasVH9T3qaZg5GTj1qC3ZvLyegPOaXcHGAQfQVg9FYvrcnDKwwoyB39qinAHoc1BNcm2UkHDAEYzVV7lm2HIHPAzSuS0SlNuMgDnAGKcjFcgYx6Ypjyg4559KYG+bntUl30J2lVM/ToeBVSYh+ASO4ANOD5yDyO9VHkdpgCcIDgUrgtywIyzAg8DnGaniuQGKA555GadjZHwRn3HWqy2xMvmA4wckD17UX7BZMW5AZv6VU1Bg1uoGQe/NW7ngHjOOnFZd3PuQgnBHAHvWVveEvIiiBS32D5uaiCk5yTU1lIRk8Fu4x2p067gQB1OCPTNVY0vYoW0e+Vy4GFJxmorliGLE96tKWQOCAckAE+1VrwDyiSe9MNyn9pAgk689STTEG+InqMZBqrdzIqBI+eoBA9amtz+5RSe3OPasm7M6IKyuV3lPCr0zzUghGQHGeDgZ704RKXJBPXPWlMhdspgjGD8wNJou4x2VQBjjPH1pYIiApcnZySB1pBG7tk/UA1MxKpzj6ChGbdnYaDmXgYQHjJ606dQgUtyB2B/Soy5ABxgdaX5p3AAyM5OK1RO4RISMA7OelP27eDxz1zUuwgdOOnFDRGPBPetFsO62IJiQnXAJ9DVd5PNVQOQO5q1dxnbgdc54quRt6/nUbFpaDGPPTrwc1A5K8dRknpTpHbeApJBPO30pZGHQDp61OjMG7FnSY/MmORwBkZP0rabCgnJ4PSsvSwVG/uSAK1Z8lBzx2qZaIqF29SiZTJLgdAeRmr+9UjHYgdTVJIDC3PfJBp9xcfLtPpzWcdFdm8kipdy5YjOOeoqnM+RycKOMnpzUlw5wCeg5P1qnNMwAweM9P607uwkhHbfH1znqTVcsN4BPA7dqldhjdnjGefwqv8AMXJBPUkY/rULUVh7uTIAAOmQAKr3TgMBxgDGTQ7nzMg8Y5HaoLqQZzx+Hem1bQkjkl4IArMunIGByD16d6svOACp7nseapTnf8x4GajYSfYqlg/JyMjqRjnp1qKR8e+B1zUhxsfGcZ4qvK5QDBz6jFM0Q6OUyNyMKPzz61bKh2wOg68dTVC3y3Occcg1owncpI9TWMnY6I6BAmASQcgd+lRuSnck571OCWTB5BB/GopvvEgAZ44FQnoWlbUgVN7HP4DNQTc4z0HT2p8jHeB2weT+FRPIUcjIJzwRQjMrSqQfbPUdaz5IQxI9eh9a1JTIc5Pyjtjj61QlVeUyTk5yaqMragZV3BhCAc84NYWoWxbKZ7EiumljAU55J5BzWdcxnauDgjqetbQnrqYThc468tDHGyjoRgZ6ZrJs9TudLvUABkjBG4ZHHuK6+8gLRsrAOc5ziufurHgnIB6nI/zzXfTrOOx5lWnfQ7LTdQ07XrLZJGrjOCuB0PHP+NZ+sfCXQ/EIcCBc4yQQOPoa4tXuNPmLRjOcgZY45Pp68V1eieOZFj8tx8/Q5HHX616cMQ5I8upQ5XqjzLxj+ysXYy2ExG8cIy/zryvXvgT4h0VyFtGlCnO5VPOPTtX2rpXi6OVQkoBDAD5eO/6/Stz/AIl9/ED5aEHrlQD+Ndsa7SPOnhISex+amqaBf6LJsubeWLJI5Uj/AOtRaWb3ONg7gHHbNfodrPwp0TWoXLxREsCCGAAPfrXinjj4JaZ4fWe7i2AQnOVAK88jNdtGrzaHFUwbjqnoeCaR4feLZK6scjhSOOvB/nXXwSpYtsQllx0UYqS7mFufLicsh+UFPfJ4qir+Y+QPmAwSRg/jX0VCn7upwzajoj72j0qS0SQImV6471hazdXQkNvsYFiFweOvP9K9INtvByM59q5TxLaATghRgkZ5yQeMY/WvjJRS1PU6Gj4T0QSWwd88jO7rzx+VP1zRNqMyJvPIzz/Ot7Q8Jp0ap9wAYz1q9LEs8Ww52k9MUrIa20PM9EglGqgEPyxA3A4BHv8AnXoKwlYcABgRzz24piaTGsocA5znpWg4yvQ8nBIqVtYSumcP4msSI5HjQ8Z4ryjW3kjaQE85wTk17xq9sJYzwQSSAR7ivGfGNmYXePBGSDgcZA6mvPr0vtI9SjPoccrfKSHzgg4PXFX7KAMwcggA5AHr71TmAQDIyASAVGCamsr0RqEBAIONuQcjA59sVybLQ9A3I2EYx/FnoKiubh2zk/KM8E9KjWclMZGex9fxqCRgG6+vGa5VFSepV7Ia9w7sWUngcDHFKJpAmQSCOTkcflSrsGfmA71BeXYgPlqwxgZ59eefeh0+xUdVcSS8EeSH2nIOQBkkZrLur0zlRu5Byuff1qvcTuz4wMbuRkf0ojRVIIznPbk1001y7mUlfQvW9txkjJ746VahhjV+eBjqCOvaoopfKThyAeDwe4rOublxcE5ynABHXIFa+9J6i0SOoNkLpAEcbQAM9ck1XTSTBI7ocgnnGcZFUtP1WdNojD5yQCMVtw3ptYGM6HA5PqD/AFrZaGfNfczbqe4t28o/cB4xwfXk+lSafqpjYmQEgcAADBqpeagmpSoYtwVTk7v89KUxCeYAICcc8HAzj/CpnJRVy46lq5l/tGYZQoFyV9Aen581ctdOBj+7joORgk+tTWdp+7QMvOTgjNa8EKoQDgDpk15sq7N0uUzJNLi8sAk7jk5A4FZN3ppR3QD3HGK7KWNCAM4HtWTqMQAOwdON1RCs76g1zHECKSKXJJAzyAa6DTop5ULg5RcHk8VjX/7mTvnOOnFXrO4maMRgDHUkdcV6cdYnI1ZnT2CShFOV39zkYqCW5uTK8ZwBkkEnjAqsmq/ZY0BVhzwcZ/nT49Tjf/WYHJ5YYzTttcenQVtdlgRI8biAcYB71Jb6jJCfMkQDPTnP50kc1vcuOE+XJDAZOP8AIq9fpaGPYhHzAHIB4z2+v+NGxDI4NbFy46fKcHg4qPXr2OSLYCExjBzjOTT7GyiWEFXUDPJJ5qKSyS4Z8HeBwSMcc8UbFRunoUInLnPQZwcirEbMQTz147VWnR7WYxMpAU85p6udmAeO31q3qehB6XJ7gkrwcDtzUVu5UgZz7GlCF3wXJIBwGPFQnfG2Dz9ODWNrHVFlrcVbIHHsehqaFO5IPIzn1qmJMbT2HYHJqxG21s5yM9M9KTdy1oTOCB1xk+tKFDLkEHHGPekdtxxnI7VD5winwBg5z7Vi9DVXYy6XfnI7dD0z2qJRjKg5AHTjg1LM2XLE5BOee1MQEEnHBGc5pxCSslYfbt5iuCSCD2xk1Yhti8uRkEZG4iqkGTJww9eO1aVi3zvnIYYwfr/+qtUQ07XRdihcbN/JHGT6VqRWyOgOSOpBptjELhSHOAB1J5rUtrYEEZBXFZu5le+5mzW/yHHPuB/KnWSbCu8nI98n8ati3JlIGdpPIwKc8IDk857VUWZSXYddKfKGQNo461y9+HDPknABxW3NO0kR5wAecise8XzuQTtyRkCtFZszjJx0OS1WCTcQDww9e9cnqCOWxggg46deK9D1CN2th8oIXPzVxl6kgc7MpzwcV0xStcTkzj9RsHeMtsAIHJxk/QGuc1LSJpIshfu8kHr/APrr0OSEyKwLrkEHBOCfwrH1GEqRGR8oPJxwK2TshKHMedvofmAk5BbkAjBBqvHogG/OQRkADua6u9tyjNt6AkE5qgsRQxRk87iSc1XMCopGJBoZVd/bqRirlppe5xt9eQwwCK6WWyLW5Me1yBnGQCfbPrUlhbb2BcZcDgE/zqObqdNOCTKH9k7Su3k5GWB68ircGm7v4PTBB5z9K1baxaaUAAY5wMjrx/hWtaWG5wTyck7envUOVz2abWxlJo3kqGOB+PU1fg0wzrkcc+vetF4CSsSBAhOcA565PT8a0YbcQRAYI4GABjn1xWZ6EbJHPxaVvl2HHUZOK1LfRtgzt4JwWAGa2bayVoy+056gkY/GrlpbI83lnpgngZ5oOqMtCjYaMjcnlu3sO9acejhlwB05zircJEMuBnpg8etTs4Vsqcjt7U9mVcz4tPNuwcAAg9x1pyw5nBLBFOSB1A/+tWhMGltzjlwQaWziWZDv59wM4/Cpbu7lc2hzNzbEykjAxnAx/KrmlzNBC+CCCc4HtVi/hxePGACQAMqff0qOyjIJGCDkjp3zSui+a6RJDEZ5RnBYkk5/Ota2j+ZUI9gMn86bpUBWUn0Bxkd+Mf1q9uK3RB65zk46duntVJ2MuYopaGO4kQYGDlcAnmrdsh27SuBkADBH41Y1G2KiGZAQO5B4z2qS1jMuGGMAgH8anS5Sm7aljT7ZUzvzjGelWIHkhucBeCecg9KkYfZ5opCSUb5eOg9DW5JZJJau6EIVXIbGcnitETKYlhbvLDI5ZgvOFz/jTJ2jFs6Rjc/Qsf6VCmrEabLGQRIMgFRnP4dqh0uKR4S7DJPJzgY6cfjRo9EY2tqWLCdLW2fnnsCKy44nui8uDgMSD16VoxWckqPGhI+fBIx3PSt/S/D4hZ4SDkANlhxg1PLzbidSMVdnPWejSedulTJcfeb0PoK7bQ/DqRWK5BY9RgVdXSxDbRFgd46lsHjtir8WY4xs3Hnkd6tJI4KuIclZGZcWAt/3mMgcEY6VctI/MiPC4P8AEavyJ5wChfmPUk8CrFrp2zCDjkYUDgClbU5HWsveZWs4GLuOyEDOK1oVKROmAeOM0RWpTICcE8cVcSEC0eRlIwME5z3q0jmnV5tiO0uAsfI27Bwakto2lJl34BGeP8KhtIvO3gthM85PH1qwbpUidIzvySAwPSp2OST10GT5bjO4dTkVWeQHMYIyhyQTTlneFQH5Pc1XZkDGcNnIJIFQtRLzGsuZ8Hrjj39anERiIB44O326VVt7+O4lIxiRO2auq24EscH3Nc8kjVXIJpAUJJH61lXtotwUwSvPPtV65OzPPHaoVJl46H1rO19zsprlVyFYGgYY5Qccd6sRzGPA6YPPPNOCtACDzjmoW/eLyMZz0NDVtjQddWwJUhgcjqKgSMo3tk5Iq46bY9g4wODjBFVkyiBDyc9e9RbS5MZdCRotq5xkZ601EEjnuOmBTlfehUHkdM1GkLo+9iCCCMA+uKnToNaDZ4z0x8p4OO1VRbICW5xnjNX+Sx4OOR1pgtxIUB3YzTBOyIWt/MQD0ORUKWyHJwMjO3I71reWmce/WqbqFYDJIGeaSSM7tkcUBVTk/PkdB2q1HJt43fhnrVWObDY7etOuXLoAoyV9O9VFJ7GUn0ZeeASqcceooitpDGcHaV9TUdqxMYLcP3FWEdml9BVpamLuRpE/luC+D0zmruju6iSNyXKEEH2qlexO0eEfaxOasabc7AY2OCByM9a6ovTU5Wrs1pLxljIGeaWOfZGn0ycVUbDHAPGc06V90YGfbFYu9y9LBcXCSZzyOcYx1rNnuHEoww+XGAKLhW3KBkjPIB5FLHZeZkOOOx5zmle4tEX0l3KD3NSSNhMkE1RZjERhNwHc9qtLLujw3T3qdhdNCS3wwHGDStCOxqOKTcxAPQ9B2p8j7R14HpSvcauTZMcYzyOlOckDIBPH5Uza8qg4OwCmTymMAAce/Wk9AI7g7yeT2JNY16hDkKueeSa1ZHDp6HB5rJvJPs5w2Tz1oGlrYdYkxbnYZ64xTZJnGWHBJJA9KEl3RhQexPHeqtxP/CM56VLlYu1xBdv0Iy5OevFU7ty5yx45wvQD3q2kiOzyEnKgcfpVG6YTHBzgAjGfoaluyKjHXQpPEFyQc45OaY8hHGD6cGppJGAbgHuOfWqvmdF5yeTiou2dEdNySOTauCTntmnRS7soD0IJx1quzmRggIGOpqUkIny8t3NGr3BsmeQDHc9M+tPiR5Xyc4A6etU4QWILHjtVtZSDjtnFOPkZMZcE4CR5A7gDkVZshhMEE4HpTBF5rE1btIx5ZR8jP8QPIraKE9EVLm5KNGApwT1xVlYiApJyOoz3qVoY9wLg9unJ/KnSygcDOOeoxVJOOrJuVpMSn0HpVK5k25HFXpAseTn8Kzbj5mJ9Kl7DWpGODkZzj8qjDfMAexxxTi+1cA9PWo2HmSInXJB4rO3YbRv2FsAiAjgHIArQkXcMc4FQ264QEHOAB1q2rBISM888iqurWZN7FOPDMckgZ6VQ1AmM57E5qxO21s9PrVa5mExIJzgZ9cVnbTU1V7XKM78AZGM5FVeHTnueDU12/wAoBP1PpVF25AOSO3PWo9SiSR1Kg8ntiqEjZxj1PXtUkhIXGeB2BqszbV5OM9zSSEtNxyvx75xmoJJBzznGRjGMUFiAAp/75PWq1wSVAHBzmm0IrSy7R844zwfWqU8gYlEJ64AI781I8rGYcA47c1DNKeQMdc7sVGrQokW5woBOWHJPrVad9p3HGc5xU3LDAI4GT3qi5KtjGMHqKRS0Zcsphh8nkdKu2zEAjkkHJOKzIxsQY7n0rQtC7xdtijHA6Gsna+p2RdlctKxCYyAc56Uwq7feIxnPWlkcIoGc8EA9KYDvwCeo6VncF5kTIGPHPqRWdc4EwA556itOU7j06D1rPliP2gOcgD6U15E+hIw3LjnGc4qjcxHfyMdcHNXEfjB5Gc8en4VBKC3OCAScZp2ErozrpJB16Y4JPFUZoieoJGRnniteQKeCMgdqozEBsFTgnp6VS03JldmPPb45xz04HSsq7tzyAPxrfkU8qT6kECqM0XmKD16g5PrXRGTRzuF9Tk7m2KgnFY93byxlnGByACvB5rspowI8HLHJyCO/QfyrHngBUgqMd8AcV0wnZnHOF+hza6rcQMCSwweCTzx6Vu6N48njba8jF/VjWZdWO4ODlgTgkgZH+cVjzWGH4wCMgEe/P9K9ClNNnG6V3oel3fxEkayOyVozjkADBPavKfF3irUdVke0e8doHYnYxxgdwD3BqSe6eJNjuCo5wR1qB40aYmdFPAIbOeuK9rDSUXdo9D+zfbU77M4uYEZikXGGyCR+lR7gN+xOhxwK6260NJxJLuDEsSDg8Vz2oaLNavtdGCP/ABLnBIr6aliISVrnyuOyitR95I/SULtjJ9MY9zXCeLL3y7+JMgOXHGe/Wu1upRHGTntxXC3FsdX1MDGdhJyfWvk30POkdl4fuA1nH0zjFbSgtnnjOeD1rj7V301tgJIGCxYV0ltfJMgOTnvx0qNGzaLVrFo4wR3phJOBn3p7SgjGc47ioW/L1NS0aJkF0uU9/SvL/iDpxCO+z+EgjA6E16JfX6W5OenqT/KuW18xahayc9sj2zWNVKUbHTTumeKzRFyAWJAOex56CqTL5cnyZxnk4rW1W2a0vXjIIQEkMe/0qOFY529a8eT5NGerB3WpVS4dcbTkE44OfzpJNRKswUdCAGbHP0rSOnHG5BtB61lXlr5aFXBIYnGKzUosu1tyu2otnkEDqCSMdRj+tO3LeSZIY8DAJAHuQPWqDINwGzPYE9RWvFbs0YdCDgfdPvzWjsiosi8sHKlOeu7NRPGc8cDPNPuZmt3ZXOCuCRgd+cU6KQShDwwPPPvUq7d0Da6ELM6rtPTOaZlWJ/PmrMqYARcZJIAJxx9aqyAqCDWylYyd0jZ0dwV2NtAzkEDGOKv6lNCLf5H38ZJ/CuZiuHRgFLLjjgZHtkVYEEty/Jwh9Dwa3WpkT2YDkYzszkkdRXRadZA9+mcHGPzrn1he0mHJKHsw/lXU6RcAwkDGWI6//X7VwV5G0VZXLtvEYUxkHAqKeYxAknpzVt2woyV69QelZGpXADHPGPvelebG85G6fu6ly2vUkXJBJzgA8Y98VDfyZHynJ68fpVO2l3qAOoPUGnXmFiL5G4etaODTVhx0Rz13Is1246YA+ma3dJEZtyePcmucMQkkfkEk881qQ28n2cFGCjgA85zXr0otROSW5staQXUqZ4I6EnvUF5p0b4QH5s9RyBUkVrLBFyC5Xq2O/b8KrrFO8rB33oDkADGDVvchaF610piigNzjJY9BVZbOedjjOVzgZOKmuL6SGJI1jJ3HBZTwPc1JZaj9jiLSEcsARjg/59au6EylMl5GQioWAPYcD3p8EU9s5cAscHKrnv8A/qrUtdRSZyTgJkc46D3NXbi4g2pHsXcM5CkdMdahvoUmrHLXFy90/mODknqRgj60+PGBg84yDnGa2btIvshIwD7gVhMeoPQcn/GtI7G8Ja2RajfeSOMeqk1DeZLAg8dTz1oXKqXznuRSyqPKV8j/AHc9aW252iQby5IfHTCknFSxMAcdMnOAaqB9uGUA9cmp7cgzA9XxzxxUadDROxZMm0ZzxnqTwKRo/NYsucA9exqQt8pXAwx54GMUIyMuOQN3dSAOmDWLWhunZ6ELBw2AfapliDxjOeDg9Oak8jLuR0AyM06I5BOazWhruiOK38mTeRgDjBq/F+7dDjuPmFV+TER3ByMGpLSZ4iAM5JAAzwDTbJSubEMrIoAJJPrWrasfLwSck8jOKybVxIQcLgZOcd6u7XyCh9s0lJLcxloX2lKABDz3BNNErrKpOMAHIIyfwPaqVs0rAnljk8Dn2rRdt0J4AOPSlGWpHK3YztQcuvXtxznNY/mbY3yT1OQBjuKv3EpDckEZwRjoKpXMW5+AXjb04OfrW6dzCSd7GPeyvPHKgwMHAx1+tYE1hLHbDJGQ2SrKfmHfFdI0PkyBOpJJ6enc1S1AFJwGAZSAc445rbnSVxKLTOd+wIY8kc54IHOOfWsW+tgzEHAU8dOeOa6mcbMBBhATx6Vkarb8HZ8/IPA70nI3gtThri23TOBnk8DHHese4t2Q52McEAYFdbc2+JSQPmB5Iqm9lkEn5hnk81cX3NZoz7R2eAJyOck4+nWtCxk2swHJGCeBg1niExuRnGDkmpoFJZ2J5bAyDjNa6EwubGnyruYuQoJJAA/wrVs7ggZAYbgRyMViWUnlSYcY2njIHNaEM5dSp6nHA/8ArVLPQps2rCHzbnJ6gZHzd60JE8/5Oc9wKzrOYxuACM46k81dguQXAjwcHnnv3qTug7l63jk3Ih5x2OPSrcETxz4BABGeeucCobeb5yWOBnkdc59KdZ3fn3Uj9gdoGMYov0OlcwspkEro2c5Azk/57VbXdNIgJPIySeRUsdqC5J5LHHWp+Ipsjjb0AoNYyb0Imby4JsZJxwcUtgxFsPm744PPr/SoGnLmUAHaRgA9vek0+4xCwAztJUntmpbNbMWFFOpvvX7/ADjPXNQoj/2jLEASinqOas/O1zGRgHqW5zUk0TG4JUjLg5/ClYLW0LETGOYjI2d+PX/9VWnf995hJ5AGM1U8ssAcckEEZ7d6uW8CTWzoSEOSMjOfbP5UwVlqWS5njEZyQDgcdM0/RYXQOp7E8HvUUYf7MChOeCCD+dX7aQmcOAMkgEUvMUpaWRNPMJEKADcORz09ak/tJ/I2B+CMYzTZbcecCSBk4xn160RWpgldGGSpOMjjFWJWepJb2xmti6ghznBBGMitW1Ux2MZAAOMlcd+9Z9pci3cKcbSccjitqJtoY9U68DP6UaE1C9p9mJZXON2QCucHB9q6O3g3LkDJAAOCM/jWBaPIFUoMHPBzitzSt6hhIcknuapM8uqzTj/1ZLDnoMc/lVy209RswSUPqaggaKNCsjjnjGOlT28wBxnIz+VaxS6nlTn2Llxbi3UEDvirNpB50ybX2d8ZquL9ZgUONw6nP4U9roWxL5CHGOcAkVdkcDk3ozQuJkitsAYOTlqqS3m6ApGvJ561k3OquWUYJBNQpesGJAPB25x61nJ6mkY6XJ3uZBwTgd6fp8DRwySZ3Bjxz049KoBnuJvLPI7k8VqW8ZDGIfdGCCemaxbNXorDz5jIM9cAnnNQ3KiW1dIyARg1JIZI/kHUnmoPJCTeYGIZhggHtWd7aIpRvoRRWIhYyL1PUjuanaQeVzkEH8qenGRmq0zFR0GfU1kzpiujKt3Pul4OcCp7UnIIORxxVC5iz8+WGT68Cr+mEwlQTuBHcVK3Oh6RsWpo/N+fOOM4PQ1mtKWBAOdpPH05rVRhvx1B5ArN1CP7OS+BsJycCpk9DKEujIre/wDNTcykAZGSKtW7reQeYpIUA4x3xVeKMtFkfxDvnvV6Hy7WwVUwNp6D3pJ6FS0eg1FBQYXnIyMVIVKcMPlIOOtRmUBAR1AJ6U5bl5iM4Axg4qYpE6slWJWjyQRTHtyq7h0HalZSkYyTjOeehFME54GS6YyCORQJXZC02ZCDgdwtNZEkAz9Tmrxt0mTOAcc+9U7mFrVS5AK4yAKaiwuijNEAMjjB4AqSBCFyec9qtJEJQD0Hp+tMmBtChIyhPXH500uXUhtPcsWjDGMdPbpViWMEF0xnvgVSF4nmkgYyecVcjmVxyw688U00YSTWpXlSR5Vx93vz0q7HaL143YwTmnCAoc5yCMilGVHB9a0uZvXYq+ZPDc7CCU67gOKZfXvlR/yxVu5uMAIc+/HftWbIBfuhRv4ucihakeZJYS+dGHI6noe1aIn2pjPft1zWcsZgyMk8559aktboTs6E9D+ZpWsS2izOXMfBJPU0q5eMjvjmnyfKo6r3HPWomLq2SAcHpjBpNWBa7EsJMSZBOc8cU6JWuG5HAPfj8aVW3nAOO+KuJEI4ccZPUmskupdySV1jUDjAGPas+eQyyE8Yzjg1JK5AOD7Cq8X+oYE8g5yasi2tyCafJIGeO/vWdeIZzyc89TVi+YxD5ME4zTLfLWzySHDDqB3qDVWRBAGRPn6j9aqzOcnI78VYaQyOBnvgLRNGACc8A+tQ7spMowAl37ZHrzVK5chSw6g8YFWppzFKQmcHqRVa7kWWMADBJ65oXvKxskVnPynbnkYzVeB8KAQTjg8dasb/ACM/x9gB+tQ4KqSTyexFTaxdxCMyZ9DkcUm4s+wA4x1pdwSLqSxPTNSW4McYBJyevFUmtjNyuPjR8YH0yauRxsMZHTjmo7dvMbPOByRVlGMsm0LwP0NapdiJOw5iEBJIA68ninxv5yAjkCmz2eFKHpUnlCC2EcZYZGDxVq63MpO5JG24nPO2qt5OC2QSec/SmbpYMgfIhGC3Xr/+qmpGXJJPGeCcc/hVc91YpLQSYloT6YzzWeck4zxnirt/KojKD15wapw9Dnp2qLAtStdloxtHH0I4qTTzumxnJQgbvc1FfSFcEH1qfSECRZwQSetSl0NN0dLbjEXOTnpTpGKsDn5cdxUImKxJ34AJFL9pXac8ge/es5Ao21KV5cDcT17gAZ/Sqsb7xn8xjrT7kkSZ4wOveoYnwjDrx0NQma30Kl/Lguc5APXFU8I6g5wR1IOKkuWDZGeAeQDVNWDKSCw5NJvW4rCzTGPcUc+xzVJn3rgHgHJOKsXEm2Een973qjGQSSHO8HBHsaLBclDFmwRwBwBVefLA88d/WnzvlCOvGBzVK4YiPOeO5zUvQVivNgE4YEdcg9KoysXJwcjnPNWWk4BH456VVVgcgIc565GKtK4kxDncWJyAMZB9qqXLYOdrEjngY/yOameT5WHQE88Gq8zEkABiepx7VnIuJaRibdB36HFatu2IPTuc+tYcEg3omOckjFbaZZAB0yOgrBnQtCPd58oD9FOakbC9O54FN8oLMB/Fkj0FPacqwweB0J5xWRcmJuOzBwKrFBISeTjk8VYlwcZyCDnd6e9MbATnj2p3FbQqyrtOOneoGchdmAe+SBU7ktxgk549qrzLlcg8A88ULQqysQNgKOefXv8A/qqnMNzAYzgE5ParWzMwyQB2PSoJlfcQCME1adzPYoPHknnOOnFU51LLgcMCTgdTxWmy7C2OFPY1UkMalgSAWOMkkitURLUyZYhsBB7DoOn5/Ss64gwzMckHndx3raZAAfQZPTjjmua1vWrfTYZGlkUBQSRzyMZrqowdSVkc1SShG7M3UikKEngepOMVxt14iiaV9nGDgFvy4H9ayfEniqW+Plg7UB+7jpx2/HNc/bTm4by5zhO7YyRzkV9ngssuryPmqmZRpTujtAyXiMeQQc5NWYoipQ+XvQjGT3965WK9ngYHqnJznoCa6fSNSF5iJNhODwW59f6V1V8K6Oq2PqcszShiPdk7M0WSOCEkOoGM4IwBVC/WO6QRSygRZ3DnvWhLF5tuATEVyMgHr36VG4M8aReTFsUkrhQK8mNRxlc+sqQhUhZo+xNb1Bo4sDg4JGDz6UnhOx8tDcOu4uMfN2/+vWbJHJqV/HGifu8/MSR0rt9Othb26RjoB6Y5rRRW5+GOXMytc6ULhORk9gKyZreWyOVJGD0rrFXIxnPcZFRTRjBBA688VEkjSKV7nOQaqUQb89ev/wCurh1ASR8N75xnHrRe6YGQlR2PA65Nc/cW0tmHwGAHU461k0dMDn/Hd7LFgpIcswwef89K5/TvEJkUJI+7HY+vervinUBPGVf7wwBnse1cZHiKQkHAzn8axlpsfQYelCpC1tTW8QQCbeQgIIOM8+9crDcCOQEnAJyBj1rqIJjcqA3zcY4xjNUNR0bg4QjaCc9MfjXm1YXYSh7J2ZNaSpIpBGVAHPT9ar6nbgxk4Owf3Tg/iaoWxmhbYXH3gR9K0JLovDsI9QWWvNcHFj5k0cw8JikwDx1Oev59617XLQZ6gYAHFVp4SS+Bk5zk061byic9/U8V0bxM7pFLVYQuSCMZ5Gc1Wt5wq4yRzzg9a2L2ISwk+ox931rmbhjbSPiQ7eBtIPXp+VaUnzKxOqehsiXzemckjOT0Hf61DcxGNT325GBxkZ44qCxkcgnGRjnHY1blztGefU55pvSRutY3RQMuwgngA81r2l0h8sYwAcndnHNZjqoJIx9MjNCudwGemODWvNsYcvU07/UTeSgxONqnAOOGxWhp2pNDwRlgOQKr2NtG8oBOM4B7dRWhbWUUrOVyBgDJPXGamcFPQaehLJrRAI2gZGM44rOkvfPJGcEkjPrVPV4Xt7gbCeuMA8DIqtbbzMpwSevHWueNBQ1NW2kblmSozvwAPTqe1T3zgw4z2/pVe0JeMhWKjuCP8addLJMEyS204BXvmsmryKTstTPjtdigJznnAz+vvWhaC4XcCmVHzdMHI6VXt7gRv6AAjiteK6SQfMeoAyfevRikonI7dBiau0WyMhghJJIUZ+hPpWhbSxsm902dwxHBHeqUccc84GMjPPPHb9a1Lq1g+xpDvAdixAY/Me2PpQ/Im5UW7t550XGwDI3ckdfyq7JbwSq8ZIZB64A59KoDS3iXKEELxkn0rMa4n84ggjB4IyeKl+YzpYLKNI8jgNzgjk55qJNKM93vV8RqMEjoc/yxWOLyfICu2wDABzVqO/uba3LsM8gEA0rNMCTUNMcrw6454757VSaMxIBIgIxtPPTNW49QnmwCu3BDYIBBxVfVL1pWjBHAJJ2jH6irhvqNPqiuy4UpjI6ZzTpEdIwDynT5etQiRnI6AAknk5x71YRnJx17irkkejTndDHCKCB8mOmR3qSCUgMc528kDv71AzlsgjBGTwRTwDj5UyCM7ieQfT/PrUJWNbliObfkAc5+8BU7DIwfXqKqQkqpBJyO2RwO5qwGPAwDg/ezx+OKzauap3LSsEUgDqMUmAeMkYwTimiQg7OfqOn4VYjiZ1BzkDgD61mbXsFuu7sTzxk1be32kYHbj2qCI5JOMYP/ANapWuDGuAASTgE1A4q2xatZBAcHAxwSffrWuq5hUdgOuawms/NdcE5IyFyevGa2II3CgE4I6c0mriauy3axiIE88nrmknwi/wCFRSyPGo7c89RUFxc4XALZPOQeB+NCRlK63AlOmASDxmoi4I+bkHPTpVK5lkQvs6ZJH096WG5EkYbjZ6g8ZrVI52+5X1PiQEJx3NZeozLKeAdpAzVy8uixKgAg471Ru3yNnl8Y4Jqla2pcldIxzJvJR+zcDPaql3aBYXYSMBnOAATmn3MEnm7065yTiiZ3lhIKcDJJqlsK9jnrmABVxuByckgEYqtIuxcDuDkmtGWN0YnAcDOQTz+FQMQQm4FQARx3yO9WtjVPQxJrfa2QoIJyT6/Wokh2sCBxnt0FaskZAJGAM8YGaYxAUYAOSAM/zq0zaCTZVaNgEIzwetaUQzCNjkFeWUgYI/nVWMBup4BwOauJEQegI+lUdcVbRFmOQABuCQOeetT6dNsnPXHXHGKiWIpGH6gnipUTa4fk9un50HbDQ2ra4zPtJYLnPQHjpx+dWzGIbonACkgA49eOcVjxSMGVv5Vr+YZUXPPQDB/z6Uk0dW1i79rCEMhPPf3p887tIOTz1z0qKGJnhUEDjnPfnmnpDmMvsYFSOSCR1ouaR01ZZtow8qD1OCT2/wA4qWACFbmIbnAbJxgHJ74qFA8bb+pByAOM/nVhX23OQCuev0IqHKxs3cfM+62RweU+9kc4NTyxG4+zupKeYMbl7ev6U1FDKEHAHAJ71bRcRBBwQQQBQmZydhRaBSAvzAcgk+lTgbjt7sD271HJII4snjrjrUcd15kSnK+op3stDn9orlpFIUrjLe9T20nXHI9azBeiI4684OKnhvkjOS3U84rJNh7VJFx7gzueuQcg1q2cyT8SHBAI4AOTjiueS8ENwTwU69MnqK1bWaMzAhiu4+taRTRjUxMYo0m05JBwScc4zirtnNsQIQRjiqRuvLjAJx82AfUepq1FIGUkc84z61soo43i77mpFqADhQQMH0rbtdSiTG/jJGWPSuNSYLNyeAex5q3LKbtXUOyrjOQPSrtY4qtRy2O3ubpJl2g8dcnuarJcNbqSckEHBFcxZ6pIsLh3zt4+tXodVR4N2SCDgDPPSqclY5UrnRpeiVd+9Q+OSTzVWfUPOkzv6DBOeDiud/tESnau49AMjn61PYq7gBxkAnrWPOzVUzZW+xIOMgHPI6/Srn9ps0ICIRjJ5FZUiOq/KPmI4q7YJJkBjlcZJzwOcYpcybHyIuWqtEd5YktyAa6K2QPAMg78ZGOg+tYakCQKecHArSkuZFEJjONp5wOcUkzKcWOmJDnf1HpUagOmR1z3pzzo7cnJPY8GoZGEXTOD2rF6s1hqTghW+c8d8GmXEasBjkn1NVy+4cnofTpULu4lIBOBxmpudEYsJIgUKOB+IpsUqBsA9PWmZw5DPwKryx+a6kHhSTwTWZta6NNZAfnBGelKMXTEHPGQelUo5CsIVeDnvVyyY7unfjGKSdzJxtqRSYtwQQAv1/WoRKWXAPGc1o3sCNCUOd+B1Hes9bMwkjPQdOKmSs9CoSuPDbmwWFSwDb3zzUTblTOADS20mWUA/WoWjKaNESB4wn0HbuRVQy7QQQCOgwKuwwB1fue3NRG1ZshgBzwa6Ermd0tyOK8CHnOOmD606SVJi6uN6ZA6D8qrTRGHIwQR0z0zT7VTIn4cUkxcqZbW3jii+QYA6Cq11btMp9Bz0qdWLLtzyPSpEQllGeP9o8VW6MkuXU5xrWWKQgE9at27OjjPPqSauXVr+9OMEYzkHiohCQo781glY1bTRdimDbRkkDqKsEguByQOnNZ8Q2MTgBe1WRlTgnqMYFaHLKKuJOS4HHfsaktbOOCLIOSTn72cGo3tyI8KefrSwRvGp8xjjrk9aadjKS03IWuSbh43wMcgVXgYRmViCUAJGD3q5KgcSHjGDg47VkTGSEBM8E9a05tDNRLAvHkfCOMrjI71esLkTuVcnCnk1WtbMxL5oycDkGq63XlSuqJgseT2qL9ylqbwASXOcrk9etH2h/Mxk7BwFqODMkSE+nPPemqjiQnPPcEnFQ12BeZNI+G54xz7VWuJRj7wz25qK8kLb06c4qnK2FGSTjtnrR5Ba2pHPcANgkk0ye4kWDABxyeRWXPcFpyMMeQBjoee9aL3GyDqTzyCKT0Q0VTOy4ORx14pLm/xCpzkHgEfxUtycp8vI7ADGKpSRvKig8dvmPWsr32NkrAH8xME5Ocj1qs5JbAHfPSnSRmNADnjt61WjBVyS3B7UJMtOxIrZPIOPpUUj7zwc+oz0p08jBSg6dc/Sq5VgdmOc54Gf0p2eyC5OilmX5cDPXNX/L2qCRz1FQRpgDPpmrCRl5AMnFVFWM27sW3BLcDqR0Na1qqxgcHknJqC3gAjLg/d9+lORzvwSQoPODWq0JLU7IVAH3s4AA7VOtuAuX9cH2qrGcZ745JzUsspTBXkHueapb3M2rFSbAJz0OQOazFmPmOCCR2IIHNaFwdw+Y5/pWaiZdhnjnBpIpX6kEh8y4Kn69KZIfKTB5Halmbym9c4yaq3M+2PnPGcg0m9DREc5LrjjAPetTT7cOEB7HgZ4z71i2xa4kH5n2rftFMXOcpjjA5rK5Wq0LG8gFD0yckHj8KYxcgnOfem3EwRlHXqT3phuMuNp4YZ4HSsrmqWhSuLo7/L6jnPTiobh/L4U49/Wlmw05JOQDwRVa6kwcHoOPxqbDZTuXPQZ65OD1qq8hUDGR9B0qYtuJJ7HNV5XwQQciqsCIZLgn5Sc89eKr/bM5QZ65zUmPMOWOe+TUb7YyM45PFU1oS2tiSV8+31rNu3JIAJ4Par85P3sk8dKyp2Zm5AAByOKztdguwOdowcDHPI5qCR8hueB1ApHY7sEZ9Mmo5QOOcIewprcbtYrTO7kIOMdW9ah+ZZNpckVMxJbuOeTTJComUkZweTnkipk+hEd9Se0UNcgZyMZJA6GtpMgjByMflWFZTb7jPQg8CtyJ8H14wVzXPK62Opbiquxm45znPqajZixwARjqc07kR5zkknPPJpsZJJ+8RnnAGBWe6NroASOvI6Y9qZKSo+XjnoakkITIYnJzjApm7OMkexoBlaZsdCcdCD2qJWBiJyXOcEDrmpJFOTzkd6gKlD8p465J4Bo2C6sQTFjkHjnv1zVd32qQQDnrnpUjy+YOeTk5OcA/jVe8b5FwDjnIP4U0Q9SGSYFeW4HtVWUkx8bQvck454xTZphGp3HoepOB1rhfGPxFtvD6xxRuLieQ42jPygdTXdQoTqSsjlq1o0o3ZoeMfFdv4fspHMuZBlVVeevUn2HrXgHiDxdeaxdkMWCcggE9OufxpfE2uXPiG4dzJhCxyBnoD9azBtCjcmCTgEd6+2y7LvZ+9M+Jx+PlUfLHYbDdI6GPymG0AbieDjvU0d1mQjnYQATgH9PSkFvmLPyg84H+NLa5EJEhROQCVHXn+VfVQSjofPuTma8T7lDBD0xj0/+tSW10beYFcDtkY6H+lQeeVj8tC2QCCyDIFTCKNV+eP2BJPU1dTllGw6M5wmpLSx2dheW0lugkSRyw4ZTwD04q8IowjApIF4xjGfxNcNZ3jxumHZApAA4wO39K7mzeS5CuZV+bnJ+noK+axWG5dUfq2U5r7eCpyep9oeHNMNuolkwJTyDj+VdMvKEnkj19arxxbUCDPQc5qdRtHc5OTXNJaWPzRdh5+VOnI74qNjwcn65qX5sZwcdqYVOMHnJ6nrXK1Y1h5kUkZ2gZHIyOc1majCGgcBeR0IPbHNbLJjjPPUZPFVJkypBPHqOak3g7SPBvGUMttq5TZkdsjArnmYnpjcea9i8U+F01GKTrnPBx/nHSvLL3SZbCaVDGeDkAHI5rCSsfWYStT5ddxunwOTn05GDxmtG5mMkRXYSMYJx1qPSp1WQJIPLB67hWndW0Z5zx3OetY1FeJGJqKUjjrwGDkjqeD70kd4kgCEkEdjzyfauiudNEy5GHxyBjv61kSaM+7OMFTk44yfrXmO19Tk1RJDpSXFvI4+UkjnGeoI/pVLUNP+zKmOevA53f4V0VlG1pES4zxwM55rE1C73zEAcDOAelDasFitLGWtccjA61yt/EWkIHqTxXbJAZLUjIGBnP8AhXPalZoq9Bg8NnrWVKavY0asihYqUYc8YwVrSlhBCjrwSD71Wt4RHsGRsz93PIq5N0ATjHcmtal3qyVdIzriB0UnGRn5jmqZDlye3Tn8McVrTuQnyfMMc5HeqIwvBPGehqlotSm7WCO4liBfLMgyR6ZNaEGuy2ykg7WyAD68DrUKKhQqF54IJNSfYzKv3SQTxx3rTmRLjfVFee4N+yFwOCTkdK0bdCi4Ix6n1p8dkFBHyrxycVYLCOHaT8+McDrWUm3saRvsV5LwW3UjGcGtCwvYJOJHGCOOc1hywNdylAenIBPP1p/9nTrGXj5A59BRTpW1ZE30R0KW9rPJyQQDkAAfrVq4tIguxTt7DBA/KuZhFxFCXXLEAn6454pYtUvJSHyWHUk9Rn3/AKV0W7HPfodNFphWEYc4xyTgY5HeorhJTKTkkAkZznPNY66/NAQj8jPOe9Wk8QFlAc4QdMjH60nqNb6F5LyeMGMDk5Byf880/wCxvGMuCD1zg5rMt9SjM+T9wgncTWmusI4QEqWIwMd/r6VzyjJyNklbUqS3H2eRQwJGcmpjq9u+Y0zweT2/KrtxBbXLBDhSOrA5xxWOumR7mI3fNwcmuiPmY7mvbXdv5QDFQeuamSS3eIncMdTkiuek0yUyhd+CTgfNjHvip306S3UgPvA6kng1fmCTQyQJFO4TJGSRk9qnim5Gc9Dj0qrDDLGkrn5kBBJwOB/WniX5gSx69AOntWnQ6Kb5R9wPNdNvBzjC9+OtSQttUBcdsZIqMdRtJO0npnj60wSehOM9ulZ8p2KQTSP55OSOQSB0NWRcbyOCM1XLpjGR7GpLePIBz2PGahqyNk9dC/5x3DgAjgE1bhmZMggH1IqioOwcY5xmp13bMZIHpmsUdSs0WYizuOCR1JAq3GdrJwMZ5yOlVLRj83UAdweKuRPkBB2OetZtMa2NW2jDJkj5emcH1H+FX1QA9O5PTGKz7WbCgHB9R2rQWdcgAE8HnipbuFiR4hJEeM+nFUGhH8fAPJ4q8JE2EDHXJ45PAqpcSCPnPHpSu0ZX7mRcwPlCPlyTk9cioobfYjgISM9fQ+tXpHRgQDgZ5IP51H0z29qu76EPV6GVcQ/Z05AOOQ3f3qtchZFBAyF6nHJ4Fal24lAT6546CqLRhCQSYwOrHI//AF0m+5pFaWMm6iCxlkBzkcelVGjjkHlNlSwJ46Z961mbe8kYIPBIJGAelUJ4fKnD9+RmtIyMpwMO6txub654HFZcqEOCORnkHGMV0bxgsUIPPOQBWZfQCM/Kc/XtXQncxV4mbKuwbFACelV2tWdcgkAEEkdql84mTafXHXrVmJgcqOMjA+tVZm0Kl1oV/srhgRnkDAq2LJwhJ447GrcVvhEzjIOCQeKsookXAbpk7R70WZ1xnpqZ8YLjy39DzmtC3hBG1QABgDPWomXY+Mn6VYRiHjC544x9aGmdiqJosx2pR1GMjtitKO18qIjAGPT19arwzBOT3BHTJqx5jFgSeOB04INJRZqq2mpNCu5gue2SM1f2hIXI6jng/wA6zre/ZCSF45GTnHpTJJyVIdjtckd/rVcjtciWISLH2vzG/hHBJOBzUMV3++Ug8Z5FZruVVgOgyRnHNZbXckGwneQzY4H+RUxg3uTLG8qVjrZr0QyxkZxux69R6Vox33nKHHTHUGuLh1USQOJMIyMAoPJPPPStS21WMoBnGM8nOKcadmYSxvMrI6A3XmkR9cDjjFQ3RktEyMlc8cc5qpDcCScOMdOoPWtB2a6g4/h6cd605dDjliJX0KRu3J3MP/11Xur+TzBj/V8k46jpVlBKzyh02AEY57Y5rOv2MDAkbsgghfc8UoxfVCddmzGxuohPlivTqOh//VSnUyhQHIXtmsOHUHtyYzzz0bsPSrFtP58uJAnzHjbn+tapIz5nI34tWlfJPKYyCetaWmXkyjdklWycEdDXOhQqEB9mCBgdTW/prgWyJ0dTz70aD5Hui8l80+QykckcdSPatbTIZI4o95+6ckk9c+tZvl+WNz8nOcCtGK9RI8c9BjHbisHI1UbosuxAKhMAHtx3NJaJII3zjO4kDsRSWt2GOTl0J6jFXSwKkgHpwaxcrGiptLQfAoyDjBJ5x2rZ05PMbaeAe5rKgjDDk4HUNjvWxp5MaAk7x6ipcrlqDSNNIAEPBOD1xToIJYxIOoYjkDkD3pofsMk4/KiKaQjknHbNNNE8vctFWVSxHPtVmaYpCpGM4BAJPJpkNyBGAx+pzTTd+aG2FcAgYzkmhNLYhxuxlpIZ5kO84U8jHFaMowBnJHU5NU4zsbH5n1qZpCV6nHtSuJLUhuQI0xnvk+1MhdZFPILDinmMSwnAHHU1VgUQt14P86xerOuFmiNUZpHBJYg8ZNSLGQMdOehGKtWcfmTYIwuetT3NlsfIyUzxTtZXQ3NLRlFoiZEfHA5IB71PbyBZMDg545pwUgEYC88UiRgSdPfNQkK4+4dyMdMVQ8+RWOeAOACMVpyuHQLjHo3rVVoQV+bPB5xTM1ZIktXEigSdMcnFIbYRv8hBHbikEOFDqeQDwadAXIcHgqcD9KvRkJu5aikdMjPPTHHFXdxRM5569azlz1z05PFWPNdicjnHXFCutRyjcbcKJoiB1I7+tR2cLwoA5AIBPWpEIY8/Mc/lTpCN5BBwR1zQncm1tBxAXnHXqaDFIwBByO3vQ20LsAJyB3zT94iAwMVS1FsRugVTkZOPvA08xAYwcggZWnkhgSxA+tQySbQWHIxmhWW5ldsbPbbDlc4zgCoZH2EenTOPWkF3ufBbOegx3oZw/GeR39Klu+iK16k1rMZN2Tk5wST+FWJcKNp6YqjbqIiefvHJI65qzLMGwC2Rxwcc0krIwau9CKa5RMoOc4B461TkjSWQOSQAR0xUN+zsrGP5T25zzSW5ZokQkAnkn3p+octjViuUMflgnkEEH+lQLaiIAjk56YqKzgSGcyu3OOAB+dTPfIMdAM4FF7is09C0sr+VgA56gVD5zlzkkduamWUiDIwAMYxz+lV2bLZZ2HOTnv7VD3FbuN8nKu7kYxkA5yelZdzK4EhAOBkCtCeYztgNhe4zVCaVQWBxuB55zmrWuwm9Cgq8l9nOBjcOlSOSF6Eg9cdKZe3BVAEPOc4Apkl9mNQBgg8469KUl0KjqSGX16Z6A1XnmBzg4APHNRtOGGMdjkVnzsV4B6npUxVjdq5ZlYOWJcjuO9RGVdhHQn1qFpH8oKxOc8e1ReYXUJnOOpNBMUDuyOSckZwCe9T23zuS3PTk5xUa/Nge+DVpVC4A6e1NRIcizDHkjqQParCghgUOPU+lMtl2cnpjOKuRRjqAeeapIm7LEaiOAkggkjGMVHCuCWwc/XvRNKXQJnjPpTvM8rABBz1AFNasaCP5HbJ7dz3pw+WBjSswVskYzzz3qKacKMHoeMc8e9NJoZE6kHJPQdCeKzpflcjnGc4xU81wZSBGSRz2qndsQwTpk8mmOwjxeaRjgA5xmsy8PUfXBq7M21cAbjWXeO7ScnHGMDvWbXYaTuSaWpVuTnvxXR58mBCenqB/OsCzjKsvoDk81rGcsuBwPQd6ybsbJEc75Z+cAnOcCmLJuQn+70OarXbkgr71HCzbGDGsbGvQkeQFQc5HXPpWffTF5AF5HfmrMzrsOTjAzyay7q4DlsZGccgdaq1kSSSElAQQRVGRsqRuyPqeDU+4eSR29+lUZX2ggE4b3FJ7EAsoVCMHjv6/nULOXI9c5AxUaStJgHgZwdw7U6QgEYPB6ZGKbTshaXHvI3lbOpGetZ0spRhuOCenNWJHIUe3cd6pTtvBOOQQCQcge1Skyk+4yR8qHB6tgYIzULSFiQeg7k0jPwODgE8gDioJWJHB69DVondjycYII6+vTrVORyX56YzkmpJHKqoLkAcgjrn0PtUQbOcnBx6VLVm2wS1J7ZwLsYDA+vbpW5FJ2LDOOD71z1sxSXdng4BGa2oZAFJ6gdsVk9TpWxaUkcAZpwkG1u3OTz1qukhMeCRknoeKcnEhx0xgn3Nc+xruiwQJAD0HpmoHXaSRgdTg017glc9xwBzTZZgQoHy9jgdaB6pEUzEuScD1AqKRgEPPboDUzsoAB69CMVWctgnOUAxtHXJPFOw+mpUlbLE/LjPYc1VuZkt0d5PkCjnIpbu6jgd/nVQOcMQPr9a8g+KHxJNsZLLTnLuxAMoPAx1wB37fhXbQw8qskkjkr14Uo3bD4gfEmHS5ZYIJA8mCqgHGDjqRXhl9qlxqWovPLKZpSOSTgYIycD8qnnuTqFw7sDIDljnqTkk9akUJsyoAckHGOeecGv0DBZf7GCb3Pz/G5g602uhCBKqgE8tyMDnmiOOUY3E4BzxnNTG1DBnBYAYJXIIXgfjUlmzhX5AA4znqTXvwieHOaW4JDKxd9hKLj5ueKWWQROECsTgndgGrP3bdSjtlwS2SMelUyHZjnDfkMHtRNtbCja10RvI6oXSQruGO2M8fka0kllESZlVUJJY9ckdMGqF3FKu3y3UAEEsACc9/wq3AHA+fBbH3cjArKnK7sxvuWI4pGOEnjXkEbiATkD/Gui0u4lhkaKVMMgxuDfrx61zcZY4jaLMm7JOCcDAPH5Vo6ZfJHJvLsnBBJHXnjg/jTqw542PUwNd0aid7H6WLGVGT+FSeXz359qmEXyjrU3lFjyMkDua+av1IRVClVwfXOc1Xl+Vs5JB5wBWi1uCuSWAJz171E1sQQc1hJFXKKuXGcHk9xUcoAz1YZ5rQNuep4+lRSwgpnOMZGD3qNWXFW1MW5h8z5SvAPNcxruhQ3CPlMjnGB0rs7iI9Dx3JqnLCGVhxggjkVO+x1QqcvU8I1iCTSb9TxjcVB6jBH/1qZFqjzIu8k46A/wBK6vx3oTP+8AyoIPIyP84NcQkoVwpXBz1z371zSXQ+kw6hVhqbKXLyBfvAejc/pSfaRjHBKnHXpUljiYoNw29Of8+1TPZAEEZAzx6c15lWDi7mUrRlYhluo/Jw3yIMkgDviuQu7lDeBMsAOSQOMdq6XUYGZCM4ABH1HeuM1ZDBKDnuO/SsY3kJaG/aXA+zkk9BgL6/WsnW3CxuOhHcHiobPUSYgW4HtjFUtWvTcq39zNRTp2ncqVrDrB95HKnnG2tGcbYlJA4+lYulMOOApPVsc1t3JDJgA54GfwNb1dyY7GfJJlSQCD0HPrVdYN+Dzn05HtT+Q+3j/eJxg9sVNFNHsJL7SOMZGc1KvbQCe2s8HBPA7D/69X48Qkg9AOATWeLtCo2HJB/OqN5fOrclmH94ZOP8KFCTIvbY32jD9D1NV7y2kKAoNwPUZqhpupFVHmHgA/eOCT9a3o9XV0CYXpzwOv4Vqocu5LldaGNaW8ke+VwFYcCnyaw6Ex9OxxW60sDRZcLgg5BGMmubuLWO4nLJ6kgdu1aXS1JRppq0cdoI+c55Bx0NTadJAfvhQgOQMAc1Vg0wyuuRx1ORinnTi8rgHBB6Dr+dOM1JjcbaouvHbyzKgVcNnHIJ/KpbrTbYQKdpOepboPof6VWtNJnjUvvLnJxgc4qJIpWlw5LAEcMSecfpTb6Eq5di0xBEmPTsecVRbSS10VSQKCSQAecd6t3ct1b24Ea7w2MjjIHsarm4kt7cMVbpznkmgNWK6TpIAGbDHHPI471YaOeOM5dn7jOBVW11SWWZGSNSqnBODnkVeutZjlURclzwMHgfWgl6FWO5lyGJJwc9M8/WnyarIw2A5ycge4FT29zBHA3mdTwvXHPWmWz29zeBkC7idoAJJx64/r7UWuUnZIZ9u8i2IkU846EDntn9arRuTF0weSPcdq0761trh1j6En+IjHH/AOqmXenG0tjKCDGuM4NVF2C+pSjnLoyEg88j04pfN8tVAPrjPP6VUikAQ9Fyx+8D/wDqpWBZHByQMEHOAcVbVzqhItNt54BJ5yDUtpIVBLcgH17VnxOQv+0OOPf3/rViOXc4Of1zWdjdPU1mmKqCAfvAkk+1XrVg8eMcECs+JhIrDcOg+UnjHerdm+DtPGO2KwatqdcXbVlwrwdjHCngA96lj+WVADlcZPHeqqSky46DrV0tuVMbepOSBntUM0jY0oh8qcBxnkHirtoCrOnBbA5Iz+tZEE5Z+uSD6VvWC71yMAkEEn0qbIpN6oa8Ts7HHGMnHQVialMdxwcAZBxW/cuTlyec4POfauc1T5WJHTdk56VlJAoqw6yRwrhyGJzjBwegqaaNQozwQOQD0qraSESHCH1zxU084ZCB6+tGxlHcozyLGeSTgH8Kq3s2I19D0+tOvIDM8RzsAJyQevSoZSWXYRnk4zTubpJMgsv9Yxxng5pbmD92RyRjIOevSnwq4QjqcmmzzbS0ZJLqAcDoM81pFEzSRnPCxdcDgE5ycGqeoWYZcgdjnNasGHOcfJz+FNmQPC+OTg44GKtNp6GDimcJcKYWweWB4z2HfFWYHB579QTU+oW5kLvJkOD0I61nQzfZ5ePu/XiuqDUkcs04GxGy5ALAkdQKntbje8iIQMgjJGR+B9eKyVvULFo3LZByGwOfrU1pON2ScYwcCteUn2vc0Z8/LgH1JzTbeUhiC3z+hPX6U4XvnMdqg8DnqRSJLukxy3vihLU1jWdjStpUdHBJBAyQOtW4Zw69uBgZHWqVmvmsQhweucegqwtsInCNwTgYB55Ga0si1Uk3Y6CzjtJrB3+XdkEFW57g8VUuYUlTAO1SeMinaXAgXGcIgJxwetarWCXapyQeuAMZpD1u+YwPsAZl2/P2NWLDQUWZNwCpuyQBmuk0rTIo5cHoOSB1rYOmoqgjAPX3FJuwaSVjyrXtBQXUhgBEYYtg9vSqMOUi24OcnGT716jqVhAysxxvUEgk8gmuSuNLUSlMjLgsC3Y4rNPUz5exiWt/KZI0kGEzgsDwBXR6bOYyjqfMBOCoyAMe9YMVlsuAJDjBwSo4PvWhaLJay4DK0RPFWpK1jojTb1OkO6bDpgDOSSB0/wAKx7mISyfPgkEkGtSB0miySRhQOPeq0lmZXyM7OmSazcjT2KMqfShM3C8k53Ac063svLZsbiRzyOn0rft7X5ghAyBggGpFsiZT14OADWTnY3hRRlC2C7COD6k5ya0bMyKMYOc4yRx7H6U9rEnnl9pyfY1ZtpniVN3YDIJzWTqM7Y0VYvR7jAEOc5GPT8KsRqJFw4yCcc9jQkyFPn5PbFOXaWHXk9u1Z83cPZFy1hUE4+561oCQKpXkDGc+lU4iFQgHJHJ+lSMNwBB7YwScVhKbGo2JYbza5545wQevrWzpt6WhA6P9e1YdtZCUnYRz2Jq3Gxtsnt36VKcluOSi9DpUvEyQCMntT3n2KDj64rIs75DyxUsvFX/OGMZGOxrXnujncbMtm4VovvAkkYFT2zFVTGArGsxlfIz0PQVdtAUkTPOOgPaoi7sHGy0NPYQcdRnnNRzXSJ8gPsBUl3c/c2EHIweOhqooDffGe+a2vYwSYsVx5RcNkBuuelQlz54UcITkZ7024OZNo9ciprOE3A3E/c+6Kxu27I3ikkXoBtZXLYB7VoGQPEFzgdc571n+U20A/wAPYVPCAEIOQexNWrxZjLUtqiSAgYyB0AqHYNpHCkmnKBjk4PXOeDTcMW7Y68VVyCtcAxLlDkg8jFNikyOcEk8dsVPdxEQkr8xPbNVLVGDAHuenrUlJ3JzIBFx0yQCD61ZRBLDuyARwR0NUrqNxIQhBHUkdSadZSSksjggL3x/WqirMh6FtYTtOTwDjB96VVLEHOB05qbYFHXg+pqMrt6jK5B5PWqb6AmEkaRnePxpjSB1Ixz1yBTmkEox0GelJDtVjnkelSlYa8xgJCDBye+afFcBgc4GDgZFG4OQARySMHtUbAIvIJ54amLoOlnKIenQ1SlvEeIqeuOSDT5ZlJKk9uM9qz7iEb9+8g49eDQ2TyhNGVkjIJxwSKtB8qRnDkcHrVdZEGEJ6e/Spt6Acv3yRg81C3LsNR3E2CcgDjHXNSSTFsDjHpVSWUtKShyv06U+Pc46nHqOKfMiGkhty5xhcAdeM5P4UkBG4I4AJ5BzUsZKM4bDHtzVaW5VXJAAx05p6JXMHqXnlPIJ4yMUzCttOOh9e5qGFxcKW3ZII5FKbhYsDA461CGmi/GH24LnC9iabc3BKkDnAJ4qvBPtyScjqOlVbq88yUoAyjA69zVJGbeoxLmTcSX4HYVnGV3nkIcnceec1aug3kHYcE8Vn+d5KHHbGTWiTgidJPQc0hV8EkgAk+1QSzbH3YIB6AnOKWOcDczZGeTx1qhNfCWXywOAcEntU7lLQuq26MyDrUM3zlST3zih32om305A5qrl5mHVQAe1R1NFdomkmHTn8KgDbWI6d6R5eQAc+5oRS7AHkZ/Kmo2Jk7aF+1DOVAHHrVwQBevPOeOtJAgEYHpzx3pXb5TjjHOPSr2MloS28obmpp7wooCYz/KsmC4aSbCEYzk1ocPIPT6UdDWKuXIW2xqSck8miTl884zkDNNU5PXoOmKcAD7E9Ce1Fx6Cu28gsRwCOTzUNzLkAY59PWo7m58noQACOTTPOE2CffBFDDZkSnGQcjknmq80vmNyeSBwPTFOnkU5GcjtnPNVTJtmxnIx19qlPsPfUaZtknXjPpVKZhJNnluenekurlY1xnBJOOPpT9PKCdVIyDkkkk0r9xo0baPyyAQTx+VSeeICQc4PAFKCA2TVdmbBLDOD61lJ66Gq8yK5bJJA4I4HpULHDAknHoDUqMhcktwT0qncu3mABsKM4rPpc0WxFeSkjg1Sc5wC3AOSPUVLPIHBGcjPr1qoXIPXIx0FVcNhzS8kHgE+vbvVOZxvIJwMfnUk0v7jCkcnnNUZ5wq8jJ7haSZHUdE3zF+SOnB9aUuHGTwOmM0xJPkOAQCcjIoYERAdR/FxTTuDB3+XHBGeOapmQn5AOCcketOmc8gZwPQd+1UjKGk4zgdc+veoQRXcJ2JCgKeCScYqvJJgDA6etSPNuOR0HWq7ShmCgH3zT2D0GuwJHPTtTGfa+MAjucU5hjoMVEx2kZ6U91qSmSRk5BXqCM1qRudinpk1kCUAYHQ9q1LSQPbgnAwQea53obRfctL97JPfp6U/zD03DAByAKhWTtngUjSB+mcjoQe3esW+pvcmfAAw2fU0xySvABwTjnrQkoZcYx7VDPKIwST056/rTV3saJ6ag8o2yF8AgAjg//qrlfE/ieLR7aW4edYlUZALY/L9Kg8QeNI7NZYrRw8yA5I9evPpivn/4i+MLvVrgICuFbAVDwoPqfXOTXs4TBSryV0eLjcdChGyZr+K/idJfTMlvMwJOCx+YZNcHeSyXc8k7sWkc8nt9cfhWaiyyMPNG4dcj8P8AOa0I9u0xkkBiScc/T+dffYPAwoLbU+CxGNqV3qyskDYBDYYnPXrmp5F8soM4IPIzU9vCkCx5R3OSDk4GRnHNBRGkMgQEkZ2jnH/169m1jyVuPidJSpCbSuQQe9WXC2UQkEXmblIA5Az64FV41QqzncuME45596ZNdiSBI/MPyMTk9AO9PmjFEuMpPUrtcSyXONgwFwVUHOSeM0CXzFx5fBXGQep/yKjSSN5cmQYwBuz+VSeU0r7M5wRyADx9K5HJS3LScdiFUJch1OPUEg1YwnnfxdBj601JHQlSfMySBxkL6Z9OlLPIYiEQq8rAEhckA59elWrIUr9C6v7zYHdgOpPtVvyxArATK0nGPX/OKo21rKDC7uihlyRnk/QU93kM4UKGCgjg89utdO6sKMpRkrn6qEZXr1Pp2pW65B/+vUkhCRkdAKrvcBPpXx561n0JS2Bzk45x70xnHWq8tyCvB78VD9o4wCcVD0Y0Wnk9enpUDsp46jPTNQtcZ+naonuhjG7k9R6VltuaXSQyY9frVGTrjPfqOtMnvQrMAeh71TlvxknAznGQazsWmkirr1kt1b4I45GB1zivINd0N7KR8K+N3AAJIPrmvYbi5EyYB5NZV3p0VwMEck8kUpR0ud9DESprQ8102CWEgsrDqQSCc9O1bM0bvCAjfP06HI4rqYNBiRc42dxkckVFJpAJOemeABg1hOnzLU6PrPOcDLG5R0BJwcAEda4vxAxZvoSAP0/pXrOpaZ9nyRwCThh1HeuT1TSkdsIPrkZwf/r15lvZyszoT5loeaWt0fMdDx6DPfpVpY3umKYwg6Enp6+1dL/wivmXOIwEXOQKW+0F7OA8AYGSQc1opJFKLehztnE0c+EPAGAMdD36VszqTbBkBBx6VmWSOJyTyAwJreuARag54HB/HpXPVeqNYabnM3aOxAGd45HOaoTxTxsDtJycfStZXDTEvygOAScD861/s8TW4YqCDn5fb1rqp25TCTd9DlrSfLFO+cE1qXEaPbIhHOchvXgVRFuBcHYg5fg8ZFbK2uYgOpA69cGlOSigXMzPtrdAyBxkAgnnv2rXtrYGTYvBHJBPFUGhkQ5QHI5JAqodTlsXByQWJGcYP59qmNTmEbmq24CoFc5PbtmobONoZckggdB796zhqMl3syzEAfdODz9RSw3kiS4OMDjBJPPFW1dWJTs7nTspKjD8Y/KqcE8olcFc8461FBrSpwcAA54Gen1qexv4GlyzcFs4PvWUKfKXzXLraybeEDlAByD/AEqODVYwpL5IJ9MH/wCvUN5NbXD+WHVuRyRUkltGidePUHpVpE3aL8OpW9ywRyuCOCRjFJfS2wgwMscHPAx/nrVSCyUJkM3JyCADkYNZj2ss84+clOcEdz2qrPZCTbN2C3gW1DqQuckAenaq0dnFPcl/lJHB46k1matNLY2oIZ+nReprEi12VFyQRz2PP40kncb0Oh8QQCK2jKNs5I+U9R6ViWUrxYAc9eSSfqMenSmz38+pbAwYhMkYJIyac8clspLocjBIxVX1sNRvqb1nbS3ZBkcknkjOcE9Ofwp+pR3rxCBC+0EEHPHPWq+j608HEkfyjGWJAxXS2WqxXSHeVIyOc9KHa4kzmlgMEaJIScZ4Y8UmdoUcALyFNbniKa3Sz3oMSKcb1GRg/wBawPM3x5Bznnk1UXc6ItdCQp5SkKAoPTHvg1BF8jYyduTznrUhJKAoByOQKYCSDnGADzjnPam+5qmacONgwxIB6nrjvVyGU9Mk+/TFY8EuUwABjHWr0cjg/eGMcY65rBo7ISTVma0bD5cnuBk89a0LZfMbGc4J5HT8KzYpAduOeBgE9+9allIrA44AqGrGyLtugU9AST+Nadu5ijJz1NZSSeWcn5wOc8VcVzJGMEgHk4PNYtFouecsqEFgCO9ZN2VZnQ5J7YHFWmBwR2z371FNGj4B4B6HHQ01otSWrszYMxM3IGOlDRmT5+emQBVkwDPHy59qJGaNPUBfvDjsP1qW+4ox10M2QHaUcgD6Hr2rOW7E+Nn3ckEkenFajMZVI+8WGCTnI6enFVGsPJORgYJJoNl5jlXJIPRhjkcfWqE8awSEnK7umePyq8pK8H19aZcN9oUoQM5wCcGqQ2inDOGU445wfrRJ8xCAcZwT9aYU2SEcZHX0z0/pTkIOeSSTQpEqJj3UPmSOQAeccjn0rHv7MRy+Wch8HOBwBXSmDJLZ5BJ4NZ97bZbIye5yeRWkJWehFSKkjkGgeL5MDZuyAef8/Sr6S7UODz06YrRn09JFJKFhggHPT3/Ss9ISkhQZcgZHHIrtjO55U4OLL+nXCbXDHDkjGOtXIlxMMEYxnGOtYEErwXPAyCwzjsOea2LV90uSCp7jOMiquKGmhr2ZaNvM9vuk4H5Vq+alwQOM98VhW12JpNoyADg89Ktu5jkGw5HqKXMdsDesoeST7jg+tXMywEbOgOOTwKo6XcO0ZyAeAQccg1elmJzhTwM88c1DZqo3Og0tkbDZzIeDgVqOSjZXJQdcmuSsr7yQhPfg4PT61tR6nhCh5JGDzxUc19zVUWO1HZeZRDgLjIzxz6VBNawPHgjdgY56/hUuwOjur4PTBYDrUKknGQR6+h7VHM4msKFmYN3pqM+QSGHGDk0xLcx5QjdgZyDkVrXEG9hs9c06OyTGS3fkAd6zUmdXJYy0Zovk5GTV6wUlQrtgA5GR37Vae1idD2IIx3qoZREdnvnHfihye5UYF5iivkAKT6dakjnQZLHH5Vj3V4u8Akkgdxjg1Eb4EAKxNZt3dzoVM2ZJVL59uTnvTZ/uIUcH2HX8ayBeOQAA2c9u1Oia4lYrtIwcAjr9azb6HRCFjS88oOZO/ccGrUOoHcxIAA46+veqKWNw8Y3Agdj3qzHpkrAqSMcYwcmk9HZg7bF6LUQr54IA4OauQamUU5HB54BxxVOPSyYx0wOAMd6swWxjyHBII4x1qNtyXymha3fU479PrWqqfao+/X8ay4rFJI94GCACQetalm6tGI84YdGI4NVdWszmkuwqWwizgnnsKvQM6qBgYHXNU5NwfrkDoKtRyDbkNnjpioVhWbLsb7zjsuOcVfg3FQAcEdM1mJNvAA9q1d4jgUHgdM4q4Rs7mUlYJ3YMM54HIB6H1qr57Z2c9etTtInztnIwQMjp0/KqMzGFgeSmTyOcfjVSsyUiyyyHnrgZ6c/hWpaxGKIOeBgEg9fxqrbuGCnqhAwferUtz5URXOAetVFKIpXasi2sowpQ8Z54qRSUbO8kHms+0LTHBIKkc4FW14br8vYCq3MmraEssbzDKHp1BqVHCqUJx26VLDHvwo7HOSKdLaiRgCO/UcUcplfoyCSRAgUDnPX1qu8Y3hunODzxV+eyCQkjsc5NU9vmgqT1PHHGaq1tylboILYrjjjt71bhhBADnA7YHOafbHMWw9c4ziomm2DkZwcDpTId5Bcs6NjBKegHNMViQpznqQuPanm73ZJB6gYFQGUEenJpMpJrciM2xyGBHQ4BpzssjZU4GKQrv5wQOtMJ25xnFSaW0JVcRRjDknqM0/zwYSPyqnJLwo5znNSKP3Qycg9fapT1E1YgkUNnkA+561WnQrGeh4qaQmPv+NU7i6yuBge9O4lqZK3jpdHn5CcYxV8XO4gE49MVTmVCCX+6OScVVS72TbM5B781g1Zj2NZ2aPJHJ6A+lPguTGAMjHf3qnNN5CgknGCcGoxeiUcjA47YqnYybbNSa63rwcdjzVJbUtPzgoD60yGbJJ7ZAOTVkSow6jPfBojqYPTQt2wC8BuOuM0lw+4gEcD3qkbnC9enamx3isG3NnA6Z6Vpe+xlINU1HbGiR8Ae9QhmMXmu/PGRnkmq13JGxIOQCc571H9o2xDnocAZNWm0To0PmvHlO0HCjkdqr+ZlcZ6HvVVp384kHjOTkcU+aROvYDtQ3fcuKsR3twYkGeAeRis+0bziXBI5yfc06eb7bMVwQoODVxAIYeAAByMd6WyJT1uOEhWM5bPPAA5oDHk5xx+dQgl23e+aerAqckAE45FES3JkgWNeSOevIqxAowCMEduO9VZlJwAQMHHHer1vH5MWCSec5p2tsTvqWomIUse1Qyt5qnr1wQB1qP7UPuZxzwQetX7WFfKU4HXP1pDSGWtmyDJ4JIJz2qwyYXGCOc1PxtJ7AcVE7biaTdjRaD1BWEYPDdTSs+RwM4qtvKnaDwB+OaQXLhiG2kdfeiMhvyI54jIOeOvFN2eSMdB6U5piR2wahknxG3oBgn3ouJKwx+oPGM8E9Kpzsm054bnJ7UvnYXL4GD25/SqN7PtAySV6Zye/t+VCB6FeY+bPgEMOp+tWLBdsme2ccVTtcySSHsSMHGOehrUhTarZOdq8YJ9OtQ0mVG+5encKmQTtziqsjORtPXOKXzCyANyBySxqtJI6s7jJAORWDepta6sRT71OcgAe3NVpJcqQegznHBqS5uDJ6jrk4qtLIQhGeMZ4NUmmCjbcqSSZY46Z/TFVTJwRzjsKWaTKkKcZ6gdaqbyWG0kc8HNSaJDi5KY5xnoaa5EgDZO7uKjabJwCSM01ZNxx05700jNu4uT90jPpzUrsViGcgjpjnNQlvmJ9KGYuoBJwOme9D0EndWIJcnnkDPFUWynAGQTg468//qq4+T04Gefeq0o2M5J4J4WkhrUZMNgGeDnJ/GqrdRmn3D/IMEdcEf1qs8h6U3ruCFeT5SMnH4UxGJj5HbGPQ+tIWyh4zwecVHG2SADg55XHA4qUSSoPlwO3cmrtpcbY8HIHp61QQk9x6cEelSx5wTn7vUZrKVzRGrDIGY9ue/SnFNj5GAPXNU4ZiGBz16545qS4mIXIYMQOQPrWcabm7JFyqxpr3mE92IxjOAOck/5NcL4r8VSm2ntLKRTKqktKuc4rYvJby5Z2YEQKSMDgn05rzn4geJE8PeZBDaJO80e0EkhkJGD35zivbwmDcnqeBi8ytFqB55qPi+70pLmKIG5eRSC3ufU1ydvI9yA7psLc4wMD3q07PEd0m5zKxzgY/wA+n4U1YzHEDwc8Enqpr9BwuGjSinY+JrV5VHqyKUhVyevYgfyxT4Y8uhUEZPGMg/U1ZW0kaI4w5AyB1xU8cbkoCAHGAc+pr0kupwS1uriXBZFA7NyT69qbHvGWZ8x42kjH+e1TSvLlE2CQYxuU8dTUYn2MInT5CCN2fu1rJqxnHQiuL6RESON1Cscnd6d/6VUIZw7hMHcARxjH/wBepms43jfAZQOPlNQtamAEdRt6Ek/U/liuTR6M2bktiT7C9wypEsQLYI3DAB5z0+lJFO9szgopbP8AC2QPpQkX+jdWwuAOT061Er4hf7wwchgfWjkS2MnJskNx5cJTYPMOSMHvTbHeFlJQF84B6j8vwquESZiS7AgdSKs2b4jbBPoM0kOEZb3LHmmNecs3YAjnv0pEcbECId4BIK5ycnJ6cVE8gJVUZznByV4HTv8AnTnmlXcofcjhcgDuBW6dhzR+rF5c+WuAeTyOOKymuCSNz5JNLNcGQkHr25qqd+8ccdyK+U3SPTlJ2sWTN2HIznNI0xHX6gU1EHPX14AqCWYgYycZxWbWmg0PluDsH681RnlIyecdetNklIJwcY5zVaeb5eTweMdqjoa8vUr3VwScjp3+tUzKSpy2cnNJdcEjIz1yKqI54QnI7mpUeqEpMt/aNqjvTvtCHuRgnqPYVnyTENgE7egpr3GGABzwcnNRJXdy4s1EuDngjBxk45qxG4Lkkdup9ax1nPAA/Wrkc2MDtjn9Khmt2hNXshLET+OQOOlef6tFLaXBDDqeD1Br0dpcqUzkHIA965/XNLS4LF0B2nOK4a9O6ujuo1NTkLW7KscgEYI4Geay/EOoh08tDjIwRmtyW3S3V4xkc9AOCO9cfq7p5jfOSTjIxXmpWdmelGS6GfZxEyb8eo9cn6Vf1CQfZT1HQnBGM1BYNsDHOAoyAeKq6lch1wPu555rOSvIabRz19dGC4IAOGOc44oi1id1287MY4OM/jUlxCWyh5B7imR2oTAxxnvXfCSUbE2dzU01fMUvtww5FaiTFHBXkEYIqpYKUiLYyAOT2qZJFDEgY5rjqas2tdF2PY/3sc5wB9P8ax9TjCoAeB+HXvWnC25gexI/mKxtblPlkADHTms6bbdgcVYsaY8QiI2AjgcHHX/9VbUENvd5fIAPJIGDXnfm3HQFsZ4AOBitK21W8tnIGMccjOSPxr0depyvU6280aJhhGIfPUY4/CorvQittlODjjJHWs+x1O7nUPhto55GCfxq3Jrk+PKkAPB4PJHvQJaGDi5t3ck9Aenc1KmoXcrAAgZIABzWhJbeZlj9c4plk4S4GQNoYYBApRkmU4tISfX57VQmM9sA8fWreia7vkLzDAOTtz1x3qG9tlupiY1AiBIGQM89f1p8Wl7IkfaSCcH2pSmo6DjB9CbVr4XwRUHAzjPX/PNVbPRTKgOB8xI4PbNacVvDAoyBnP3j1q7EYUHA69SOlcsq72Rqqfcr2+mRQIo/unAXk5zU7wpM6AJhc4Pp+tSu5KbByT9MCsi7lnSRtmc8kYNKnKUmVLRWRcvrC3jQ5IBHJ5wKsWFgUtjiQlcZAwCMn6VzUzXt1J+8zsIyR1OambUru3j2AEjABxkfy4rusc3qaxsHu7sxmRsYPBqtqVkbIoCAF6AA0yx1GWzYPJlwxyQRk0arqx1OIxxJgBgQSCP1pJ8rH6EcMgC4A7gkk8YFSGU4xgEZJ65IJqjDcOmA46ZAGKnaUlsAnHXn6fyrU1hJ9SxAQCepGeK04pAY+gznrWPHvMY5BHXjoKs2t06KckENxUPU6IzszdtpeARz6DPBrVtWDJwCpxzXOW11s2JkPu7Y4Na9pPl0GeMGsZLQ7VLQ2Ijhwc8HjBrQhyuSAM9Bk1lkeZGARg9s9MetaNrcFVQcYJ+9jvUaNWKvdFgNkguM4PPBAI9qikgLswHA6jAPH1qSeVdyMRnn1pzOH5zjAz0zWTV1YcJFFpWXG87MHpgc1BOw8sLkfMOmas3YDlz3yPwFUSh45PU/Ssle5snbUh8uRBlTx2wabNebs5GTnB7n8arR35keZGK4VsAZ9OaZcjGDjAIycep5/rWvKNPmHqUkwn3Ov1zVWWTyWJGfXNEmd+ecDkZ71DM3mOuflPOCO1ZtdjRWYz7T9qJOcsDg+tNl3BRgfdODjvSRIwPHQ+3SpdjKcZ4zkEnmqSslcCKE44P057c1HfR4k68Hvk09mKuPTPp37UXx3BSvYcA9zVJ21Ias9SgsaMCB1BABBqlLprpK2ME9eDzWgAVWM4y+fuqasmPzECoACOn51rF9TnlA5+a2MjF9m0r1zxUlpaSg/KpIIIyOcVtva5Ugpke2KIINn3eB6/8A6q05yVS7Gfb2b20jHnHUEjn3rQZQQpU5yOQRVkQ4GPvdsmp1t+wGR2qVUNY0yxafKi9zgZqzK+1AVwe2D702GM/d6diKuG3faNoBwec1PPc66dNIp2yliJGUjnGG9K1YNmznJ5yMdqiS2xnOTj1PWpXUqvB4HUA5I/CocmjoViRny/BJwcnIzVxz5oHIzjoTWSLuL5hwCO7DHNOfUBKCN+4elD1Vy1rsacc24gEZwDwSKbPceVJ0wDzyeKx1kZ5DhhwDgZxTjceYW3ElhgEAj0pLYHFvYsT3UgJCMdhPI9+1VX3Nyxx+PejLsgYDGDwSafao8jMZM7icH0pXRtCm1qyobR57n588gjOauWujoThxwDxyce1bMVjtVScHHPsaljhdmJA4B6YpNm910Ei0mKIH5QBjjHPPep7fSV4xjk4GTyKu2oV1wSS2Rxj+tXEjAJQDBB6gcmkTzWMwW8nmgDopwDz17f1rRTTnWHcMH0watm2iEb78Agd6t2cJkUIMDkYx+FLldzKUjOtYtuEbk5+6OpP1qzDbjJDrnng4q1PZ+Rd7AGwOTjjmpDsWQcbh2Gec1HITGXMVzblCQoyB1Gc1EIpRISAcZ7itmOLamCCD1Oe1R3MW1AU5PfNJ0yrlUJIyk534PJNEaPyBx9elaFom5Cp69cGp5LYRgEAZP44/Ck4aXRHPbRkFuh3gYIIHX1q+ZcoUPPpkVHbwOQMnBHQ0rwSRt8/OOmKWtjKbTY0sRGUPTuKpPI4nEeQynOPYYFaW0vCQRg5BqvBGRMSRwTgg9MVcd1cjoWbZXU4zwOmDV6JTLJ8+MZ4J71XaMI2QcADke9TxsVIPJTBJ4ro6kWNOICMDZjj0pssp2kAcZyTg8U2xgd9z5yGwMHtWhHajyChGRz3PJq2rnO3bcZYT5SM9QSea0SVdsk/IeRioNNjEUIR8YJyAPSp2UKx7A9iOO9Uo2Ri9x0ZSVCOME8Eiqy2yRycYPPbtSIwiTyw5I3cVLEpjU4GRu4J/Wi9w+Ea0YIBGcg9qq3EO0dtvrjvWg0IKkH75OcDqBSNakRlDhgemBSa0uClbYyJ4yqAqR15wKSJS/YAL1Iq2bMrkbjxVco+/A59cCs/U2UiYr53CDdxnisuW4EUpUkZB9anmZ4Tlcgj+6TmsLUpZocldxLZ4Izz+FRKWmhpBX3NZSspyfqKSSTZGQDj15qhBKI40PByASPenPfZJ49hzULVXFJO9hzyb8+metZ904LcALjg4GKfuJyOccnIP86pXEm6QkHI7mo33FsNkb92fUnBrJwZrv72AOo9s1pvIHBTcAACeazncRk4GcDO72zWjIbZc2kIg5I7U3yvm3HgZ9aZFcF48DkAnn0NPlJMRweT1NQopszlKxdtWTaQWwO1BmCthOD06VmL5kZBOevQnqPWni5EbEnj3HatbaHK5dSxc3LRZzg/pWZBc+Xv7ZPc54ouLszNgEk5qlJIUbB47mrRldyLVxeBSucnnAA71FLdL5hw4KemajuXR4s556jPas2RxtAJ5U9aGVF6l83J3cEew68fSoprzzZyiDCjGdoxVOJWkkxyFORkfpVmG3KMABtPcelTY0voW7REjBySSTnnFSEebLtyTzkD271FGpXIOceoNS2amBmk649eatED5D9nVk5OemD37Zpnn7RwAMjP4igMzscnI609LYSSBzkgdRn+dUlYVyW1jMgBYkkHJ5rRAygA4+tVkQIQgOAeTzUm8l9oGAO/rWTepqkMRPNkGCMZyf61t2yhQBnjHP0qhbIVTGP1qZ5MDGOTx1ouVa5YlbccKcjPWmNKiQnPXoOOlMV/K64OO2ajfJiLnHXBGfUUaAhPMITPXt6ZoVTtyefYdqrSOCmc7QB2pyTb0JB4GM0lY0sweUNkZA+nUVWuZF3YAI4GWU0l2/lq7g9RxVMs7JyTzg0mPRodLKAPlJGCMMazrm434G8ZznCjv2qe6mRFG5wMnA5qnFtkkLkgcHBP9KVyUrlqBBGo+bk89O9XoZgiHOM55qhbXf7wnGQOMGnyS7mwCACcYB5rNs1US8X3pu421HO4RCQc8dBVYOSmAe+OlRTyHbjf3xx3rNq42rEMrbeAeScnJqldSELgHseAaW4m8mUgtyDgEdaz5p92SenPOaXKC1GSOSTxwRjPfPaq+8gY71LI3X0xn1zVXJZgRgAnJJ61S0Neg7c4HTv7UxXGcAk596bJMQDn58HsOlIRjHqevNNvsY3JnYdfakeQlT25Hp6U0NiInYcbscDk+59qjkyykZxzxkVCuwsNBOeMc4GSRxUFwHBI6gHkjH51Iz5UdTk8kVCzlckE46cd6TumJ36FXeW+U5xk4yDVeSMgk8jH8qslznJ7e9V5MqTznuM9qvrcq5CJCBhN3zcZxxTthwD0OeoquC7H0GcCp2cKuM/NnHFZu9wYv/LMAE8HmprVTjBHuCTzRsMyAKMnuADViS1+x2wJO6TsoGcVvCk5HDWxMaKbbIJZjFjrn27+tXdD0q41O6AMbFG6kDIzxgE/5603SrE6k+XHQgFSOSPp+Q/Gur1jxjpPw/wDDMv8AbkV1bqTiJkjIGSMA46nJ/QH8PShTUF7q1Pla2OlVldvQ4b4qajL4F0/7M9vvkuGCrzgKB9O+cV85a0JL24d5UyXJ6E+pPOfcmtDW9ev/ABJPLcz6nPdr5rtEkjf6tS2cfkB3P1NV7pkkiikcsSD6Z6/1r7TL8IqcFOW7PncVim52RzdxpVwWeU42Y4A5Off2qo6FvkePr1wuBXTskTnKJIUyDkkfTB/Km32mOYS9tHwBlsnIH6V7a0OSFS71MKMBIjzgKMDHakhZJwIYyqSBxhie2OtSWxlMyJsVsHLBh6VG8s1tO5KARgEZIBGSegz7Ctm1axSVnckuNStLHdBNKS5wcr0696x0UySp++XYWBLKeQDz/KpZyb1y+wbwCQMDOO3SiIERbzEDITjBxgVyuVzayZE0qxOVjnLpkkjAH60kcsjrh3GOhJHOKiv4ZItjxoCGOCQenrT/AJ22iNAHxggjn2rJK7uJyaJpZ3ES4cBSMHIyD2poUpG6FlKHIDAHNSB1dki2nIyeo4J4NVriWSJ/L+XCnBXqR34rW6CK01I3d7aUoT94AghTmrCLsiJJAA5OeOvtUc+pNNGuShKnJ45NUpL8hQMjHdQBU27CUraIuR3Um5kDgEgg8kED+VTwsPKjO1ZUOehzg1QLNcQbsLuxxyP196sQKEgJaM44zg9/oKuCtuJ+8j9TTEexHJ5BNOdQo5BxkZp7Dacj8ajeTAAJOOor5h6o9ZJNkcrjaQG4J4FZs9wdh+uOtW5jtHtWdcjp35zjFYt30RVrEckpZiMZ9QBjiqlzIcnrgVPvYnH4+lZ13M6oeWbJz700u5GqZXuJgM5z2I561WJLDIOD3GafckhdpUA+49eagVwUAI5JxkA/rVeRotdxZWBAcDk8HI4qFnBYDIPGcU6YlDxyQehJ/So5dw7AnbkfNzn8OlZyVloVy2d0WEcZH3gffjtViCQsNuM+nNUIldjvY9B9f1qZXMZ+8RgcelYtFe9a5cjuCFwWJIPWnzMJUwce5NZrTYwQQynnINTrPuXk8fWsmu5cJXZxnixJ4GkCBuuCVzwDx/WvP7li8m0knnJJr1vX7QTwyEEl+O3bFeYX8BS4kyOM/eJ615NZcruetSehF9yEndk9eKppF5spGc88YpZnLEICAM8knFadlAFJLcnHBbJFcidtztv2Kf2KJI3MnbkcnP4VmygbwABgZIPQ57A1r39woWQKFIHHOawp588cg545I/WtYNyQPRGgs+I2QEAkjOM4yOP6VX+07WxyW5JI6VUe4BjwABn72PamGfe+SR+NU6dxJ3WhtQ3R8sHOeMZxj8qzNRm8yTYu4gnOTSLchlx1OeBUiW+4FiMjvnioUOR3HfmK9rbkkbwOvIq+LVN/I+UDPtmpVhCDHTipMIVwh54BrRScmRblRpaNBA8OJAobqTnFQ39khuAQBgdQQG4P/wCqo2glt4wWIHpnqTT4d6oJJSCep9hRUny6BGL3L/2cG2KDg9RjjrzWU+mlZQQTnPA61bW95xk4FSyXezaSuckEepHNcam0zeNnuNjiSAYJyc5J9TUE1+RkgjBOMf8A16zrrU2y+MD0HYVSS6dwMkeuD60JNvUmTUTUa7MrD5+F5AI71LDcF8YPQ9uKzUYuRnOeuetadpD8/QjAyScCiyTuNMvJOCnXvg/Wqc2oxwy7HIBY4GfWrZ2LEflwxPLA8E1nXNikjJkgnOcDmuqjT15jOckaVpdxythyqDuSDj9OafNdWwdAOEz8xxwapnSPLgJBJ44qCLR5ZLfeNw5xnJzmurUxbNyYWZiw7jkcFSOvvVXTrC2mEgJ5GOVXI5/GsCfT73zVVXGP9oE0y5lvbBDgNJjJABwBRYlSszo5tJiYZTk57nH5VjXCmCbaeeThT1H41iyeLXtFBfr3LEfp/jXO6t8U7X7WkkjmMZA3Nzg4xz2NbwhKWwnNJ6neC44xjvjGOnFOjn+Yc8A81l6Vq9vqcCSRPvyuWA5GT6H8qnR8KRycHOCeRRazsyufW6NFZstkk7Rz1rdsrkNjJ46cnnoK5iKbKlR16A4q9CxEKIp24PBArKUbHbTqXOzt7ncfmcv2yT1/GrayllwOuQeuBXKwX7IuHOWA4x3rWtrzdGG5wcgEDrWPL2OqM7aM1bmd8L82Wz65qRbpmx6DpWczOQMnHIIFXY5RsHcdOfSsmjaG9+hcLh4SWPOeBmqTuqI/OM9MDH61JNKCOCCMZGBzVcsQTnAHU4rF3udG5QuLcM52DKtzx3pIpPJ3RMSUxnAHIq80gOMHPNRX0e7LA5wAc+lWCRTkUNHnj8TzVdCFY5bHuelWCGc+me1VDkydMkGs7XdzVKxdjVPNJBYpjjgYJpWjzjAOc4xxVeN8AckZPI9KmWUE7MHAPLeoqtgsV7iP5gvQg1FMQGCkEDHU9f8A9VXJ+gyO+RmoseY46jHX3rNrsD2IJ4gr5XkHofTigsVwFyfVjir0VtkZPQHkVVmttjcHofTtVJtIlwuSZDIBnlePrSRxbN5BOByaqoXWY/NxnpWxEpaMDqCMEZ5oU7l8jSKcW6VfkPAParUUfQHOc96v2VhHHCeTk/McjuamChuExwQe360yVFopbXDjA6DOccf/AK60LKYqpHQH1FV0Q79j8YJzjj8varSRCNtoYEEjBFBstBs0xjfIOBzjI4qG6dzGCDggZ4Hf/Cr0luqQtnn3OaqNIQTgEY6Eihbmi12OcYzNcYyMYOcjoavWw8pckhwOufpxTLhTPPwSE5p0SOAQRkAc5p3s7m0IksWQS+eo4HpVq0t2mck9z068/Sm2kYZ8dV+nSt2zgEQHyApwCfftUbnSrIaumkxIDj3q1Bo24DA4HOen/wCutWyAcEFF9sDFasFqSBnA54xTSM51GtDNGniNQjkc9Og/SpTZRwQnAwzDAJ6Z7VqTWW8qT856Co5Ykl+RuSh4NVbqcrmzIggYYOD16AdTVtxIsoHPqSRVh8RrnoQc4qKMvdXBOMAcYJHOaaNFLS41QSFA659K3NNiCy7ugxkHHftWdHbs9wGf7mMAAd61LYFWxgkY61S0vcTVxblSxL53HnPHP4VC8Qh8twTnjg9fxrQ8kiMAAk9Tk1J9mBRC4BHXaeaRK02BYCy8YwcYzUiW2WI9OtWIyzKNgwPbtVp4AiDDnJHJNa2uibtFMWgUjBOR3B4pzIGZc881MLcxZOeOwpI4SZH7Jnjnmp5bCuRysI1wOnXA6imPcDyPMdjleMAc1aNjkE569c1VksHaYHPyYIAHes+VgrMkgmV4gx6EY5HrSpbCSYupG3jjH86sjTAIEU8Y5OOaktoQJMNzgHn1q1ELxWwiRoRjHPqKd5QjIGfvE4wKkRA7MQSPpS7fIMYk5GeDmq5TK5dhQJjYeDjNXWO4BcduOKq2ylzwOBznNXQACB19AOtWlY5ZPUSI8BW605lG/knIPSgMC4GMqOSabIu4hyTwcnHU1aWmpKIXGHHA4PerlvEHTGehzmoFw59PQVYV9kXHJyMgGkokvYsBA6EdwOvFRK54z096BMGUgdaeqbgM9u1Izt3K0sfm57dx7VWuLXyIN5z9a0WGVPYg1R1UERBc4GMkismtLmkHqYzuGzzyTwMd6hniXecjA6fWnAlT0zg8k+vamXMxzkj5ecEf59awTudq0Mm4+RyB2PAxWbcXTW4JJI9cA1pzv82T268VQu3Vuw7nOKVrDukEd7ut8k8dgTj9apvcgE845xx2qreXBRBgnGeg6VC1wABgd8nHU0amLYs1wfOJBOMY+bp9akgTzOSQRjqenaq+9ZgASMZ69zStKIpPLEoPqRSbsZtlmW4EMb7cHBOATgZpiTmSIE8Mew7H6mqsk2/IDDPqw4pJWYQgK4B7kc1SVzCRYlv9hyxyzHA5z0rMN075UkjdnNVpRI7ZJO0HB469KrlHMmUGMnrnnFbQSW5yTky/HK8eBzg9zUdwvmOmDwOSRx+tDXgELIcntyapm+25XAOevPSqsEVoOuL1fNCKTsxxUAZ2kxnjJ4x0pBGDPvGemBzyTVyG3Lrz1HoeQanyNE0iaK28nABOSR71OHKHYE5B5JJyafuAVQeuME1MlsFZc9z64AppBuKhA+8Bg1A8xAKA8bgOuatmEScHkZxnOR+FNKJECE9eRjpSa7Ah1tH8obPckYq3koMDqfWqiz7MID0xz+FTxMeSTn0ofkVFdSXzfl5B47A4qS3kDfMefbNVppCU74B54psM53bCOBznpWTR0KNzYjfacg4FRqxaXOQRkEfWoIpjGM9U6Y9KeLjacAAY6e9StQtZluR8rjPHQZ6VUnk2rjPA7Z4FEkm6PdnBwSKoPclpCGPydsdKbsylG7uTswIxkkE+lSSyiGEjt396gVgAKgu3yuw5OelCRdijc33mEpk4z6fpQkhK4yBgcbqjEapGeASTnPNQ3cnlx/LnJ5+lDZDWmhFePv4APykHPbNRtL5dqRg785yB2pttIX4PzY6+tSMgnlXbwgOTz/Os7dhw03JbFWC8j3z15q2rDdk8jPOOKgVcvwAAOuDxmnTSlGH4k81m9Cm7sleYBnxjAOcZqlcSBOnrmmvcAPkkYPbNU55HLODwAeCTS1BISSYPzxgcg1Slly+M8VNOwC4zz71myl2wpJGTjcBxVp6DSJmcdzn2/Kqz5Epx0Jxg9BUuQCAOeeeaglOH4YgZ70kPV6DmwXABBI68+tJLMWBw2M9DjPt/SmIgAyD68+tRg7WBPPBqdwLPmhEBc/IMDHf6CmTyb5SUAVAMAd6rySqXCk4554poYgscsR3qW30E3YkO5UYbiA2Biq3zkYzQ0+985wBSOx6A5yfWle5OzInfjB5PTjvmq0k25Cfu4Bzn6gcVM74fGMY61BJlpMLzk5x/hWsFzaIzc+XVjSwDZBwBxgn1/wD1UkQeYZQlcsQM+o4q3Z6ZLenCcIrAMx7H8sZxXbWXhC1hjVzK0uV3cLyM9DzXXGkvtHk18co6QMjRrA7cYUSgZ3k85rcuNPtYo7eKcxiSQjcxycA8Hp9asx6HKn3PLi4wGlYZAPfAqw6QaPaxyXer2UU6g7WYYz+JrpTT0R8zVnUm22Y1/qnhzwnEZLy4ubcZ2rKsRAYngc/56V86ePviDd+L7xw9w91p0ZJhWQ5I5I/IYrc+JvxO1XxheyWxdLiwtXKxSxqFyORkHvk8fhXnUgkjIgngIXAIYtkkH1NfV5fgdFUqHh163L7qCKPbJmKSJ/YjPJx1FJDBKsEccrqhAOcDAAOTxUttZoZ/3Ue3HUBs57/0q0s7zIg+zo5BJBYDn8+K+mStsea1d3KAgDKifa1EZ+YKVyW49uemelPMcYjYJO8tvgbiVwAe+O/581bllLH5LaJpATkMo49Me1OBv3uotgt4oyASpBOeoIwOKvpclaOxyz21ompMB5pRvmDD07jP+NYGqTxtcyIZXC7wFUHn8v611OvrezOsCRQLKGO4r1xnHH4Yrk33W8jo+MgjAPX9fpXPOd9EdlLXQj8pI41bzJGJODk9BgdqbcMHjKAuhJAOenenTeZbpzOm8gM2MEDPQUqwG7jUtJjBA4Gc5zngfSo33OlztsEESGHYWbJAySOM8dKXCJHyT8pIyTnP0FVz1MURcluQW4C1HOgtwCS0hJyW5xSsx+hJZBftG7YyEggMT1zUN2wjy4GRzgscAnpmljYTIWzjGec9KgkvEERiIy2cA54x3qtEgTvuRxBjE5IXefQcD/61V2Qu+zAJJJyOD+VakdqJ7aR/lyoyVBHIrPEW536qq9wB/n1qXpoNK46AvHOP3eSDjDZ9P/rVfF2zmVFUgEZ4GB1FVoRGzgZkRxxknjJFXiktuNkJyy4ABHqMmtIeZnJH6kzToF68HOPaqkk27ad/Tg/Ssya7cEjrj0qOKd5kJwRzgA18xvoj1nNbl+RyMdSvUE1Vlf5D04Pc1DC8hTknIJ4NRzM+wjseuKlRSZPM5bETy7HBJxz1zVG9nBxg9+OMZp0hIXLHgck1Tn3mUop544JHNHWwWuTSYmi3/dPf1qmOCDjp+VPZSDtJHHoeeaYWVhggHnHPWnohrQifJfGcDPvUix4+4cHtnv8AnSrIAD2xzmqzzd8HIPUnrUa9ikx7Ps+n90HvSC6DHGOfU9KgEhdsE/TFN8rnOSO5NZ8jerGtyeSUOSOgA6A5JP8AQUiv8owSc00fcIzx3Bpp+RhkYHX8Klw0Nk+V2LQQSwMnqD26iuC8UaaYJGK4dQcqRXcpLwcHgnFZHiK03Idw5x0x2rz6seZanbSnZnlIDLL0ycngYq2L3bEA2Nwzlc45wKddp5TyY4BOCAMcfWsDULo27SYwASMEDnvXBKmmejFks165cgnvyc1TuLkO4z06jB7dDWfJI7SAueMA7QelbFpY+aQHwQOoyB+dXGHKjRu+iMZ2kiJ2vkZ6nrj3oju3b+AnBHIOK2NUskggcgADHpXP5yeuOegNXFqSMk7GrDvYZB2jIySfx/pWjBc4XJ5yc8dwaxYrgIGBBwMVctrjfGCGxjux4/8A1VnNGsWt0bLOzwnYCTzjB6cVmR3sq3BJy6A4ABPGKt2NwVjJyH4IG08ZNSLY5jOByM8AU1FRRKd9yzb6y12UjdWEYIyFGQPcn1qa7mXyQAWz05B/z2qpEgtmC57jOKLybAOMnqAQe9clRc0tDdaIYtyNxDdOh/Gia8GDnkYx+VZdxMRgdD1qF3eYBd/I7Zx+taKn1YlLoWmcSsTuyCcYIOBTktt3fIGCOKZBCwfkYHpmtC3gMhQlSyAgDg880pStsJxTRZtotzpwTwOcVqxWnmq67wAASWPHp0NRWwHklxxgcjHXt3qr/aLwMQQcqMk8cg1nGPM9SZxSQ7U7WeNQFLbMEhh07dazrZbrziXLcE4x3rck1iMxBXyDgAAr1zSxzRMMvuCY4Unv2+ldsdNDmaRk3WrXcRjiCOI8cHnrzmrltrUtvbOWjbHUAHnjnJqSWSC6uEAQRxqMevPrmpbxLaO3d8qxIOMnGQBzxWi0BbXZStNVR5syDjd6c+tZfi7xfZQ2rYwhyQxLAAgdR+OP0rnfFXia006yfEmGJ5UcZPQc9uBXheueMJ9UaQEsgJIXJyMdB/KuujQlUZx1a8YaHTeK/iD55dIPmDA8qcgDjFee3epPcSZd2zkkfN9P8Kp3N0XfOdxY4JOT0FVyQw6kAHv2r3oUowVkeNUrSnLc9I+H3xIl0SY293IxtGIAOckAkfpXu2navDqMIkimEkbcAjHTrz+dfIqOGwCCQoJyDz29q9P+Gvj59Jl+z3EuYWIyHPIPTg9hxXJXw/VHXQxNnyyPc0lMb9eDkg55PNXYpyyDJIz6dawrbUhdokiMpyMrjkYPvV+GfbsQ7QM8AAg968px6M9qFRLU3ba43Y3Ek9ief0rVgvsSdSDjOc1zcLrGA+RyRj/69X45fm7E+vYVzyTTO2DUtTprS9EuEOMgcnOM1aWQcg/dA5Irm7G7xIexBHJ71sw3O5STjB681zyR3QL8z7SPmz3zioZWUr1PXk5pqTbwArDHSql3cbWIDYGDg4zk1nynQpWLLzCJU2ZwD1JzRPcBl259+DVMyGSNCDkY9KElCtk4CgdCcZ/Go1RsrNXHvKQnB+73qEOevHqTSTSDYWBJBGQABwfrVdbwBegx0zmloitiw7tgZbPXGaYsxD9vXoaexPlDuAMjnpyKghlC7B99WAINFr6DjKyLRk3jrgEcEnvSL8hwCTxyc9TUixbsE8IO/r9BUMkbqgO4ZJJI7ispabDjruXLafIIOQPr0p87ZyCcd81WtQcHd06jFXEVpcAtgAcEjpTvZGluiKZg/eZAyM5yTWhbQ4cH1I61HNGUbZjGOtWoQ3yA8nFK6ZolZWLYVxEQOnfmoHkMJ3nnjFWlyMHPA9RVTUZQsDAnnBxxSTsC0JYpBM4/xqbJWYEHGD2GRWPY3QZuAcqBkkcE+1aAkd+XI5OePStLaXErMvSSbjgkkY5rM1GcbiAMDGMipkl3ZyRgVXlhMhIIwv8ASlbqbQ03K0Mgd1UPzxjmrQR1z8vqCfWnWtqIgdozyOBwT+NW47aRycc5OAcU1qb2W5DZRlCFwevGa6iwg3xpzgHnj8ar2WmIY+TggdMnrWpZW5ixgZVSAMnke9NaA5JrQtWFkyuOcoOpP0FbEsbxhAODnJx0xVeBtg4PPWphcYbJ5445prQ5pPm1JHbGBnnqapsPNfcOBnnii7uQMbSM9SSKZAvmg9vfNJk8rZFL+6nJLHYenbmrFsoMSvycnO30p/2cTqDtD4OTmrKxKFwBtA7elUmKzQyEkgOchc8Z71sQR7+QMd8CsqAhmIIBAORmtm0dQ6gknnAC01JPQ1lsi2kBVRnHA5qwqRtECTweOlM3qGKY6DuKntbZj7qxHFapHNzEsdoOucADgUs1szEgZwMdBzVuKMlkHQdOlLGvlTYPKE8g9K3S0M/aXK5hzGB39+tPEJXGP0pZX2se3J/CmxXCGQAkDnAJrJvsF21ccbfdt545yDTmiHO3ovfHrVyMhmxkfWoJCcOq9M4OKdrbEKTKyyvI2OgwRTpf9GIIXLEYNWYAEwSPm60pQTNzg00gvYp2qyCTzMDZ6YqzcqJVAA5XnGMVahgMbAdQeQM0t2gjywGOMjFWomEqlmNsGypGNuRgkj60kTEF8EYXHQ81Wi3zxI2wgHk5NXrGMFXR1HJ4b1pNX0MW3uSWeApIHHfIqwI90LnByOeacFCfLwBUrjYgwMZ9DxSV1oJSMOeVrdyeQAe9XbR/OUHjnoc1JPbR3SGNxvGM4qs4ezhOwZKkcYqkU5NlsRbGyT371dd8qhHykdcVBFG1zGHIxkAkGpiBwCQDn1qbWFe+hVnkAGOc+56Vm3kpeLBPQ5q3ezCNjz6gc1mTOJcA8f0rmlvY3giirDzTvOR6YqG5lTYR6nii6PknA+YDIBz1rOad1lJY5X0zWTfLodOjRFdt2H41nTMdpTJ685qS4vxJP5YIH48mqkpYtkHkkULujJsz7642/KDwpzkdaqCXzQD0z1q9d22/JALA8nJ4FUndbe35ODnHTPWnEgjupjEvyZJ65zxWXa3Essm9xgAkgCtK0gkuySclevAxx+NSva+UmMEDOctipcbsnnSKT3DPKcEhPT1p32hipB6Z4AAqU28eQZHA4zgHJJqmroZnPJI6EjArWKstTmnUTJIyTJjoMjClh3//AFU24xBnaSDkgHPP4U5pUbHqowCT0qhNPJcuQckA4yKdznSux2C2R17Dnn8aiW2ebCBSOuSDVi2jKjkn2J71oxRYyUJz/dxxinuzaPukNnZ7OW56AkjA/Gr67EznPttH+eKZHGcEkgjPAFSJGfmJ+uM1aVlqZSfYjEyBs8e248VaE/mRqCMDHBHeoVsA773zsznGetCLtkccYU8EGpHB23JWk8uIEvySeKqvc+UmcEc8YFWJlGcnODg81WmxKDlRtXB5I5qdS9yxaZfJJ5JHFWEJXOehBAFUGnxyBgDsKsQM5QZyF6ik9zaC0sXOApG7HHPB9KEjXPydT1Iqn5xAIBJGf8KsI/lfN1GScVLZraxYc4XGTxSB8YOaqNIXB5PJJOe1LLLgAdcHgjrUFItSSe4JwcDPSq6/M5OcDAGSMUyScp85OMDHFRLNv6/XJo3RSdiWRivGSQOKpSzNuPUgcfnU1xLgkmTj3PBrOmuCrFQeM55PWpeiETsSMfMOPYc1n30xCn5gSTwSOtOmnLAf7WeT2qhcjzpSm/I4yTTVrK4uW5atG27wMZfGccdKmkzBhSST1NUbWYRzheSOoOOPxqZ5jLOTnjPUfzFRJ9i7djVtpsIxIB46ZqvLIFDO/A6DJpsUgCAZPI5JGOaivJMocdMcYNZkrcpyyF2IJ6dxVdpthABPXmmS3ADEZI+hqKVw3JYZzgHApp2NXYS4nYrkHpzUTMQBxjjJ+tNeUexA6H0qGSVlXGeCP4ePxouSKWySSc54ABNK0mBz16c1EgKAHt13UksgIHr1yO9SnbcHdEgYeXg7cnkGoJGcMAAD6kkD07Ukz7VQYAPXJGKj8wnqfyqdWyLdSVztGME5ySQOMioZXPA5x1yOlKXyB83foScVHOCMjKkZxnJp6FMULxnoCetEjkg9M5wOai+0CGEmQ4I55OKwNT1/MiQQBnkZgo2Ascn1A7V1Qoupsc1atCkryZfu75IZCu/53IUDOT+X41tabY/aGgXaSS3LHnr2Hp0qnoHw5nuJItTvTI2G3LGCSTjHBB6Cu606y+y3sbiJEAPAkIOPw/SuyMI0VrufL4rHTqaR2LNtpB8psbUABIjAJJPH+c1cTTbxYROVl8rHCsMDH41rR3llaTyG41PDyADy4oM9h0wKsXknh+Cz8+4l1W5jJALbCF57e1YOd5Hl+9MoWS3keJbbR7efjJMsuMjHPT2rwH4xfGK38ax/2FHpENiLSV1eeIgl+OnHYEd+fpWn8aPiVZQt9m8GarKkxcJMZGLbcfewM9RyP8ivHLaExWU0zyAXEjFmZ2GSSSSfU5PP/wBevp8uwHtH7Sa0PPxFZwXIhrQMYzIJZGO4EcdMjHH60t0kc3MskgZcDIGTwMAkYqM+d5y+VcodoHOTxkCn3DyzFSZ1Y9SVHPH1r7NR00PFe9yKyubTyRCyTmUg5cA4z+PSnyJHbzRDM5AIPXJ5I71YheR2B+0xqjAjIxnP+NQ+UHikUXPOCFdsEgnv/npWi0WpN9SCZA0ny+b5a87iMc/UVUfUWUkI0pGfvZ9OlW4r6byhE97DNt4O0439skf1rPmvpIJHRLiI4YAqCCaxlLsXy2ZQ1SbyWDRROWZgC2T05J7etc5fqHmB2lsgqTnpxyTn3rrGjLq5eT3K+/tiuZ1aHFwXySRkdepPSuW7TOmmle6KSweW5JTO4DIJyM4wakaZIoOCFI6Io6VI6hkBCEcDOT6VRuTwHLA9QK0vc3TtuEF6ZHcckBcEAjOP8ioLiRGf94pIJBVSelN+0vLJhAUAAByOpzUcSlWUShQ46HIpLYr0LETARkucY6ADr+NQSqksQOQCSQABk5NIsxAIIJBJAYc5p8S4KEISmc4GM8D0pNNoV+hXlingYB8oCMkE9B04/KrSyKFwUbPIDHkYoaU3pBfcSAMEj9KcA8hUIAdpAKjrzSsx83IO+1yRMBHjaCD2yD2/rVxZ1eFi4Iyc7iRyOMVSWRBKBKNjbgAp/IfrW7Y6fJdMCu0AZJz6dBWkY2ZnOpFI/Se4tkUkAAU2OJAAG49PrUskoZeD7dariUKMk4HqT/KvnXtdHpp9yC6AjAJI69qz5p+oB75/yas3Uwk4JHHJ/wAazrrIHB/HOM0rXGtNUMebep5x2O4cVXvDnr1A6ijJwcDIzzz+tQGUyOQT1POKTsh3G7cnHXvUL5yRySee/FWn4UkDOMADIye9UGuGY5IxySfxpJaApIkBeJQcnHPPXOfUVCwLgAEgjtmlVwRgAHnAyKJDsyT6gDn1pbbjIkjwcZ57Uobnpwe2P8+lMkuf3me+SDgc04gPnnnGAM9M1K1QLe9xHcMo2EcnODmlQnHJzx0NN80EAY4zjODQX8snHbuR1rKScTeNn1JS21QDjkZ4FQ6giT25Bzkc5b6U7zN+Cm0j8qkkiDfLkjnnFc0lfRmvNbY831+2SN5AN2GxkgYPTGa43UYQ7Aj5lyOSRzmvQfGdm4yUB4JBOOgNef3suRxwM8H1rzZrlZ69KTcTKaArJtPJBxj9a0LG4KSEdB1Oc/1rNdmLnlkPbjGTVrS1MpHzc575qXtqWtyxql0Zo9mCRg9BxWBMjx8kd+ldq9gHg+UAP6ViX1sMnA2BeCPWsqdRLQpxMOFnZyuSPYnit7T9P89Rl8Y45Gfc1lJB5ch9Qc8AVtWN35CkgHPI4Azk1tLa6FHRmimngDBxjOSc+tXVjNrBgDvwxPaq0N9mPkg+5xwap6jqKbuDkgDO0k4J6fSuJczlZnQtCC51AJLjqRnoelUZ9U3Z74JPPXoKrMSTsTn9e/rTZbNjDJIMZGM5J4HeumMVezMm3uK93lgcfUmrVlKrOckA/Q9e341kJLtcjIOwjIzmtK05KEdAc9OtaTWmhEXrqdHZxpKVJGR3x3NPkmFkQ/v+VJp2FQADHc8eveodYy8bqvQiuG15HUloXYNXilB3N9SSKvQC3njD4G9jg78Vx1lp7vKi78c8jHtW81lPDGg6HHfI/L2rvirI45OV9SeSGCW5CfKeMgjsc8Ve1GxjFluWYAg4zgng/Tnr3rEtrWeNyeMjp/PjNYmteJ5LPIcgAckk88/pWiTexDaRuxwG3tnk8xpCCfvdj3xXmHjHx0+nTSKJV24wADySf6cVJ4l+KD2dq9vG5d3GMKODx3PbFeJ6vrU9/cSSO4ZyxJY5znPQdsV6WHw3O9UefXxCirRLmveJbrVJQ80vmAE4Q5wM8ce/Fc9JceZ6jnkih5DjJwQO2aiZtwfjHoRXuQpqKsjxZzu7tjXckjsOmQMUHcq4459RTcg43Hvxg8Uq5Y8k4HQUapmafckTKnHTI6gVbjdo237xuyMHHSoYgVYcdTjgdu9TDIk29RnpRYqOmp6N4B+IE9g6Wl6Q9ucKpPGOfWvYLO8jvUV45Q4BJHAJ6DHNfM8KeUu89ucA8/hXfeBvFtzBPFbSZeMnoTwBjv71w4jD3XOj0MPiWvdkeyx3Zjyp6Doe9bFne7rfGCcjFc3HcfaIwQBhgMAfSrUExgZODjIxzXjSie3Sn9x0ccnzjBPA6mtCC7cNknII2n8a51LogIc9D94cVo212Njg4PI5B5rmcT041FsbouDtLA8Dg4qi0zmQknd1OAKjWUeSRvI759+1QtOfP+TO3A5PesGnc1cr6Ghpkm5SDkYOCD2qxc7ypII4PB4rPSbZnZwc8n1qaS43J1+ooaNqcuUljm3QnqBkZI9KHwYs5+UnANVIZeRgnAJzg8D61OTwADkqeAOhrGUbO51KfMi1CXVdoPA9qR4zlTnpnrxxUceXRowSMgj5TzzUhIVAuSTjBJ6n6+9SvMaZYlciE7MHGMlT92mI5eQ5GeCAB9O9JnavCgkdabHgnqfQg0nHU2T7Ghax71AGCcYI6jFWo4hCp4AUEYABqtaHGABgegq3JKfSpt2LQ3cHY8dO4qzBG7r6Z4GR071WTJPTPBzWnZYKkHg4OM9uKz1ua9AMmVIXHGSBj1ArO1NS8TcEkf3c1oFdjHpj0zj2/rTVjG1h0xxgGtNNmCMS1ieCAdmJ6Y6CtSGItByRx3JqKdDI4AHTocU8S/usKMbh6VorbCRE8gt154XP3u2KvW+1oiw6EYBA459KpxgOGWTBBBIOMkdM8VPaEhShyEBPGMcUki09SxEnJ78/l2rbsYERhncQRgjPFZAZVcFCea1kYvAMflUxRU5djUt40XkdAcgZq5CwjYEYz2JNZcNzmPpn2NT2NxHJL5YIyOdvpQ7phA2oE3cknrzzSz2rsMJnA6c80+CJyQc4QnByK1mCwxRqUyc4OK2irrUhyRzZtm8o7zyOauWcYAxgjI5JJq9NboXynrgjPSpBaZBxg+/Ss7e8ClpqQRweXwoyAM5q5a2Qk4JAX1PanQW5xyOelWIm2zbD25q7aakudjKk090uiigjLYOB/XvxitSzs2gyXYfLyATzV1cNj0HTjpUcxOxsdT0zxmnGKRk6rasNd98vfJOAfStq2ie1hQEdB1A6ms61QBU3qN68kHtV/wA7zXBBwM9B0rfZHO7vQ0bWeJ5f3gJI4A6daS5QiQdgeQf6fpVHcQ45xg/w1NMZJVBLMB0BA70RbtYXK07le9JTH93oT2qvBFuPPy89Sa0JnBg8uQEvnIJP61CeFA79MijlV7s25tC1GNtwoU4G3OaVV2T4+pzVU3vkyDeCMDAb1q6HRgD1yB1qtGZ7Erqgw+cgj5snikIWPAA4x1zVWaQ7sgnaeMD+dPSQkYPQAnPrUuTvoTZ2LcEhZhjseOMVTvpJYdhJ3jJG3JyM9/0p1rcM8ZyMEMQR61cjiTUlAlGBHypHXPv7VpAwktbsdpg8yIbxlOCM+9WYbdklI6jPFMQR2chTOVHIxUlzc5IZDxkEmm9TnTdx9wwjbBGDmmtIWjx2NRz/AL35h/8AqqS15REzuIPWotqbLRE1tEqc4B46nrT5LcSLgbeSOvSklTA45b+dPtn3oQfzq0raGV7u49BtBGc9vaoLmXByAAOxFCyFSw6g8HiqV1JuQAvgZIUc9etTJlRiUblfMfJPIOQfSqM83lN3AB+961oll7j356VkzSAbhnuetcr3OyL6FG6mATnnJz1rImlLOffpmreoXawRsCQBjk5/lWP9qd2BGSmMgkfrUOJV7FWWMiYu3Qdv61MCSoJyR+NRylnIPAzwST1pyqVUjOBipXkYSYxpQ0ZGM/0rOmUMOuRn0zV0gIPUE1UuiNmO2c4qtSbjrGUPnkY9u9E08YRg5xtyAKEh8mIEHjr+dUbhDLIMuRgkY7c1okYzbKrvJLnYwwo4qqwO7njnPArWjgGOMY9RUL2j4Yjk9QBTemiMkl1KscG4Z3E9+afHGM45HfOKmt7cyAjBAxxnj9anKCJQD16c9Klq5UWV0heR1wMqeDgcmtLzI0g2gHfjqO1V4sqhGcD0AoVcSYftnBU02ktB2J4ZDnB49vSn7dxOSOvemSsigHOcHByetRSXIZSAcY5wtJu5GiLU9yIo8Z79hVGOcNIc4574qOaQzDGT+FRQnaw656Cm0JO5bln+THUAYGTVeVy2BkcnnIpLpipOOo65qotw5YAgEA5zSTZrFGika5VuuCTheKmSV0BBJ2ZJGOopIwNoxjrkn1qSNtzOBwPXtUSbOiOgpbeEx1xknHegM64Vj8o6Uqrz+PPbNJdHIwpxyOPSpNQE+44DHHoafEC4+ZunQ1UjYxg+4PNT+fsU4OcDnof0qQI724HAxggdz1qol7tG0DI6EkUsn77JwcLnk45qnPLskbAwABjPekmO4ajdOFwo3dgMcDNVkZ/JLMfnIwB0oE253PYdM9qjkctIMnGOSasVhk8hiA3549T3qKLKuORyaSWdnuR0KDo1NL75DIcEY6gVg2XsX5YY4rfzEILtkEA9OnNSWsIDhyTtA5BABzUFu/nYGScAgjHT3qw9wIW2/TJpEO+xJNMAoGzaBz1yao3ExII/gAOcmmzXe+QgEkD1FVbmXKk4P/ARU6lJWIGTALOxOeOvSqc0w37CQFGcE96dLebSR1Hfk1XVgRxnHXrUq8ittySNztH8WTyD0PFKpCj5x2ycmoN24MMmhXGcHkdK1WiMdmSGTkhMYyeaheYMQvyk9uTmjzvvg8cgZqEMHkPoO/5/4Vm/e0NG9BxfB5OT7mkV2IyTkCms4K56gn8s81WmukQnJI7jJx1q+ToQn3LTH5DnOQeKztZ1q20q3czzRpt5w5HPTpWB4q8dWvh22BDrLJ0C5BwcHGa8b1TXL3xFc/aLiQyPnKqAAADXpYXBSqO8tjzcXjoUVZM7zxB42uNUvAtpukQk8J1xnkivUfhZ4Qtop49XuZZJ5GBCIylthI6gDvxxXJ/B3wCY5BqN3sQNAR5ZXcee4Hrz+eK9s8M6Re6VbeXZWV3dxEkkpFgjnoOegrurThQXs4HzE5zrvnkblxbTzW1sUguZbZjnA+QAYGM575rUjsLtI8w6faxkAZeeUEqKdbWdzJE73tnfOegikkKjp6A0+w0d2vzPL4bkZCmAXnJ3EDg9ewryJSb2Ofl98mbU9RswqST6VFGBkFQGYfX0ryT4yfGTXvDog0+y1Gz1GC8BBWKIfJ1GM9CfritH4r/E3SfBHmaVN4fWLULlTHEFIJQkHDH0A4JP86+Yb3VE86Qy3crkykliOMnrj2z/AI17mWYB15c0locuKrKmrIdNCZZzcPZ+a7sXLDHJPJOevWpZrCTz43e0LxgAkHOP05z0qtDdwzlw91IBjIKnGPWpjJEsB2Xk0uf7xOfz+lffwpqC5Yo+blUlJ3ZEoj3Ru8AjKk5UH+dWFMLg+VbBwOW3EnPfp+FZ4WGWZw88yFsfMcEE1JIsVk+37Q78jLYIAPoCO9dMY9xXJFbDBo7YCNiTtwSc98D0qjfXj2oYGzZ9wPysOB0/nTxciElFlkjLEkMxORwQOaymeIzJG93M/GGYg4Hb+lYVGk7IqFm7sfHFJZElrMYkJZcHPBH6Ypq+QEPnQJHNnJIA/OlPzz5jncqMcEEEHpUF7EIb4b5NygAnOTmsEaPzJlAL7g/yg+neue1Ji8xOSTk84ODXTCYR23l+Urrnkg9Aef8ACuS1EhLpwoKKGyQCQBnP9c1DV2aUmUZrkxlkznBGACc1X2oYN455+YEH1qxE8cl0fLjZn4BYDgHGQf1qtc72lIDiMZAYsQMninax0N6oiS4ATBK7NxO7I5FPFxGN5IDkDHX8qrG02cn5wGIODgnJqUIJJsLGcY3EZGeKlX6lJajrOFGX7hyxJwCelLueMuHXyo+it6VLFFuxsOw9Tk9PyrQh0ye8iCnDg8ncOD/WtWrotuMTPtw4BC4fj9P8irKWEsu6QhyMjIiwMd+v41tWOjpawy+ZESO20Zx6f1rU0x7UQeVHcCJ1BIjdcgnjP0NJI4qlS7M+w0yBkik35kUAssgGM+5rakuo926azzn+KNhg/hVdhHHkTxNKGBAaPgc+4ot7clf3FyIwP4HOT+tOxzXufoS0Rx3x9KYyDbgjsehqxNOrDp0HUnOKgmKmM8jAHOTXztrH0K2M2fZkDBJzxVO7CsMDBBOMYqeZ9h64IPpxVKVzKDyAc5+91qU7lrTqQSswOORnrgVAQCcdO45q0WBYDknn6dKqySbmOAMCnYOa+5DdPtReQc5zis1mEQAxnnAGcVpSoGwCnGePc+1UXUDlhwp4JHNJablNKw7AIz93PTBPH1ps/wAy5By2eMVNjMQI5Ochsc1WlBPHv1odtwTurFYfKcZPXNSBf9ojjpUW1hIASPwBzTyxAOCOuM56VN9CYxYTXJjyMjA7gfnVeS4eRsF92exqKRSyYbsSSecdetROCCSpyc8HGKyklY2Td9C3BcEAnJXHGOatwXO4jOcHrxWXk5wgyDyTmrVuck7j+IrGy5bjSdxdctEurdjG5z1GR27ivLNW054HcGPCHI3DjvXsBO5CBnng+9eb+LLdo5mIBwxOD6V5teF9T1aEuhwd3bgyfxHjGB1/CpLMi3dE5G0kgN1zV9YCyZIORzjHpis663QTZ6/N0I6965L/AGT0eW2qN8XpaIHpwMk+uKyb+YlxsOMN1pq3jGEAvwc9PWqMk2WPPGck5FZqHK7l8ytqR3EpRcjqD1xUcN8BxnjOOKLhySeSBg5I9+P6VmyOUfcD3GF7Z/xrrjqtTnfkb0d75a7ARzyR1x70CLz5gQwwOSc+tZNncO5+bO45Arc09MYz3xmsppR1NlK6RoWOnBMo4UjIBOcnnmrOoWkcFvtUlc/T681eslCwoeDnJGRVDVrncOhAHf3rljNykXZWOak013nOBxj6Yq1awNAwBOewqzaT5BYjkcAn0qre3xiI2kBM8tkcV1JN6GaSNi3lZWGOOCAc9qbqRlWAumSeDgjNY9pfF5RnvzkV0RuYntFxICcZAUjP+eKSpJO5PPrYwdPvXRy2OA2eneti88VqoQSOVKgDBOSP8BU8dmkqlyOTyOfUZrhPFky20xZPuDn6cEc10xpuTSRhOfIdRd+N7O0tHzyQOnAwfY14z4u8aNeTkqdgBJ2HBPtWXrmryPtO8P8AQ9D/APqrkb66llRyAPTJ9K9qjhVDVni18RLoNvtSkuNxdyWJyGNZrTFT83XuSetK2S2DkE5xgVXdwOCeQeeK9GO558npzDpPmP1z0AxTcrtIJPsARQJgwxxgHqaa3Jx0HtWrutiU00hFAwMkg89qkQkA85Hrio1OMc+3Srix8Eg9MZaptcpvS1h8OcDByADye1WER2kUcv06VDGpxtzx2q/aRE8YOMjnp+tJXbJutEWI081lQ5644BOK9D8G+Gf9XPJhectnIKjHFYXg7QPtt4HlJVAeSVyc9c/TivVHaK3tcRDCBdowB9ckVwYvENe7E7aFK/vMIrwWbKAf3fTn6Vox3S3CgrjpkEjIrkJLh7u5CLuwDkkHOe/Sra63FpixwSOAw6AsBnt0ry1d6s9KnUsjsUvt+Acg+o6VNBcOHBDnAOePXtms2C7inSLYSDgEhjxk+lWt5jTLZODg46ismjthJ2ubSXvm9+OtSedvU8429DmsaG4G8cgAHjJ61fhu8rsJwBxgCudo7Kc9DQjnIHJ4PepEuNibMj5eeSKpxSpvBJGOnPTn+VSXCGOQo3Djg8gg5AxyKRtzroXd7M/9zOT8xweg6CljuPnPDN0ycZqvCrbgSWbPr2FTKSk/HKd+axlG7OynLRGtA/l5x93oeOaryh1kB7EHkGm2rAISXYgkjkEn/wDVVgoeSTyPxFYSi07G10yFLrYQmcE9CelW4nL5JPT0HeqNzak/LkoQclh61Mkhij788YHJo2epomX0mdCvIJBwAR/n86m+0ESBCRk9qy43cSj+7gmtS1gDtu45I6ikrbmyZowLg8jjrx1q1FkTj5z5eSQRgVBI2Bx/OpAuIgRkknPGM1m1Z6G6eiJLjG/GeBzkU0OYonIOT2BHftQhLqSMEA888iiT5GwcgH6U1HS5POtiCJmK+hz0wPxozuz2HTnimS4C/KSMHqccVGkm4HJOCcYzRc1RZjj2DJPHTnml8/EoGDgnFQNvRhglgOCCTSNP5bAE7RngZ61oloS3Zmvbh2cYA6456mtpcCJAASxBBz0FYNpdZfAI4AJBrTMx2jJPrgGgHLmLcSgJtbO7PcVo6bpwEnng/MByBjmsyOT7QQmSMcgj8K6KwXZsTIwenNXGN3djbstCzbTuJCMb0HI5xz9a0ZZR5QyQfTiqMMTtcuoB8sAnI6VYkbojjj0q0mjFPUdDvkfoMA4OemO9W0J8woenTNRacu6ZmyMHtn9avXVkWQshG7p9fpU8tlccpq5YtAhUjI6EZp0tqEbd3Ixk0y1t2jiAORjk8d6ll3HOevbJo6GV7kZUpHkZ4IJJ5xUJuXdiHzvB4bHSpFJEZHUjg0AKq5yDk8imhpofbTp5cmSQV6YHFTWlwS/THOST0NLawxlm2dGH5GnW0RSba/3BnBFW9RK3Utyv8gIPer9pcAxIhxweOSOcetRPCkqgLzwCcVZiQRKAeBn0rSKszPnVijeZlkzjnjtUccg3fNnrgVcuIzuCccdKhiiO7jvkAD/PtTasyoyTQk1pvQOOnGakt5kigw45XJ56Y96iF06zSIwwPXPc00TASmM8Ag85xUdbk83cdOxljznpkjHT1qUT+dbhCuHAyGAFV5pDGAAR269KjaUhwU6c5B6VN7FLUkVpIEYdUfB/xq5azvFEwzgE9j+VRLMsuIycccHHapISgBB98HJqoITempHeXsm1uct156HFaFpIzwp3BwcH86rzQpIowACQM1Nb8QkpztIGM1SVmzmk1Y1HjR4wVGOORVa3cwzZzjHQ09JgIgOc+tVXjkQkg4HXJ9ap7XMk2ahmG3nk0gk4JHQ81Qt5HdcH9DVm3d+4yp5qVK47WHPJ8pIPNZ1w7btu8EDnGOM1pTqgi3g4wcnnIFYMrg5IcnJPJrOZUSOe6LbhyB0JzWLeXBB465/i71aun2E4+lYeq3ohjJcgY5GT1rG3U6o2RDdXPnE7jggdqrEjyQigADgAdcVmNqTytnORnrzVyOQInOefekyG9RBKIxg5OeBkDFV7mWUkbTgc5AGKtqCX+hyc0FMyZOMZz0qUZyWpVeFmjwR2B6nOaY1skhyxJwOmf8a0JjiIkDHfAqjvwgJ6+lXbQzcrMJpkjj24yMevtVAcgk8kdBU2/cX3++MHPFVpRvGEyeRkDrVpMhy0H20uSc/dHUj1qZ5AV4xknA6U2C0Cw+mecUyY7TgcnPHFXtuYaseWyuBxjnOelQlhIOOQvIJxilBJbkcfWiOIIfb61EmnqVFNbkkCcgnA55p4QSTED7owCcH0pNh4BwD7ilZvKBX1IyKzRqynqbbYSIycgnB9P/r1V06CRIQZTlznK+lWZBly38OeB3pJLnyxnGB2xWiXVmFxxlEcR4BODiqazEudpGRyfrTZ7ncvXvwKphto4zknt1qmaRjdXL4HmEnt39amWBQN2O2Qc1QknKIAR25NWQ5XAAyP5cVDNYxZbt5cqTnjr2qxJcHgRj0BOeOgqvbNtG3Hvk1KW2ggADPOayloaq3UteeqwnB5J578VUacOy8/LUPmFQVLAA8UI3Gc8Vmm2zRd0JLIUQrnHcnOaZ5pePaRjjjrzUbSlz+OBk8VWmuCpAbJP1zilbUtO6L3mlVGcqp61k3k3mdDkc8qelPuZnklTY+FHBBAwf8AOKpSygFhvJJ5P86q19wWhKjkLgY5OMk8D60Sy+UCuQT6jkfhVdJcKX7Yziq8k+8EkkAdQO5qZaCJUUtnOfep3YALGg6YzmmRt5UIDcnHGKkg5fLeo/Ksl2LLdsxhUdQCMZ6GoLuQA9s5x1qWSTC8HAAxxWTJqKyTPGFbKcgkcUbaEJpslM527cZ5qndSCTPJ46gGmzTuDkEc9MVSmlk3hiQfbigsinbceCQM/SoVndyEycAHHP60s8xCHO4k8AqO/HWq6N8xI46ihRE2y/vCjnnBB4PWhJD5Yx6ngiqjMWA5yKnEn7xMfcHOe+ff2p8tyLq1gk6HPrmo8lQ4zjI60s1wobBIGOuBnOeaxdZ11LdfLJG8A4A6j61vSpuTsjKdWNNXZNqmppZRh2YfTPWvO/FfjC4nVFikCICSWUc4+tVPEPiOWVkRx5kZPIUnpmsWXTpdbjSO3VnLH5VGckkgYHvzX0eGwEYrmqHyeNzV/BAyL1p9RupAEkkYoGLMcjgV7D8M/ggEit9R1G7iz5YcJIM7SQD2HIxiu9+E/wAC7yztxc6vpltOjjZGsrAYBI5Oe/14r2hdHfw/bG0gGk2zJkDzWDADt07VnisVGHuUzyqPPVfNUPOtKSy0a6SCXUWigAJLW9sDxxgAkcd+K27PxTa/arlINX1o2sZAC2sRB9QDxjpnpUupOIs/2n4r0yzUjBW3iBCj2zz681n2n2K1gcaH44tUDkfLcKArH2zXg61Hqehtsa8fibw6G8yca7Ky5IVixLe+K5Xxn8YtCTTr210vVdX07VRERbieMqN/bOegBz7nHFP+IPi7UPh7okt8fFmn6jeBAwt4IwzEEgE+wHr/AFIr5T1fxdqfivWLnVNVuPOllbhcAKo6AfUYx+AFezgMDKtPXY4sTV5I6bnQalqeua7evqGpz/2ncFQGllYE4HT6Dnp/WsmZ55Ski28KhiVAPIJ6/ganhvLaWBAN0khUlgPy/pUEzp5ASKC6RMk7QMgnA5xX6DQpQox5Yo+XnUlN6lzznZAJUQSAYZRjoQf8KiiSS/EiIIV2kEnODiq9pKJnMZE2VGAHBx7j2pJraKB8JE2ehwTkA/zrqTXUza0Ll3FcWdqNphbaSSpwdpPTH5VV+03cmmzhWhifduVcAnOM9PxNV726iceWUmL5BABJ6e1RvDbKwISVH7K4PFYupbRFculyS4e5uLZCwi3r1KjB5J/WqLI4i/ehElJyBg5GOxPfrmntfPaByGZjuBA6jI9M/Wobu4miZDOqgk55GCo65Irnb1KhJdizAQZcBcgDBPOfrVS/MctzmNyQ2ARjBGKVblA7l38vHHGADn0I+tQzW+8Bo3ygAJJB/nSZSs1oS3JSCAyA7EAzx1rj7syzyynDAdeo5xXQ37yLGTJyMjkDg/ia5OaUM5XzlIJJAzkDnvRoa0U+gPLLZxxOhGWY5AOcDFU5rh22E7XUckAd+1TRRSKrRSbJkByNpPekXTjI29FIH90EgZpNO2ht6jDEbhQTjjk+lW9PshKCUJLknJHJIzV6z0f5UkuEkRHycgHn0PTnvXQ6fYRRKTaOk6EAsx4I9uatKy1MJ1EnoZVpojzRxkqpDNggkg8YxxXS3Gx4EgW22RxqMso5496kNuMeY9u2zghwc/8A1qbHLKZJTZzh0xhkcjjrTWhz8zk9SvDaG5hklt5QHU8pI3JPt7VU+0ywXwjubMNGBlnhOAR3wat2ywRkieMxSKCTIjYByP50WVuHmCW1wQrA5Ep5z1FL0BJC/bHMpWzn2JnBVxyTngE/5NQ6pLIJ0e6t1QBMfuR1Oe/5/wAqniMS27i5szIUJBkjzjoOh7GqS+Vdxb7a9KSIeVmU9D/n9KNjPqfoQ1wRkfqO/FVwzMP1okjJcEkAjsPemzEsypkDI6mvnz6OLSKl3JyR3PNUyCOO3cgcir0kJ3NnBxjBHaqsuVfBBGD3HWk9NRxsyDytrEn5h0LZxUPl7c9SCfWr4XdGScHBGDnrUTKQpAJx0NJeZVyiuQSDnr8pzUTgY4O/n61b2FjzjA5JxzUU0b7sgjdnqe9Q12Y76WZUIcn29KgKE5OWHPA960PJK8DqT61E8BdTt4AHB9afqG2xS8vlueO3FRPCzLnnHJAz+dW2VhNgZCYwSBxUdwCI8dEXvmobNE3azMmZWJdHPt1PehVDL0z2/pUjQ9eRwcg09YSsZ4OOcEH/AD+dRJp6B70WRxQgA46Z5B71KkZyAOMds01Y2K/xY45zk1Z4AG/j3qbJKzY9XqSW4Y4BAJ5wPSsTxRpolicgHOM89q3Uyq/ePuTVXU41aDBJ5BwTXJVgkjros8ouCYS4IA7E1gXrgO5OCoOSDnrzXW61EiO/GMk9f6e1cZqYCAgZIzzXlqPvHsJ+4UnvCOBkEDk465FQXFw5OMgAMMH270NCzAMScE8c02a2KhT1HUn3rWyYJ3JI2LEhyTHkgDI69qe9oPKwOzAnJqKBvKcEn5c1be4B7AjgYPvQ+xVivBFifPYHjityyGcoW9+9YUMyO5IOQCRjp0rTgn8qLfjHtmspxbRlFnUWsoWIMDlCOP8AJrN1W6ULhjwPyqm2sHygiEfNwckd6xdQv3n3AnjOMg84HrWFOk0zZu6si8k+SwBITkZJHeoVCTL82GQnHIznt+FYryOQAMgHnjrUT6wbNg2/6gmu5Rd7GF7HaQaOC2xDyRzzjPFPfTTA+BsIPBAGD/8AXrjIviAmnxuXk+fGBnkflVOT4mrdyAAbM8BckDPrWzoTa2OKpiYR0uei3V4Le2IDcAYAHUcV5z4puXn3oCSGP8XriugGrLdaehLHJUkkjqe3Nc3OySXGCynOcBiOtXBchhKXNqebX+kyyTkYOOqAEZ9yB1rCu7FrfKlie+0gg163LbRpkbACcZJxWRq+jR3a7HQZyPugZPXvXXDFN7nFOkeVSkqABwQM8mq0gyCckDnnFdXrPhWS3jVwSQAcADt6fWuaktyjkYIHZT1HvXfTqqS0Zi4tKzK33RxSZPOOO+SeKsMo8rrjn0puwrtyPpkV1L3iFFrQjVuQeT681eUuFwTlPaoFTD9Fx0xircMRxhsbVBOAKpaLQhauzJIvnJOOOwrofDmnyX10qEfJ2DH+VZFlbvJKAuRu4B5x06mvX/B3hqOxszdPEu8qqKMAhQOpHufU1zVqvs4mlOn7Sdi5punf2daooGM8sQO1Mv8AUvLtjGAWPRdp6HI/+vWndzBQACd+RkYA4xxXHeJtXjsMuMNKOVQfToSP5V48b1Janqu1OOhnapq76buwCr4yzgnIBHHeuG1PXJZ5t7n5s4DAEHByetR6vqst7O80sp3Pyw3foB6CsaeXex6j1J+terCmkrHA5ts7zwf8Q5dLeOK8lc2yEYDNnGTz9K9r0vXLbUrVHikOHGfmHH518qg8/pz0NdJ4c8cXfh90McpZAcGNgccjHHasK1Dm+E6aWIcWk9j6PyfPXOADkA+nvWgWChMH3HauD8OeNIteVCZAJcj5cD5gODiuttrv7UhBOVHBzwcDkfWvLlTtuetTmpbGks+wE53Z4K+9Si8KqQSFx0DVSSYYz0B5xjFOVstxgDqaw5TqUktjctrs+Sp6nIIOeBVoklSQcgjtmsGG5KhlZ1CdVYnHNalpdfuunUcgioaszrp1NLFyxmOBkkgtwMVoxTArgZBz6VnQzIYuuDnp/WrNrKnPGeeTWT7nRGRZZiDyep4PWpXB8rHBODg4B/SmRyZ6DCdB9e1SRybWwfmAOQT61lKKsdCehbsoFe3AkIz1JIGa0bdApA/gHHHes+NynHbuK0IZA4A4AAzmsrNo3i3uXGiDNtxnHQ5oWLZ8h6Hrk9+tVwx3AAg85Gf6VPDJubJPfk96m1zZOyJIYxAHXcDk5OD6806aIyMOQSM5NRzF7d8KQoxk5HU9qsKDwwIIORtHaqvZ2Jsyld2jCPghSOoINZ8BYtgjHOOTiti+lC7MAkdDz+tZ88R5I6ZFQ3qbxb2LkERMIyMgZ6DpVG6jLsMZPOQRnNaVsSbYD65qFIM78NlgenSrWxlN66Fe3nCtuyC4wCM81et7uWUEEEEHGM8ms/yCtwd78MQeCCcd60zIIoQEyCRnkY71dtCeZ3NjSVPfg5/GtkiQyqA2ApAOf6Vy8WoyW0sbjJB4IJrpLC4+1joQCQcGmloHNrZnUaeC8eQM/LgfWrMoQRopHI4PHBrMin8iPAP/ANan2tzIznPOM9aqEr6C1uWosRXXynj16VrW1xvYAcjH1rKSSOSYAnlR0HStGxIB3Z74H0ptO5DZpRcL8zEY5A6VFcbs4A5JwBStPjjoPWoJ7gk8ngc5zVWuibkEg2zEA56jHoaz57/yrgRn1AyT0NTR3gW6IJGM8H696p39mZ5XToCRyPrnNTayuVGV2b1tcBAOTzzn1q286iI5znORjrWDArxvsJITHB9T2rWiYSbEJyBwKI3vct6Gvp8+9ggc4GMZrUf5WAY9fT1rHtz5OMLj1xVqa8DQjr7Gt09NTllq9C3LgsAeccCq6qiz7eCc5NVor/MgQkN7moJ5gLgyg/NjBxQ3poJRknYs3TJ5jZRcse/86pTxtwUGNpycd6rKzSzgmTaoJO4+lStORH6nv7CsJT6GsU0SGYMCCckDIql57h8HpnimyziNSw9Oee1Q/ahMBjGQcEg889Kyvc6I6G3ApkiLg4YcY/z9KtoQYwCdpIIJ+tZ1tKVT1xgHnqMVO0gYYz0OQPStU+XYyldmg7bI/mOQAOT+VQwXIikYZByOgqk9y8qPFuI6YOc0+CGRZxnlAOec81re6uc7jbVmgl3ggEkYOBgVdZtwGeRWPd25lb5W2jIPB5z2q/DIXiAPG3gM3r3qbkWsroswkBgM4HuasvdKsZCOD61jS3Y6A9TgMB+tQFtp4OTnqalStoNRvuXrm8XaRk9cnHQ1iXFyxYkHAz0z0qS5uckg8YB59fWsibUDEX6dMFT6UmzaMbCahe8dRwDggfrXMahcC8YoSCevPep9R1LDcP1zjnis+DczCQ5HJwayauNysT2logAzkdsA9KmZGxjPTpwBkUJNHsGDkn3p4IfpwMcnNS0ZrV3EWTaADnLdKkEhRA7DHrmm7dznnGMc0hheUbS+QDjGcfjUJFtlT7W9wzRoPkHU4qO4LlgMk46KP51eS2EBPOVx0pyqJDjAGcc1qnc52rGX5TqAScA85bv7U8W5YbzhcnuKkuHVjt5IU8EfzqITM6hASRzgGrjcwum7MbJIQNgJxnn0qrJM8bE8GpHd0B5yc9Aen1psVtJNPkkdOh6fhRe7KWiC3n8wDIxg9M1aVt3IGcdjSC2SMkDrnnnvT3cRxlMdRg44qXJbCSZIJBM3JIx6etVLuXCFRjjjPeoTdbOSdpz9KimuRtJwRjnJP8qIx7ibb0GoQU2ZyenNVrt9iAZOAcVGboEbg2W/kazLibKEZJcNwAMA8VqEYW1ZbM5J4IxUbtgFh16+1ZzXRhABwBgY7g1ZhnMi8d+oIqG2joLAkLxjGQcgkgVo2cDiPkue+G4xVW1tTKOB0Gcg4qw0jxkg5x061m9TRaqxehkC+5zwaS4cxleRnPrVM3PlIOT6DmqbznPXqeeayk+hah3NPcXAJIOT2NQy3BwQhJANRCZliGPrk9PzqKSR0QgY5IJz/Slui0rMcJN7A+gP51D5J3lyCQKY8zu2c5HpUU86xREAbSSMnnp3oj5g9yDU9QESFs7EAxye1Y2jakb+6k5/dqeDnrWR4iubmdxFANx3YH0q3pNsdLhAJ+fu2Mc1XmHkdDd3AKk54UDtg1Ba7pZ85yp4xxx/9eqBuWebHBBOOP8APrWrbQtHGOdrnmsr3epOxL5W9lY5wpzmpweMil3fuQOgJqrdzhICcEkZOfbFR1uWn3JZZmAKdiDWXIfLZiDjPX3pqXBkVWC4yehNRTybWKnB5AP+fwqtLCtrcdJOCuByc1VunCj196QSkKQCcZJwOKgklLDHv3qeVlXuxHcFT6nHHao41Ij5wc5PB5pSNnU8Z6U5pPkDjGMjmtkmTKyG8eWTuHy9QTyKrTX6W6uc8AHnAFV9R1CCzgkleRQQcAHHJri9c8TCaZoFy4K4LdjntkV6GHwk6rtY8nE4yFJbmjr/AIuS1jAgRpXxk7Wzn/PpXFXXiC5v5y5AIbkn7pGPanySZcMEGem3B4+h9Kn0rSTq1wLSIPHLIDgqCSDmvrKOBp4eN5Hx+KzCVXRMbo9i+q6oltFH5kxUssbD7x44/WvqX4R/DG103SI59T0OVL2Q/LGkecADJIxznpUPww+EvhrQtBj1G6nnh1FRnIUs2QBjAxXoulanbrYEPrGoF84UKhUqPXHevEx2OtenA5cPR5nzzLkmlwSWxQaRfGVDkLJIEGf51GtncxqEn8JxSDjBZ9xJ9SaJrjRLgk/2nqhuPVgRz7dqry3WlTYQ3WtEKOSQwB/KvnE7u7O+UraIbceHblYbiWLwhp08rnhWZcdBgeo79K8v+JHju3+HOlxPrHw9skaZvLBSRQM+2ev+fSvQNS8ReC9DwbnUdRt7gqSnmuwycHGATzz+ma+N/ijrGteM9bknu9WlvLKGU/ZoWfIjB459T9eBXsYDBSxE1bbqTUxEaMbM5jxj4jGv6vPqMFo9rG7MFXpsXPC8cDjt71gmdJFGQUOc4A70MlwitEZNhUljkkjk9u3QdqinWSCFHEoORggYypr9DoYdUYKMTxJV/aM1dGvRazoQ5i7nOefpXRpdxyqY0vBgksePuA//AF64e2uSADJICT0GDkHsPfNb+mTNJA6BVkOAQcfnx2rsi7nDOOpfRXty5Fz5u45LZ4NUrjUjcSyIk2HUYzk9e1Ounki2NGnLdB2qpYl4Lp5JIkHsBwtZyaRKHTXVw0lvM9wC6/LtBP0q2k4CPJK5O05UYzVOOEzXJeQDk5AVeMU9nEaylj8gGAoHU54Jrn6mi2Ibx2miDR7uueQODntUd0HvA5kk4EZByMnPA6/hU2n3Dyo6F1O0EkMoz1PQ/Sq8hEUoMn3HBBUEZz+FDsjNEcG2WJAYi7qwYnPBAFXUzKnzgRJkHAx/n0pYI1ghOzkNkgt1qlcXwkiKRycKQWx1GPWpuzSKVjD1u6m894MZOSDz0HGKymiBUjABz6da0dZkeWZPIKs4ALcdj6VNpWjG8kLyJvRBuManknPrTt1RvGcYKxl29rLIx8uJnxwQDzz0rqdL0WCOIi4DxFSCCQeuOf51Zi063Epk8poADgNnjB6/yFWp7d/MHkXCSLjkcgkntnpV2sjmlU5th0Tm1XInE6DAAcdMduafd3Vozh5ItnBG5CBzx1xUN3JBLCkc1tJBIMFiBzwMdu1GxJIkMVwkm/kgggjgd6lMyQkN1c2SOIJ45SZCdkgwFGBx70kl69wyy3FukRBIUxDbwepNNlSN3bdAY3XBMmTg0saYU+XIH64VqRaQXVvHOIpLS7hZxwUkOD9B+VJMHhz9ptuHXloznryKpSCNiEuYDHJx+8XgA+uBVu3juYYcQ3ccoLciQgDGBgZPNUnczej0FgxbQmW1vgMk7oG5znvg8fj7U0Ga9cj7PEGb+MLjdin+RO7obm2QxswBKAgnHbPfNXNLtYnnLF/LXHAfjHWnFalW0PuybOHIKkj19OKa0fmgZ4OT0pnmkg5IPPBFSAlj1wMda+eWh9ClpqRtEAuMg9ckg1BJaBjyQT7VcUEQ8AH1IFVmd0BBAz7cUmKKu9CKePykA7DGeO3eouCm3OR9KnfLnr16gnHp3qUxIqk84JOAajc1a5WUgBGcccVBJwS/Vc8Vo7SRTGiC575HFJu2wzMcbsArjvmopI8OgG0DBzuBAq68JVume3Wo7hEyAAc45yKzbKKIhTAjAGfRe9VbuM4IAOB04rR2YOenGMVEwLAoQCD3P9KV3cDLW3PlglO/frTjGip1IPdTWgsOAH6j1J5oCIxBGM8gNjsaHqXZPczCpXOCCOvSmkBwXJ4+meavPb4AIGB2J4B7VGsTg7QcAdSPxqGrofM1oR5+UAjOKgu4jMhK4AwcAmrYVuTndkYJI/LmopigQDJwOxGMmsGrq7LhpqeY+MUkiz5YJKg8AcYrkGgklJL8c/Xj6V6b4it0mUM6B+CAD+eP/rVxj2flh8kFySd2COc54+mcV49eXIz16LbVjnZYMHBBRSccjOTVNiER8njpz+VdBqNqYlMYIJHzHH51yd5NsbD8ZJx71FKTkdVuUVgCATzzkYzTJtyKD78A5qKK5eRCgJTaOcDrUryFgMjoBgjNdRm3fYmsixDZBwRke/51ckjYKOuMdKq2rbhhEzk44Oa2YYv3IyBn1x0qJy5WEY9zDkaTfjDegApYLInJbBwCCDnv/WrGoqiEsSEyeuP5Vk6l4qt9OhcGRTgYIP8AU+vStIKUloiZy5NWTX8kVhHiTkkcsTj1615v4o8UB28q2beeMyDOM9qpeKPGk+ruqI37sZBwBjHesBJDMeTkkgZJr18Ph3pKR4uJxN9IFj7VcXJI53ex/OtrT7UQuk5x8uCdw796seHNF8xZHkB2KNxZhkfnVLxJqq2uIIGV89we30ruemiPNUftSZt3HjgW1ulum0BSSdvJPt9Kr2XiSK6kBLrgnPJ/njmvO5rgu+SSeuaYl5JEQUfHGcelYToKRqqjueyw3gvIQU2kYJ+UZAA6moS4kfOcgEAnOMZz+deY2uvzxMmZXAPB2nAx347102ma8kpRDIvPcg5/+tXnTw8o7HSqsZtJnW3sEV1bY2gkAYyvfjHNcjrfh+OUEhMOG+8pAz35FdGt0JYsA4YcAjv71WuX8wBCAWJ/Gs4NwZs1F6HmVzpbRSv1IBzgfnxUUsQ3A7NhAxjNegT6Uk4Ozuck+lVk8NJKcg/UEcV6VPEpbnJKm47M4yOLJwOSR1B5rRt9LlndQgBDEDg9vrXYWPhON5gCnHooOD9a6rQvCUNzc+QiLIu4Akjt7D8K1lioxVzKNJvcz/h/8OZ9WuUkMZdWztBBwwHU8cfnXqWpeGTpenEMfLAAAxxnGPSvS/AvhmLR9MBEYMjYHPIAI7CsL4jzIljJGiYHcD0HGa+aq5g69blPZpYdU6dz5/8AFHicWM5EDq7BioPOc45+hrzTWtTe+l3vIcAAAZ796v8AjuUpfHa+UyWHvg9f8+lcn5jMOect2PbmvpcNSi4po8qpNqTTCRxvz1GfXNNk2MSRkUyVgjkAnGBxTFnByOMYxnmuyyTsYtvdkqkbQAfzqKViMBOT7HpUe/LHnGPWnqpcgDvWduqKU3y2NDRNVuLC4jniOxomyGzzz1H0r2Twd8QEvQLed/LZiCC2MA+3pXiy5hj6jqAaZFdPDKsiuQQSQQTn8KwnTUzanWcNj6pFxujUByQRk4JIz25p0c5WREU5Tof09a8U8I/EiW1cQXcgkDDbulyRjsfYjH8q9T0vxBBqNuphlBwSSoPIyc5FeXOlKB61KuqmpuyzndvAJVc4BOQPp71o2N4DEAJCzdSGGMCsCacNHgZI78morS9KEITwOmTXO1c7FKx2kdwOpIx7mrlhM8rkb8KD2/SuTTVR+7QtgEckAitOw1BDIAgKc5xnPSsnA6oVLHUxyyIpQncgPB6/lVyBw6gk854rHgujsKnknqD0A71eicR4GeeuK53CzPQjNW0NRJHR0wV2YJJA6Vdtj+7xnJHWs+BBLDu3cg4xjpmrEE22XBxjGCc1m42OiD0LdwWCx7Ow9MVLZh0+cvznIwajllUx56emKitrrMmOw5znv2rNdgctTV8p5CCeRzz7VIs5i+Q4yCByetQRXpWA87gATweam+z+c0c75BxkAHjNXYpSZZuEEsfCcetVvILJnHHXk1aDoc54xjio2nVZDENpAI5wKjluWp2RXw0PG7jtUkeFTkde9SmHzR0yQMmq4HzkBuQM7cUcr6DUyte27CIbeCDxiksHliyj/cGMEjmrbOXQxk9Mc0JDHgZ+hwRiqixSfUtsRKBg89vat/SsQ26bm59RXLyy+U6oCB25PftWnBd4XaScYwcGtErA3odUL0bQD0/vetWYLnzPuZAA9etc0kmLX5ORg4Of1rT0djHAu9t+4cmhK2oKaN1JEBZ9mzplvWtGxm3suD8tc8bh43IzlQeBjNaekTSO5+XAyOT0rRK+pMtVob8zAqOOhqpdfvY8k8g8Y/Wnyy+UuZDwTgE9OahklDjGcCm10IUuhnx27LO7ktn0J4q0WcIAc4z3oIIzg8Vn3F8Q+CRj3NZyVi1oaQlIj5/CpLe82sNvOO+elZQvCQBy/oxAHFTrL8vYfhWSeprujobfVd/BPap2v4niA3fMTwDxXONceVHnC44GRmlmbeq4ODjPGcV0J3Rjy22Np50VxsOR3FSkM8ZweD1FZQk8tgevqM+1TQ6nmBvkxg9SelJW2CTsKEkgk2OS/cEnoKmaYqvIJqubtJowRwe4AzSfasJknj1NZOyNIy0JJGWRcZwc9COtV4YlTeATgkkZOcUzzgG++CPpinu+QCCKy0RrcuxTny8g9uhPFKbwNGSTt71m/aTFN84wmeTmnSyrICmQM8H8f/1VSloJo0bW6L7SBnnGetattcMZNxOATz/KufsMQDYemc/L71qLfIEIxuyPwq1KxjI3HwFA4/nTJZ1jiJPYHHFZdve5GGYYA4zxSSXe7IL/AICk3cxjCzJDPvByQAOeBTZbpI488ZGec1VaXKcgYPQ561k6ld+TkB+eufShLqW2r2LOpamgGzcC2OMHpXOahqixZwc5HGeef8Ky7/VxOXCPjBxweTVIkzSckkenWqt1Zi2WTMZ5PUkgADpVtFKqCSADnoe4qC3IKjI28YpGyrDEhwc9qQIs8RQgIMAdAffmprWYFAr4/DqKrRl885IAGTjr6VYjnVHI9MEcdazZoizJJ8uAfbinAlR1zVOO9AclgO+ACKUXowRjuOeKQne9y354KlAOmc4NQPIHAGSM5B47YFUprkupIPGeBULzFI8ZIPbApxWplOVkWZpgJCgOcdT1qrJKF3Ec+hqJLgqrgk8Hk9f0quzPKcjOO5Jro0RyJ3LysHHzDGR+NT2kmcA5AHQmqVnkjJOR2qXfuY4OAO9Q11RtDUnkk27nU4OTjmq/nnaGkZgB6DioZZyBjJOT1GKqz3XyHBOc88du9Qo9QuT3U6JwDnqBgVk3uouN6RjAxjk9T60lzeLCpdySQDxzmsN78yt14J49q0WrsTZImkunQZY4yeSDT/MaXoVbjjHH61D5aMp6E9SMU6DAU5OFHtVXSBJt3J/LHTYDj2HWrlpEWOSMgdiKqQEsAW9egxV+1yc5ACjgYPPNZN3NoxLpKwpxnrjiovtmwYHTuM1G8+zIHHbpVXfvyd2TnoelYNs6IxRPK5fqRycgDtUagluc4HJzSSpsXk5HXk9Kg+1KeR07kHOak6Yq6LIlwwOQAM5z0ps0298AnjBJHSoFcvnI9zkYFV5JQ0w4OBnByetPZGTepcM52deKzr64LoR1J478UrTbGOSSevJGKrltzE46n0xUb7GbdnoQrZ87z17ZBqO6bamBjPt69qsz3HlQ46A+/wDOqVlA+oXJD8IgyTk4+gNVd2si4vW7LOkRJJKXkyQBwCeM1rNKHxwTtPFUwAP3aMMDoBx+daEb+SmBx0OTzUNaWFu7ocs4SJ9+3HfPX8KoXUpeM5/A96kklLA9M5POKoyylUcMAcHqe1ZK5Vle7K7TCNQOeDzjrTGm3FOMDJP1pkjgjg8HvVcTAZG7pwM9K2jG4pdx8kpUtgd+BmofM2jJfBzyOaq6heRKvDZx68VzGseK0so5Ac7gMADJ5Pv61106E5vRHHPE06S1epv6trcdhFnPDHClup9cZrktU8deQ2yMCQN0Vhgf/rrjdS8T/wBpyIZHYhCQFIJOfqeBxULSwXRjY4JU7gAT06DNfRYTLk/jR81iszctIs6W48QJdRK05w5OQhHT8azXje+ildACVBPXpj0qB7EsEJ6H07Hpir2h6LeahLFZWsfnyTTBAqH7ueOe/pX0kKUMPG58vWxE6m7EtdNlvbUSb3UOQoZRkoeOTx2r6W+HPwn/AOEZ0631sX9rPJPAP3VxhjHkY4PBzxkfWuh+E/w7vPBem3Kax4c/tGeUL5ahV+XIGTyev1rurTRriaXZH4LWKM5x5sgOB64z/OvlcxzNyfs6Zrh8M0uaXUbounXdqYpRrOkxDYNqkAluO+T1qzLNqNxO8Ka/piDOS21QMe2Klu9BDvGq+FLczE4yWABNSx6O9pEUn8HRyY7RsG/Kvm37zuz0E7e6kQw2Op3F0iDX9OkwDjbGuPzqPxf4k8U+A/C+oaismj30FrEZCpIDHA4AABzk1i+NPFfhvwdpRvPEHhq60qyDBPPBIGSRgEg5H17DJ6V8sfE3xImta7cy6XqVyNDlwIofNIXBHOQf8+nGK9LBYKeJnaOxFWpGjG/UtePPile/EmGK91HTksmRRtWIZBzz19ff6V5m1vbIj77aV1GWJyecnOf5VfOov5Ri+2LjIypIGMfp0qmNRMb7RNGwyeAe2fy6Yr9Gw2Gjh4KMUfO1azqO7ZyWuXO1i8KS+UpIwwPBzz+FZEsxlnKmJzzgMAcHgdK7TVojqELgzqQSQcY5B9h9BXJLLDESn2hjIpIC84X3rsjZ7hHuWI7d4rTeYG352qAeRnufp61astQELIpQ5YEHB6DoTn3qpJeZQILl8gEk5PJ9Ko2g+2XRcyFNnyjjkk//AKqynLl0Rryt+9Y6SdIGiQiSRCrnCliVwfrVm2UDiRwMngAdAapjMkCpuGMgk5NJNeRhyipjaOWUGsG7mCstzQdhbTvscbQD1IAP0rMuEackhiExkhTweadDcLM+3aCBj3BxUhjFvv8AMOFwSqgcjv8A1pi32GI0YicR7gec+9ILcGVC5IcADk+tNU4U+h5JB5AP+etRyTg/LESQpxzngYzQtR3sXrg7Id6EjGACR+FZ2maQLiaRY8HJJYnHU/Xit6y00zWsUm+MIBgrIcFT2/OtSG2jjiX9wmT3UHn15/AU7amLmc0nhJ7e5EvkCVM84b+Y6U6eCIXO2aOWzbkq8Q447ccd62NVvIFSN0uJbfadrgrkeh/XvWWmoXRXHnrOjNjDAEr9DSuxR94fNNOsoSK5t7mIgALtBYYGOfeqSSKs53wlTkgcEBaHwpJdCjrknaMfypsEZ8sLHcfOWIKsTnByaC9ti08BW3GydZBuyQT1GBRcNaTwgGI277R88fc57g8HiqJjQRoXVopOhdSe3egwSvEmJQ7gk/NjBFTfQpK5aEhDjypBPFg/I+Tg59fTFRyW0Xl+ZMjQuc4MfGM9PrUbSAMPk8gjgkdM+tTLNfrB8hhvbYDkYGQffvTQk+hUillimjWKUThCMLIM5JHHFSzvFMrie2ZLgYPyjA96ZcQ2l2jidJLSYEGN1GBnvzU+mLciKUvdLKqEBFPJIIxTBWuLZRiUPgsNmCNwP6Zq3E4UlWRXHfdknP0qjFHcCQkjch4+QDPatm1iijXzVD8kjBFaRY5tLY+5GiAGDg98j1p0aYHQ5/SnSHLEnnHAH41IqOM8evToK+cbR9BZ2Iz93gd+RzzVWSIjkcc9M5xV5RhckdeCW6VVmY4wOevANTuEHYrjMbccjvTvOyeOmeADTJ13uCcg+melLGxEQGC2M+1ZryKkh7Euck4HocfnSbs+hx3prKQoyM5H5UqD5SOhxwfem12Lj0HsgbvxjrVSWAZOCCPc4I/GrLzFMDt65qFn3DHLD0BNYNNAzPcFSQRgdDn+lVmYlduenr1rSlj8zA2gAHHXkVUkhIJx0z1JxVJpq4J8wyJv3ZwcZHfpURQnpjPfBqQKc4AwOmB1zQ5YLk4wvqcGi6tc0SbHW8e5sMCePWmzQYCkYxnueRU8BweehGR9e1JNyQO3UHFYSaew0rlORE2rkt7+9ULmAOvyZxg8cZxWjIwLL2A7nmqUzYc4IxnnrjHftSaSQRm1oc1rw3W2ACCpBH1rhrhxEXJ+br948CvQdaYuhHGF6EHJx7153rEghaReMdOc/jXkYmF9T1sPLuYuo3e4upILsADjtmsK5snuThflPrVieZ5rkpz94gZxWzZ2qbCcHdgc46msIfu43Ovmbdkc/ZaLIWAAOc5JPGfxq7eaQYYmZFxwOFHfFbkbLEQNowwPQ85qTzRKuw4xkcHvUKq2zX2ehx9qhikw2FPUjoa2XvEhtiG6gbhtIxwO/pWfr0sVj5jyP5YXJ9eB7V5p4l8dmGKSKOVgMYDA/eJ7H0HNd1Ok6zOSdT2e5seMPF8duuwIScg/KwPucV5brGvT6jMZMkhiflOSQO2ccVRvdSluCTIS+DjIz9KrKrbs9QTXv0cPGmtTw6+IdR6E6seA+STzmtLSrIzysQBgEYz2NUIBggbAQRjkV1Onyiwt2k2A/IQMHBB9a65aLQ8+13oXNV1L+zNOEKPtdsZb2xzxXCXd208hdiST1LHtVrVL+S6lAMhKqeN2PrWS7Bs4HOazUbasu7egx5PmwOB603cSSAexPSmFj/GTge2aYrfPgAnjHAqkDvfYmboB0J6GpoLx4WGOqnB5HTvVN3YAITgA96XfnpgfjRa6Kauzt9H191CgngjBrpLWaO9UHevIzk/1968qjuXiGzHXGOc4/CtXTfEc8ChAThTgFuRj6dq4auHTd0bRqpaM9HWBVfOQB13etTwsmSGPPXODiuQTxQZEQFhGgIJAP9fSrcXidCzYBwOCcdPx/CuX2Ejb2ke53OnlZGO4jGMcZ9uvvXpHw70mOS+8/bkEhmLHjAOMfpXimkeIzdXaIjg5IJG31r2LwxrL6bZeYoy3QZ5x6kCuTEQko2N6Ek2e2zXcdvAApUcfdB5x16V4N8U/FuFuokfaHVgGJ6e31NM8YfFSSwVEZsliBweSPoK848VeIItc0wl3BkDZAAOcd/6V5uFwcoy52jvnVUvcTPM9ana5TfKSSCQCew71itIBvXPIGRW1qke0Lxwc5I9ax7lAkYIPB7ivsKekUkefUppO7Kd05znkZxmqpDIxAJOOxqaRjISRnbVbHBOeRnqK25kedUeqsKjO38Qx6VatZX83A5OfxqrG20joPU1qaRF+8Lk8AEjIPJ7URM1JrQnuVJjAPyEDnFUoyeQeRniruoycjaOT1BHFUY3IAxxg9/WkncTepZiO05HYjOa29J8QXOnOnlyHZkkqxwD/APWrHRTt5696VRtHPvWc433HG6d0eq6J48S4QLO+wgAlScj8PSuph1WGfJjb7wyBkc++f618/b3R2YEggADHvWtYeKruyOEbzOABu7CuKVBdD0aeJ0949yjviSEJyfY5H51LFqkkcgO8pt6YP86860Xx1FKw898SMCMDGP14rsLC/iuICSBgj5eBz0rklBp2Z6EK3MtGegaJryXCJGXAfHQnjNdLbXe5dgwc4BAPT8q8ht70xSlkPfjIrtNG19ZJIkdgHwASARk/5Fc8o6nbTq2O+sJCARnnOcEYxV5pAJEKgL7elYcV0IyHzkEHJYevoRWpCRceWemCM89a5uTU9ONQvXe6R0CZyCMkGp5CIRgDJJGTnOaqNP5cmwHk/wAJ71ctjuA3gFazcdbmvMaenQDaS5DhyPlYdK2mgSJAC2DjoeKyI2wo2YAyMVZupxcvEufnGSxY4A9KqwczWwxmHmuASee5qv5TicBQS+c4A449aknItmEjthCcZ688f5zVu3dBPjOcnG4Z75o5Uh+0uV/MPmMhbkj6daiuIZLWQtk4yAeRjH8/StW6shJDJIgw4HAzj0quqGSACVOvXJ5zS6ihJlcJmHjjJyB1571HvKIQfmIPSrVzKlu4QkD3/KnSQpNACHyQ3OB2qbW2N1J21Mw3Qjky/Hpj1qxDcec/D8DjFZ9+Nh2FxgHIwOmKs2FttZWD9Tn8Ka1RjKT5jdsZHV0BAKHghuevtXQ2IwhYAFCCAAelc/bgF8HGAOtaFrf/AGQkkZXJPfmqW2paNHMiXWQd0ZIBGelb1vObeEYPAPQDHNc4mpJJErpypGdue9XrS+FxCcHhTjHvWabiaqSaNttQWVQruOOQCafHcCVcgqQTg1gMQz7jj5TyfWli1EISg9cjnitHdpEX1N7OQXDYweMGsi+gbJ5JHOTinrfuJEXGQeuTxVee4eSbJztJ6EcfhTsmrC57EdvO0ahJHB2nH4VeN58oI/CsaeKV5wQ42k8kjnH0qe3QxnG7jPUnk1yyunY6YPmRr2O+4V0dc4IOecVdXKJh8Hg4yap293iJQD06c9aSfUAgAJ4B49q2i9BWs7DzOzSFOSM8HjpVpJNsezI565FYhvg0/HB65A7VMt+BIFYnjnjGacVqZyfQ1Y3kRSGP3u46VXu5zgopySDgAHOf896EnDrnccjkc1XkIDg989BUTWoQZLakpbIDw3+easoxAzn3PNUZJSuOfc5pZJZF5B+XGRgelZ2djdSWxLPcsxxjIz60nmF8E7gVPrwabGSFztyc+nvUpUyH5OFHJHtSSuDkWLO7+YjPTjpkfTNaUcgY4yM46A1gs5jyAAeCRirVrqAjZS3XvxV6bEXLn28rN5ZxgdqdLcu0QcYxnmqct8DvOFIboT1FVJNVESYLgISCc+tXGN9GS5Fm71YQwA/Nlc5OcjFctqviQ3BIX0645qnrniITAxIzYPLEA4+n0rCika6k6nAPGOlPlaOZyuy7GWmkOBznOc4/WtKESKgyO/OTTbKERAMMbs88DpV903DAB4GSTjFQ2UloKk4CHK54xgfzp724ZcAlM5yR1BP8qjt0Azxn69KsYYYwccjIAouOKFZ33hAcnAwScnpjk0x8xKSDjjBoZskY65708oTyec9qztc05kii77VOTweMkg//AKqlQFOcjYO+aWWEdwcHjAyAKjKHyhl+cYA9M/WtFHqYTqsn4ySMZ6g1SlmMAdpPn69TTJLhrRQMA4HBJyPSoDumwrngnJ+laJHM97li2kaY5J6noSOKlK87RwO9U1kFvITwBnke3apUvAeAO/c03roFizDIqKecDsfeq8l2gOBzzzzVS/1DyjjIHPSstL0EFuMg8Ad/rUpFJq2hqT3wGUHfncO1UJbohiaz5b9IWJYkknqBxn+lQNdeZkb8ZBPantuQtyxdv9pGN/TstUVQICc5x0yMU1pfLJIcDjBBPP1/+vVT7aTkDkdzjI/OqulqaqNy7FPhcE8g9atBHZCCeMdwKo20e/DkgDPSrckpxgDHH3q55a6m0YplxSFCIM4zy3HHrV0XSJCEBJJPPHNZNtIxPOce/rQ8j7DnOMnkVHMa2LL3Xmk4PU4xT4pCgGM5B5AqhI24gg89RxUsLvjPBx6nFZ63KUrFud93U8HpzVaSRYwEHBz1B5zUF5fCA8AnJ7VVeYy4PPsQKvY0U0aLXW1cZ9jzVdp1QlvxxmqxckZJPHXJ61WmlLyBOTxj6Vm9TPdlj7QHc9s54qWHEUeAfkHTIqi7iIDnnHHFVpr7jAzjp170J6WG1Zly8bzJlQHIJ7Z/z6VpNciOMxoMHgH1zjk/nWTbs3JIPTIwavRqrDe/zHHU9h3oSa0AsQyLGuTgv1yTTZL0lhyfTrWHqGvRW0mzIDrkbs54qOHUo3TiTGeuQOav2crXsRzpOxrTzkKoB4Gc5PP/ANaq4ut0bc84IIP6Vk6hrUEERZ5guSMkHBxz1rnLzxraRpxPvTPIRiK0p4ec3oiKleEPiOokvgc8kIOCOy+tZGoeIrWwjd3lUgHGScAnsPrxXnmo+PI53KJITESQQDnI96IdYt5sCcCQEEqrDIz2/wAivocNlTa5pHz2LzRR92Bpah4uubyQmJP3eAV47etczevPduZJZNxDEgKMY9eK0Yr22uJWLkpgHAUd+w+n1qC5VJmHPU5I/AV9FSwcYJJHzE8XKq9WY7Qs0oEcSmTliWyBnoOa1LC2EeJBHnsQo4HTufeg2rHAGR1JYdq1bDRb+68sCzuSN4yIienGScDOPWutqFJXZ5k6jlKyJNF8Paj4l1QW2n2f2ifzAojJ5OQCSOfwr6Y+G/wm0bStCS51vTLyLWRIGBiiIIxznjOecc+1aHgH4ZaH4QTS9XtNZhttUaIOySckEg9T1GK9Re4vYUR18X2Ty4GECqckdsV8lj8wlK8Kb0O2hh7e/LcylvrCREV9U1OB0UDAjIx9cD9TzSX+oaRKYJI/EOpRGMfM4Jw36Vux3d/cWsfm61pZlkGfLcAHqR24/OmzXXiCKZYIrfRbuMjkgA5z0HHGa+TTk5Hqp6GRaXXh6/i80+I9RSVCcSSZxn2HSo7m+0y0R5YvHMloYwWwzAk4BOMH1x0/wpfiD47l+Geh/wBo6v4WtJrRCAzQkHBPTj3weB6V8nfFH4yQfEjXBNbaY+l2BtwixxjPJPJ/Hjk/TtXr4LC1MVPlSMatVUl5l34l/FrxP4yH9najdpqGlxT+aiMuN4BIBOOOnfvXnM9wZXaNYFAYAgZ798dqJTbTbE8yVViG0KCfmwO9ZZaCzbJebzCSF3Akfh/jX6PhcLDCw5YHzdWrKrLULnz1Mh+xZTOFkLg5GOePXNQSef8AJss4gNoJLHqe9OudVPlfvGlZ8Z4GPxzVRZhxiSRgRkbjnrXec7VmasRSe0nT7Mm8gEN6AdcVyOuXkkF1HKkccY2lTgDJJ4BPvW5cJHKvllmJIGcZH61zmvARIDnIDBVHvz/nNcspJO6OikrmUzvJk7lAzyDUtlOq3PJOAccCqbOikRg44Hy5rQsrPEyMxwpz0Hes3K51O6XkdJGESN9nCEcZ45wKoNGtuCS4OTnrmj7X5cnlnPBGcAZxWfeXUyy7BGShbGSR0NTbscLWtzXsywYkAbCRn/69PnnDSkE5YjHH8qpb5AgaN1EZ4YEcjHpVywgF+SUIcKCdxoaTSKUkkPiU7BEgPzDBAHH+eK19O0cW/wA4/fgYJU+5FLaWBhXLBWGN24nv6YrVSNIgHaJ4+Ad2OMVS0OacrEZsopEPmW7ptw3BPfvVjTbbaCFZsA8ZbP5e1SRv5s7bJG2MAMEYyfrViBFhV2kTjI5Xgg/Wq6GN2zOu0MQkQxLMSMgEc5xwa5qW5gEZEsUkEgPBAOAcjrXVXUZLBo5WwMnBAJIzXN6hJOly/mFJA5PyHjAzUWN46lKGSWHY0cscocZw3HHGcZpSIwyCSEocZDJxn8asXQThXtvsyxjIaMHPIGeaqEAQnyrgu+RgMc8d/pTNLO9ixHEioMTmQ54RhnGfeoJUeJMTjYSThkGeP556VXlugURJLUo6tuEig9uP61NA9wsLldkqKeUYc8+lZSkk7GiTLUSyRB/s+25jdQcMBkkDniqGyCaaeLfLp84XIwMAk9uO3SpTLawspVXt39cnGfamXEzzEkOk/BGWJz7VonoTa7GRGdESN5VlRTwG9PxqMu8s+FTgc/IOn5UPE4D70+QjhgeamE3kwjySySYAz0yO/FNaltW0NCCCNLYmS5MD9ACOh7datRG4jiAinWRB6dazY/tN1Cha3R2UkcnBOe9WLG+tod0dxCxfp8pOBj3rWGrMXE++zECx6984zTnY5A5ORyT2qd425JHTnBOD2pHQEnjv9a+ZufRJkEvCYz3FVGYYIOT7+lXJI95xx61C0B5/mKGzSL0KbLnGACf7xp6cLgnPrTmjwfSlVSBwfvcDio6jV7DWj9+PTNJIikAfmc04AkHkZBwaHXHUcAEnB60+thpaFKVGwhyepJOc/gajUlMgd/yHpVxk3feHJPSmNANnAwR0561k9HoJOS3IASwAIDjPUE1EQHxnjBI+lW1hKjaOO/41C8ZPOeSec9KTNoyS1IfLHQdMHqeTTJLbdk4I49KtxoVGSeDxjNPchkrJqyuac6Mkh43B3Y4IwfSkZzIR3B9BVmYgKfQ9BwP1qo5Kk54H61MU9yNE9CB+cEHgHjmqM5I3ckE5PB71ZkITIzn2B5qrcDJ4YDPQUplxs9jB1OX5Xz0AwMe9eZeJHIuZFHccZPevS9UGYzj35HauC1y1zckj5iTkMBniuGr8Op6FI5zTbBpXGeTnjIxxXRx2myPggFRkkc9Kw1kktZAwyE5wSOKsPrSKpy4RD1OePfNeTNuTsjvg1Hcj1BxFkuT13cnHFYOq+J4tKR95BYc4zx7VjeLfFsVvmRX3nBU89+2P0ryPWvEcmoyH52I7nNelhcJKau0ctfFKHwm74x8eTagzIsmd3y5HXk1w007zEljvPOO2DUTSZY4c57E0EFup5746mvo6VKNJaI8CpVlVd2Rg79uDx35zVhSFA+oqO2XcRweO3erGen9K6eXTU5W2noTWq5kDZ75q9ql4/kxxgjYOox/OqsCeV15AGciotQuMj6nFQ+1i46Io3FyHzjnJ6joDUDEIBnoTyAckU5iV/i4z61G6YUH39RWdtdSua5GWJOAemSPpTRJ8pwMnPJ9KOjZJx64prcnA7035C6gzHO/g49SKYud3Bz9O1O5wRkdOSe9MXuO2e386Sv0FfoydZd+c+nHt0p5A3ZBPJ45qFR+7bHqDk0sY3AFh0NaJoOXlLSFumefXtVqEumQXx0H1NVICFUYGeT0zxWjar5jRjH8XPvmtLK12TLfQ7DwNYmaZXI53AA+oPWvULnUI7K0lBP3QAFIOf8K5rwPpi2lkC53SZyDjGB/Wo/H2uf2bZyBQpLcA4xz64rxK0vaT5T0qMeSnzM4XX9bfVdYcgnCnBY9yKydTu5BKAjkRg9BnJqra3hM5Yckkkk9CT1o1EZlHpjIxXq06KjBI5FUalcivb87U+X5QCcEc1jTXBkYjrk1cv5S+M5B4ArP2bW6k8571soK+hU68mrMj2lMkv3pisCGHUZyTVhjk9ic81CVxnAAHc4qZKJipK+gxTuwB69cda2tMDiIkgZ6g9qxYzkqAAec8V0Vs8aWJGSWxwP51m9EgasUrgl2z155/xqBVXOD6jnnipmBbOMk9qkWAFBkYbqdwqHoIcoPlryDk8EHNNYnpyce2Kaj7W+h4FThgCGHOOxORVdDJXIC/AP4daik3MARnjqcVLKgPKnpzURJBwB064qLGis1Yh3+Scg7T1JrrfCPjQWshivHMkHAU85BP9OK5OYBxkDHqc1XX5cH07k0nGMlqaqThsfQtncJdQpNE4dWGASeT+dW455LZkO9Q2c8npj2/GvFfC3i2fSrhEcs0DMAQTxjnoPx6169omo22sxB4CHdPlJIxkeuTXnVKfK7nqUqqmvM77w94iaSJI5JAgBA5xtA9T6V21hd+bIEGOeynP459+teR2hNvIHUDcDkZ5Hp2rp9J15gdpIRwckhs8fT8645RvqepSq9Gejsjm5BAyAMlhzj61LNeNbAYIK5GCBn9KzNNv/tFqTkg4ztz3qeZzIIwAcjBwfQf/rrlcbM9K90a1he3DOHLHysHIz9O1at0hJjkj+Y457d6w7aYpgYI3cY/Ktq0m2SBHIAJOMnIqrCi76F58NbBHxwcnjvRbOm4sSoMZyOcdfpTW/eIyAAgn72Kp3QaEA9DkZY1C10KehvtcDaBwy9ScGlYI5GCSByDWbayB0QEcH+fpWzZRrcqQ7bTghdw4z2qZJIunJGTPYNOxJYjnII61PDA0TDc5I9sVPLJ9liJOGK5IHTnvWbDq3nP8wUBhgZP+fShRVgdXWwt1pyXDFwctggAjI5xn+VWI7UxJ0/WnplsY6nkfjzmrRfdGozgDqcVKVh8yuVFlMUuR6HNPS5jkysuTkYOeOaCwcEbuc8cGqk1gJXDO7D1XPBrRDbutDV03CApuJB4PPJrXQiIEJx3wB1rnIf9HjKJnAOAT3rRiumNtycsAOSOv5UMIy0La37NJtIIGeTQ9tJ5wlDkjOAOxrNOphZHBUckEbRVq21lMbGGBjjBoTTKsbNvKMqTzjFT/a4CCiglwecc/pWOlyGAJOQDjHFW7aWISFzjfkZ5pdSrItSMi55HHrUaSqx9QTzVe+u1x8hwQehrPN0WbGeOwxUNXNVKyNlrkRHA9eMGo2nE2VJIrKS4dHZmwQB3znNMOqGLJwDiqUQ59Lmp5whY55x0p0svmqjjg9c1gzauJccjrkmiPV/mBGMKMYPP6UlGzE5Jq500GoFIslx8oweAKI73zWBUg856Vzst+ZWwMYIzxxVyzkCZ7E9atxvsYxly6s3Lm5E6gElSMCnm92RgBsDGMk1lSy7xkNz14HFZl5qDQAcbwTjg1Ci9mWpp6nRm+RByec8VMt+I1JB4I6elcc+onqQ23GTzzTF1zyxgtjH4/pQqaE6mp1kuqBASSPc/41VfV48FwwI9ulcpea280RCDeD1wefyqnHJPMdg3KOueP19c0+RCdTodbN4hQxlA/IPUHj6GsS41qe6DhD1JAIGevtVCDS5VQKzEnklsYHJz0rW022EKnO4nHQjvVaIV29ilY2Lz/NKT1xyf6Vs2unpGuB1yTjH0qQW5JO1SM4J4NPKTRJuCk84PWsnLoGxIIjHnaOABnJ4qwmJI8YIxwevWn2tq86hjnB55q8liI2ySAOuOOvas3G6KRDbW24cjC9ORirBUKu3GSOtSCUBcAcAjABzUfmOSRj9MVPSxT0K7KI5QQcA9fapllODgAgDIJ7VVkk2nnB59OajW7PX3IAPeqijOT6iTXBGd+CRnJHrUE2xQCSOhyAcnpTNwGecck81m3F15jHYSVzjJPX3roSML9x8x3jJz3HSkeYhFTbj8arvciEjeOM55/n/9eokmE0xGRgnCk81Vg5kx1wQsmSx654NUzdyiUDjGeMelOun8ohT1JBPOP1rOa6845HTJ5JpJdyLl9m3h5XBODnk8VQuJyAAmRznrVW41Iwx7C+4r0Aqi98Vw+/BzyPSlLyFbsWJZ85JOcep71UlvcyEDbgHmqcl8XkKuSRxyw45pJJ0Bf92Cc8EH8KW61NEurJ5LrOQnY4xx0q1YQmUB9mAByCf6VWiTzFDcHPIIq8jGNVQdc8+4rKVrG0blmMknHpyB6VPGSWG84HUnr+lVY2dCp5yDUpm8zOwY6HGc4FY8xulYnlkC8oSBnim+dhCQST2OehqAyHbyeM5qJrkA4DcDmo0L0tYsySE4ByQO/Wka62ZVTyRgnnioGnySB0A5PNUPOZc5Pel6DS0L0mOBuz3zimPKUXGQfwqnJeb+S3f+IVHJIchIzknk859ar1JsWmkL42881LkwqSwx0JbNU45fstuATkkDORiq13cFpA+RjA6E8GloUlZ6DLq+ODn5OcnmotOlN6d5PAJ4Hr2qXT7UXas4wUXLHB6/nU/2u20+N5XwkeM54x1q1Bsic7Fwt9nj8wkAehH9Kw9S8X/ZUkL7RHgg7jx2/Kub8T/EG3gkMCTAlmyqjqe3X0rzjW9WfUkdJLiXGSwAbIOTyPyxXr4bAyqLmkeVXzCNKOm5rT/EIahrMpBUAMQhPQjocE/StN/iLElvjARwMBDya81FuhQ7GAOcK2R26dqqTC4gu0SU8PyuDncP8g177wMWkrHzv12o/eO01Xxs98piyw3gk9zisN9Qac+V5gAIPJOKogI6kZw4BIYjP/6qvadZRSQqXJBbkqV579DXp0cJCC2OSpjJT90iEeMZIAJwTntVk3Zs1V0kXcMDkZ/z9apXZkgnCBfk25BPOT6DFZkglcrJIgUdCCc16EUktDy5y11Ou02/iuXKTSiNsZAXncc9PrWlKrPKj75CijIzlfTn3ribSRlB2jhe4wCPTBr2L4XfDvxT4+0z7bYxfaLeFsGVV3BcgDBPr3456VjVrQoxvJnK1zO0CT4d+FH+I+rx6ZaSSRTtn52XCge+f88V9W/DD4fXngjTLi0aztNRuZWGGZgSAByAe306U3wt4R0TQtMsopPD9/aXNvEA91brgM2Ockc9c1tQr4fVgbY6hbyqclnDHmvi8bmLrvljsdtKjyJN7mudM1CKRS/hS2Kn7xVwWI9scVYWKJHCP4MXeTwSR+tUJrvRFtC8viS/hf0XJA/SoVj0h4Ul/wCE3u4ADkeYQD9celfPt62PSjZGtd29nLlLnwZK4P8AFECT+HtXI+KfGngfwckaa3Z6joLOSI2wykkDnB7Edff88WPHnxJtvB/ha8v9M8cLeXttGWjQsGye2QOSfYYPpzXyZ8SPiZ4j+Jkmnz63snMKkqvG1dwB6dz/APWr08BgKmIn5GNauqSI/HHjfWNf1O5A1ya70dZXaK3nlLDYRhM88nH19MmuXjeeUSSvcKuzJCdAM46ZqvK5kDOIEKKQCUxkAjrj61HM2y1gKWhALYDBsDGOCRX6LhsLTw0LRPAq1ZVGTtJJOSfPSNVywyOvbr+NV7mWRMRC5hxxkKcnvimTM624fyANoIP49BzVaSbeiBIESQ+gA4711ruZJW1Y+aSUoFkuIyyjAVScsP8AJrNM5KYSU5QkFcfrRf30lvIifZ85IBYnjHcAdyaqT3X2m8cNkZ7gYz6f4VlKfRFWu7luG7nlwjvgKSckHp3rO14RPZcrvcknLZxntitAEvZkPgdjk8mua1S7eUBBJiMZOMnPYf0rkbvdM2hF30M3zBIke4ZcMBjn8a3NLUFME5cnIDN6ViwxG5nBAYOCcsDwRW3AAkLFANwxkEHOf5URjyjnN9S7JGILoZyeCCQB6VUbdNCygc88gVY0xJdQuiSCQpG4ZyMV0FpokceGI/dqdxGcda1RyNmFpdtJe4gOY0UgsWH8q6ezsYrKDYg3nOSSTk1Pbw+USiFEjJyDjr7VNHC6MfMQGMHjaQTTsYuZGELj94hCZzgcnHtV+GJ5pPLSXAPRXHOPSkm8oQ5ik2uOqkc471G8ZmCRj94Tj5hx/npQ2rGV9S08L24AaP73APof8aeQZlIJwyHJJGeagiE8TBEnYDORuw2PoT0qcyupJlIdickkDnrzxS6GqtcicGGN3fAI5JBPP4Vjava2c8AnEchkUjDZJwCTn+lbMSmZeThMDIqO9At4pcgPlSAtRqVpE5UZeQok7MCB8p455rJa2kN55bjyizZ3L1IzzVySSNg4nja3KNjcD0JPepYLGWC5RxIsqAk4PJAp7m8dh8ttcI0ogmEiKpIVuM4x6/jUEMaL5UsrmBsEkryH5yM0uoz2zzyCRmtmYhSQpIAPuOB+NPa5McKoJY7mIDABIBIH8/wpNK9x3GXhnLAho7mN8kh+CvuMdv8A69U3syXEoiMLgfwscfjUM8SXBDxEqWIVlY5GOvTtWjb29xpsDh2gkBGVUnPBP+FNPQSavoOjieQiMSjIxtVuQTVkRSwxkTRB06grkkc44qHyFuI4iIDGrAHKHOD9KtqI3t3SR5EIPY8gin00KKEs9okDrEJBKowTkjkD071i3epg2qRxZUk5LMMk07VVMN+ixvmM5JIOeuDz70n2MSqU+Z8EncBz2qk+VG0Yc2x+lb5XHXOT+ApgHy9s+1SO+Bz1zw3qKYGBySQfbJr509m4w8qOOe+aazDb1xkjipGkC5I4HuahlbCnahc9QFIHP1PHrSYtWyB0DL9DinxoQvTkHjIqN5MNgZGccGpF3EADqMkZpF9LB5IPOMd6axIB549hzU7k7Oox7VUd85wTgcGpvfYqI4x7l/wqBk+bHXFSMxPp6e1Rb8H2HWoaKv1FZQr56Hjr6VFIvAI6Ak8CnAjJPPPrTWdV6Nk5zis3q7ISdyA4DAHpnnJqKZuw3DnnNO3F+Oee9RsPkHXnv0zUuL6svZFaSQq4yBsHXiqkkv3sD6VamYL85J9sc1n3UvB4XHrjFWtrAlfQqu2Sefc4OeaqXspZCEbtgnHTv/Slll2jjGexFULv5Rwxx6VLV0VF2Kt5IWUAZGQckGucuI45JNrjIBwfXNbNzcAId+cYI4Fcdrd+bfLq5CA89j+FcNWDtY7qM9SLWreGKNwxBIBI2/TvXi/i7xgli0kEbqeckAnnHb8c1b8ffEaWCN7aOQpnltvLPz35rxq/1E3l0+8kZHP8/wA+arDYbnd5bBiMSoK0SfU9Um1CQkuQoJIGf8/Ss8sSMdcdT6VEjEAgM2cjOe9LJJlQO2SfpX0EYKn8J4jnKfvMN+ARgEno2OlPVm2FRgng88ioNxOBnIHYVbt1BLHPcAk9qd+YjYkjDKuTwe9SRruYk8gDJ596R/vKBzg8DNW7ePCZPXGQuKPUnW42eYxw4LYGTxWZNLuBBdjkk5xgYq7dOxypAxjqT1NUmG5sEHbkZzwKh3KtYjOR2BGDg59hUTEDAOAT3p0jEkgAYznAPbtUchBGWGTjkZpRTtqP0EDbj355zimZLNkHA65zSAEI+M+wBpGxjjII55FOz6CvcaTyfy60I38PWhh05wM5PFIvGWHP4ULYTuSGUJwAdp6YFIshUAdATinLCdp3fgKcEATn5eQCMZz+PakkmynexMm9RlScDqFNbvh+2NzcxYyfm5wKwowMgA9+MmvUvh3oIlAuX+R0BKtnuaivP2cQpRcpaHXwyRaZpyHnIA3DB64ryrx1rn9p3wRGJij55Pf/ADiu+8Y3H9n2EhDksFLHsOw/rXjdxI05LkHGSRn61wYaHPLnO2vU5VyIIMrIp7EZHPetG5iElmJBwQ3Az275rIPzKQDnn8ua27SEz2UiE8hRg17PPZWOFKT2Ofu13qpxk5PHaq4Qq2/OOK1Zowo2cZB71QkHzbTjHOQe9F0tg5ejIGJx6gHPFQPwD6VI8mwYPGTyKhZS+QD+fSspFWSFgh3uPrjgc10LxMtpGuMHoc9c1naTbCS4TJzt56VuTxBmODxkcEgCo3QOehmR4AxjoeWoYbmOSeORirGznbgjnjGKY8PJA6gH0FRsQpXK8pVVwBzkYOeKI0IRsZUYOMjr/nFTLGRjdzkc+1RtJtYj0PBHcVN7aCt1QyQiRQvHAyTjmo5VYNnjaP7o5pfNy/uOlO4cfxDjA4wK0LW2pS+9ng4J79aaBtLAnBzwMVPKnJGQMdGFNVBgY5PQnFTsxpOxGrYJ44HI7Guh8N+KJdBvUlQlgTypbjGO9YTRKCMHJPaozvBBHrUOKa1LhUcXc+hNG16DXIi8RVeMlQfumtyAGII6uQQMAgfz9a+d/D3iCXRL9J4icE4YDuD1r3XQPFFtrdpG8ZH3RkKeB+fevOq0+V6Hs0aqmtWd3oepSRxRxO5JzghBjP4V1UV8oiYoQCCAVJwa87s5/lzHzgjP/wBetSz1d7aYB+Y88gdDXG1c9OFSysegwXSShgflxgjHP/6q2reQFgTtOOmetcRpd8kg3h/lz0PNbltqJ3HJ5I49KwaOmMkzro7gY+QjHrjpULXsTM8UoDcHG4dTWfo5aWU5lDq4+VV5ANW5LBJZwXJyD0pbbGu6LMGUgXBGBz9KswX2xuSR0xULuVDRjDc4xg5AxWZOfLA5OxemaQkdDO4urUgYyc1hG2MbLl8AE8UafqE6zjug4IPf6VqS2ctzOJcrswQwOc5PTFWrGTK9pdzxXJyhMYwAR05rXKi66tgE4GBjFZ9xex2duUcM5wQMDJGMdzVW1vHvYQ6OQFJBBPIocbkqTRc3qr7M8gkY+lQXNxLvjwQQTjNVbn7SjodhIPBIPT3qfzxNbbXX94pGWBxx9KXLY257qxPbTbA4duc5x2p82rJBJswCCCSRnisxpZADlsLnjaBzSLHvcZGc9hyaLDTsjUf9/HvVMccisq9mnt2SRNxCg5wOCPWrsTyAADGOh/WmTzEFQQpwOhHOMVPL3NFMr2mvlmw5YHrtxxmtO38SDJBI5PJNc5NFG0zOI8On3SOnNY88hWUtuIXPPPFNQvsDqpHoT6kkoBBUHP3s/wCfzqJdSTn5wMd+v61wMmqSRKAXbrgc1UbWJxIQWOeue341XLZEuukehS+IERyCcrnG7NU7vVElUpG/zdevGO9cZ/bUgVkwT3IUCqi31246OATjGen1q1Gxi6yZuXmrOIxsl/i64xirEXilBEiscEcEjpXHypcyEjDKgydxPBpsemXcq4CnB6Ht/OiyuP2skegWfidHOC4wOef6VqQ+IFQHEmQR0IBIrz2x0C8bjLITgMxBx+VdFY+HJRjByOhz0/Ck7IalJnRS+J1RUjDjJ6A4GaadfM6gffxkgDoPWqNt4VAYeYTkc4rXtvDiwneBnI6kYqLpF8smUDeS3hI+ZNhwQOjVKukSTtlzn3rYi0sw4GwAeoNaMNuIo+pweemeajnNVGy1MGy8OyQuS25xnjPQVr2+nvHJjAJAIHXFa9qitj68mrrWu0DbjjrWd2NaGfDboxxtwPXHWnLa7X4GevNXChQZPAHephEGA655xg80ty0yvDEEhzjnpnP61Zt40ZeQGOc5PSp44I1OCpJzzz04oOyIcEYx0xx070thEJl8ngdulNa+MqlMHPemzLhM5xnnGePwqq04UdiOnXH60JlcxYeV4RuXkAHOT/Kqcl8A5ckjPGP8aSS8DxEqQDnAH0FZEkhmP3s49K0UbmLmrmi10HPXAJqKWdEG7Iwp5yay5LkRKASTjgetZc+sEOyZHHb0pqJlKaRrXOpiQOmR142jOePWs2W+WOMEnGAOhrMS7Ksck4JyOOtQ3915rbE5xycngf8A161srEXuTzTvIxcEkDtnpTxdlABnODnIrHFxJFIc9OoJ/wAKfJLJtxkYzzzSbXQXoXLvVcs+7HI4II4FZ7amNmTwD0BIH61Uuz855PUYzVK64HRsZyFHapGyxNO73BG/eOoAOccUxpJFXbjj1A5FMjJwCAPfI5qVWEvyEdeB/n8KjY1imkRrFuU5fp2weafDblznGOeh4NPhQRjgkjJI71MxDjgZJ4J70nJI1SuWYDtCIf4TzVkOSxGAKyMyI2UHAOCWNXTKccnkDjFc7ZvFa2Ls0mUx1OetRI7CQc9evPA+tQG42fUfpVaS5aUAA4BOCQBkk9Kx1N4roXWuQ5IHIzg46fhUZnC5559KzopXYkDORgE559P6VJJK74ORznnOOnqaLa6jdlsTm5YZIOD7HmqN1dyeYEB75wemajaUjkg9D9O3SoHYySDGDz1ppW2F0LisXGO/U5q3DEIgZCTz2zyT2qtADBH8/I6DFV729MbhEOT0xVPYhuxNc3YxgPkZ9aixkYZsIASeDjFQCMytlzgDkk1z3iXxbb2xmtYGJkCkE5wOnrWtGk6krGdWtGjG7NK98aW+gh4o3WSTBBBIIOf/AK2K4DVfGl7qMRJ/dxgkYHA9ua5PVdYje5BlctIwOB61nveJKAkc4IzkrnGDjg/59K+sw2AjBXe58jiMfKrJqJdudQF2UK4BDYL9T/nNRtAbgugk3kEZqC0snuNzxkHYCTzjGKeV2AGN8Oo6g+vpXuQopI8adSUtySzt3t2ETk4B4BGMdaNSto/tKEOAUxk5zSQ+Y5wA5OcksQeP6U2GCWSV0lQDBPfqPX6V3KFkjldXoiK1kEUw+YFQSQwx05zWis8UshkfOSAoIGeAMf0qOOximA8xwiAEsyAnAHt+FVLZC82yOQlS3yMQBwea0SaE76WLskCSKksW4N0KkcD3qvdW4aMgyZIJGMdyOw7/AIVqGHCgK5A5yGPTscY/D869Q+Fvwht/FCS3eq6rHpHkhZYPNXAYEgd+oP8Aj6Vx4mtGhHmZnFSqS5Sp8B/hfZ6x4nt38W6dcx6OIwxd1IDADJIGOvIAzX1JY2fg7w7p72fhLxLdaHCZAzRlDtJHqMY5GT1rQ0/TvFdrFHb2Wp6Fc2ixKiFhg4AwMn1q5C3i3S8RnR/D+oJnJwQCfXkjFfnmMx0682r6Ht0cNCnHzLOiXj4zH42ilyQB5oUA/QVtpNqtq2yDW9GuC2SGlxn8h1rnQuua1KSngzTkA5JjmUEnv0HStgaMYYBK/gxJCozJskB6DnGOtebB3QShroV40157wj7Zo0jk5wVwGrh/i18cLr4bfZdM1Dwrp19NdxsRJbEEEA4JJPTmuX+M3xA8JSeG7+LQ47jRPEERCeb5u0RHPIwTgn6+3fFfOV7qFxcyF59Vkv8AK43TSeYepOATkgZJP4mvpcuy513zS2POq1fZJobrh03XtUvb97eVJJW3+VF+7BJ5IwOCO3viqskuVTmRwgAVSMD/AOvxipnmEcRfzhnAzyOpqC4SUWx/foQeQxIyueK+4o0oUY8sFoePObk7kUqIjbwZZEPBIH04x7dKZPcosaReY4G45VgTj6VGZZbcIn2kEDjAIwSaY9xIhLko4PHzqDgn0/KuhvuZre4k8wM4TzHICngggVFd3IZ8oSgUY4PI4qhLO7XTuJW5PIJyB7f59aULk5ckknk9qwqT6I0VuoQSrPdJbvCXCAEs3PUcd/an4WOcb0AGf4fb1qSGGSCR/N2lCPlx1xnNVJblFYxn72SQccckn86wTZdot6FPWtbUK6AqwyQMgfpiuVUNczZ2ck4BBORWrqKhJiBiUHPC84NP0LT2nIGwgFscj9ajl5ndm6fItCxZWsjQgiIgnjKg8mt6x0kwwh3GSTnaDk5ras9JWzj+bEikgnBJxmr0MAkaIlG2q2CUwDg1skebOo2zPgEcCGTb5boBgADJJ+lXIkknuAolC5GcMOQKtJBGrnEhGMlcj+dSmcTE5TDtgHYOQfahIx9SNYCi/OiunbkZoUOXAjPljadwPrn/AAqfyxGcnIGACM8HPr71Jtyu/axQkAso4I6UmDSaRD5O+I5Tcc53A9R2FPgJGMbk4yCwGKnSPZB5WeeoJNRSNkgFSCD1NHSxKWtxZC5cGRTsAyGB+9n/APVUibJ1Lx7vLXnk8+lSbNy4DjHA2/WqkUyxJKhcpyMbT+H9KeysaX12ElZUiV443jwxBJA6Dv8ASnPORbnID7uQTx+tRPd/KUPzr0+b+tQAJOQWJjC/KB25qWK5iazaXDzhox5gZgCkag8jufaqr3EcXDlopG4YDj+Q+lbGoQpsEoujB5efmLYH41kzSTzWhJEVxHu+8AB37HqaOhvDYYUkigj3JHegqZCRyQM4AI7msu5uEnuB5doIXUAFt23pnOB+Aq08iCYmNGjxyQxz+Ht9KfcKbrZK9r+6BAZgxJJ/zii1y1axDbWk/l7Ui8w5JOACQBU7RwtJ5bpMrqByB0qK2KbH8t5IIwxxyQavw3bx4PmpNJjChjnr0zTQKw6WRLe0jKXexs4X5RnHfPpWPPqBkWRBcKR03KOef89aj/4SGS5eS3ubdEdW271HfPes2Sy+yPIyAHccg4z+GaHozppwu7skLlME5fbkAk1LbXQSTn06Ems9Q7E4JIznHpVpNyxbyhwfT8PaktUdbtDVH6YSvu9ufWovM9+MHgVLISo47d/WoVOCQQTjnj1rwrK50tgzkOBnI9KXeNvrz04qORSTjPvVd5CmQCM8gHPSpsXF3JGzNKB0HcmngFQecHpyP8+lQJJhvQjBOOlWCc8kcUrdyk1cikfGecdSB061GpJTOMeppzrn2HU9aWNX9tueaT0HdPYQwkr14XrxUZGFxn6VaLgNjqOmM1FO+BkHIHtjFS0F9LFSRTngcY6nnvUb4ORjnJ5qRXBwSfXtUc7IMkHIzxily9RwRXddpx61A8gGRkYxjjrUsrbup9qoyzeXuJI46Z71nyXdy07OxHcPmPAOOQeFFZs8pk3DDEDBzjj6VfupRIHxjIAJwKyppB0ycD0p2tpYcbN3uVbs7Xx9zHJyay7qXahAJ4z16VbklHO7DsDjBGP8isq9cAEh1x1HuaGtDROOxmX12I0JJyQCCN3AJxXmXjzxVFYRuC2CoLFuD046fjXX63qXlRMTgbQSAOcn1x+FfOHxI1957h4/MymSdwPXPOD7Ucl9BuSjqcjrmpm9u5ZGLOS2ST+mPbFZDsXAxjkjAz7mhpy7EOAF6gD1ojkbaMDnPp2ruhBRVkefKXM7sCQgBySSckAcUOCe4w3QU4SkngDHoaGXYCx5z1A6VpfoTFJLcjVSGGCOetXoxhFGM89/WoEQMqngsOuBVleCQeg6e9RbsDQ63Ry+ePYHnNakixwQglvnxVS3Awh6884FF05B2EH16CixUFZXKlw5dXA9Oqk8VQlJZQMk89farUmWHBKDp6fnUBOFPBJB69qm1kGj1I8NnHbFRuwQD+eaVwTgcA57njpTJGKqozk9+OKTvYSaGPIV5B6dwM0j/O2OTgZ5GKGOD6ikQln5HA68dqdrJE3SegMpGOcj0FEaZyVPQ0rAbyBnrkA1Mh2KPTPSlZt2uU0nqwQ5GD0Hqe9SMWkJyeRgnHpik3kg4boc89KE3mTAPOe3+elWkojUtLF/Rrf7Tcx8b0HGMDvXvfhqAaTo+EP7wqMnGOfp9K8t8C6SWu0kxuGRgkY5Pp+ten3s4trEvuYKBwc/l/WvIxc+aXKjtw0OVXZ538R9XLuYsgBsDAzyO1ednLqQDjBrX8S30t5qkpc5UMcA9QM/4VlEFZCB93PHvXfhoclPUxqJyk2EYJIx6810dlhLY5PboenasezXMmPbjjvWlK+wgAkjHzAkda3YU3yrUo6lBiV3GRzjjpis26UBA+R1x3rduXWSEKSSe/pWPdQFRs44HAFW9jF6vcx5TuwOnNOSPdnnHPU1IYwMccipbaBnmXIyCCcYqeXQzfkbmjxi3i3HO5gACTwR3p1xJgkA9zjBpLg+XaxhflySOetV3kZs5yQOc461LJSa1Gl9o6nd0JHWgEuoB6ZqbcCQzsdgHpSHBRAOh6YHOKiwXXQgZxymR3FNSIHKDB468cU94kTPI3E885qIEkMADknOcdqbWmg1dO6K8kBVz8+McU6M/MAMEjBAJp7OPLIxknIyc81ErZUEjcRxyO340LQpq7IZSxyfuAE4wMYpUBOBk9ck1LOcKBjHIwSKjTJHr1pXuUly7sVwRnjI9QajKlicn3xU7gL1YHkfKKYVG0gcYPeq0tci+uhWOQSAOMc/pWv4f8S3GiXqFHcRjII7GspQWBHA98daZISG7Vm0pG1OXLrc+hvDHi6y12JESTyp8ABGPLEgV1auzJgkZ6H8K+XNF1aXTJxKjshBBwhAJxXtfhDxmuuxoksuZyAQTjJ7YJ9a8yrS5dUezQrqorM9Ctr6WFcAkgdvaty31V2iTJ5xk81ypc7cDBAyMZ/wq5BcDhC/Qc4rkaujuTtsejaVrAWJH3YwRnBGfwreg1VJFBDkgnqRzXlAvHSLYH5AAzyM1b03xFKInil3h0IIIXAPJrLl1OiNTueoSXG1gd2BjOP8akmlS8gAAyMc4ycVwVj4iM0OJHxtO3AzxmtnTNaGRhwQTgkZGaOXUtz7HQWLGEFCcbSCAa6SyuUmRCPmA67a4671e3RfkkAc9WJ7e1WdF1JABFwmM4ORk5APNFiLdjV1W3M4LKep9Oo7/wAqrQzraxpGqNksSSD61orcwS2cjMcNjAJIxzWcl4ivwA4BweKSuDdjTFwrR4wACOQetVJR5bh1KmPnJHGaoXWoYXanPXgjpWZ/bk5jKMQADge9WkzNyudNI1vgZZfc5qu7x25JVsA8gnvz71ytxqG1Rh9rKcnqQfw9atW+rJNAvmODxxjJOPcU3HuJSZ0MtywJdRxzj3qrdX2F4AzwOmOO9ZN1r0Ub7FIZUGTjPX0rH1XxRHgBAck8YFJLUtSN37cgL9+xAxkelYtyHlbblQCScsev0rJTV3nOQjfpVyNpJFy+QOuT0q9txXciOTTXRsiU4PbFW4YBISHOSBxxUto/mZBQkA9RWpDbByPLQgkDOB2z3qXJWK5LlO30ssi/KNo4Xgj8a0INKHAyvPcDmtCDTyoABLAAZJ71oW1qN/z56Eio5tDWMEjLh0hGYZxgkc+takGhxrtwA4xnpxU4i54xwauWk7ovlk/QVJouxFFYRW5A2c+hHFXooVKnA9qmhg80jcfrn+lSR2+xgFJIB6nvWbv0NlsMgi/eICeMjAxWotrxkcj+VUJYXThc5BzwcmtW1DsqlyfmGTkY4rMpOxWmtWJICnA9RwaZFYOjnLcHt3zWukuVcc+hJqANsfnkc/hU69CyvsaDKAYOM/StC0ndsBhuwPSmySjBOMkDjIpiXS24z+QBxWiVkZc3cSeXezDkY4xjirFu/KRkgccZNUfMMrnsM5I/wp0sYGCjc9DjrS5dBqSSLck6LIRkcHqDUE16m0jcMD1rPuWdCTnAzzVGRxdWsp3n5SAcHoaaViXI1vOM2eeBz1rNvJgcjLYGT16VHDObeyZSc46Fj1qi155xIOBjGdvcVXKlsRzMlkudygIw28dSMVnx3QMjoHK8nIxkfh7UjyBFwDkDJODWRdXiQyffIcnoOo960Whk73NG5uY/L2KQXzn5jWLLdI7t161Wmu/Mfk5Gep61UlkCnKguByRxzQtxSNBmEmBv2DrzUM0qpHxxg8MT1qKa5c24kcYwOw5qvLeZQuc4HUtV6IIq5NC5myWIA7BajmujEuB19CTVRNXiQ7evOciqM1xIxIQk5OefQ/5FZu3Q0jEuzygsH34JPCg80hk8wZPJ6g1SiDMo3ggj1qSSfCbMEn6e9ZNm3KiwsmVOCcggcU0SdyOc4qFMq75wNpyAT2qcS7eoHUdqhmySZLDIcuAeOgq6uEHOCeOT61RhdQSpOB6Y61OJRt6lz1Bz0rK9zSyWxMWOSpIwSKjL4Unn86j+0gAgj6VVkuicoeMnsetTqy7pE00j7OuM9KrNuQ4LZOc9KGmYAe3XmmTS+W3znLt0GagpTJPOMRDt3PFI9xvTg85z161Umunmwm3v1PGKbknAB55yRVKLYm7lh5/NPlA5GMnPT6VYt08tFOQWPYmqqBIDv3AnvTbm/KgBME9iMcVpyPoTzW3LlzfFlIAUkd81DY2n2uXzJz8nUcc/X2Ap1jZS3MYlkOELZBOBnjmmanqUemJjzPnA5UEfhmtIUZTeiM51YRV2yp431Eado0jxAAgjAU8k9Bk/jn8a8b1W+ubKJ7kgCSQ4II+915rX+IHjaTUZEgtHXCnJ3dyOuADXOyQS3tuZL51TaCVC/iehr6HC4d0VeR8/Wn9clyweiOEnu7h5JXlDZY8ORgD6e1GmX7xSjzTwePmwPyNWdZ1mGJTEmd4IGMZGO9YL38c8gjICcEdeSa9WFRq1jyMRh40vhPRtCUPFKEcAuCAwx068+ucVBLFKjor/ALss3C54z25FYXhrVpRP9kViBjAbI6d66iaKKfYA7EA53AE/jXsRfMkzyrleSxurB4N6S+XLllOM8cjg+mc1KwBuRICT8o+8SMA9at3MpEsHmSzzIAAN7EjHoP8ACp1jtppW8zeARuXB9e1dOqRgopu5Elr/AKO6OmDyBz0zUCtaWttI0mUuYyCh7Ht+dXBGkVyEDuwIHyk5+lbUPhv7a8Mc8DSQOR5hQHKgnrg/Q89utKU1CN2yG3zaG78Ifhhq/wATb9rfTkEsqKZSHIIAGByD1HXP/wCrP2Bp+iapaWltbaj4LtdUNtEI1eKRQVGB3wDk/wAsd+K47wF4V+HOi6fbnRfFFzp97JbLHO0RKkHHOewPFdfb2fha1mSCT4iahE4APmPMdozz1NfnuaYyVafLF6I9jC0uRXfUniIeaRL34cX1uiDg20mSB9AavWsngmGAST6Drsb5+YBX+X8RU8l9BFGlvonxOWSUjrMQcj0FXbXVPFOmW/2a08X6JfuBljcIC3OOuD/Svm1Hmex6SVjDWX4d2csky6rq+h5BJMkjoPxJ4P1rx/4t/HAeC9WsLLwZ41n1OO4DGcPPvEYGcY469OOnr2qt8Y/2iPEN1FqvhS6stHkiZfKluoYyPfjGOeD+lfNEs3mO7m0Qkg4YAdfX17V9TluVSqNTqbHn4iuoxtE7jV9RvtUaea4TzpJ5DI0jHls5OTxWHaQpFI8ctsHXaSCGPB459Ki0u9S4thJdSPGVwAqgngewqWSGGe4EiXEnk7e4xz3wBz+dffU6Uaa5YrQ+WqSk3djZQHuUT7Irls5YnAxge3WoFSTzDmNdme5HAqzujW42mc47ZByKrahNaQfN5rnAyVAJPfPFaW0JjsLM8H2YGOzV3Dj5gw9+PxrMluBc4jkXBGT8o/zzVe6vUwGQS5wQBng9O3rjFSJKGVZNnz5445/GuSUuhSQxlazk3RhSDyQRz9SK0LJfOt2klAQZGFz978KjQ7A8k8YCAZyelQ3N1OIhJHsVDkE9eoGMCo9TXSxeu3ja3kZSpMZAIDZzxXKalJKpO3k98VpAs0WwHYSMjA4555FZzW0sk6IXJBOC46Y70aLQuCtqyraWrS3EYkBKbgGIJ4BFd/oGlRC1icnK8nCjHHIHPXtWTbSJaKkbhMAnLBefatvTZhc2jxgvEAcZwTgn+VMwqz6IvJFuKmSN0C9CQQDxgfjUJZo5z5E77G4AJzyAAfw4qR/nJRJ3WLABLEgEjHf8KWNW8sA7HwSARnPFO9jjLKoXjRzyccrnmnwJbzKHiJhdeCGzgE/p+NVLS6D3QAIjGQAhOOvtWlIwjclkJGcELmkC8yxEgnkIdBKQOqngkDkgnigK80L+W+ArY2sMccdKgWUoDs+QjjBGev40v2nylwTyM5K8UBHUivAZ4iG3bupIPPH+TUXmiRo0icOAOpHtxzUst281wNke9MDgnvUixfZ4C+0o7HOG6Yo1KGTuI5AQpSIYXcT3PXHFRmQMrgICckjJznsPpU0rJcguD9wglcnk+tQSqEUgIdpGSR659aCdSoLcvkjIGc5BwD+NSRESLgFCM4Ksec+1W4AXjK5HA5BPWq2BGuDFgZIBQGl6gZmqiRVk8+zSVc4DAZIHGa5ia5EsgIjMQBJChuByeorq7zCxz5MuwDOFHP5Vy0lvFcbHQzKcksxPfoP50jeGm46PZPauJIJAM8yKeBViCyt2XKXMsSAgFeoJ65IPFWLKJ5oFgivYN2M+WwwWx1/KnXhl0mxlysM4YEtJjofYVotjSS10AW5jhd/tCTxglhuxgjrjFctq00lvdh4yqBQSpQ5HXpUt7qCXlk8gZYpcgLEDzzj07Dr+NY/nIY38x8EZAweBT2NoQu0AuyZ5JGBDEkhiD+dWY9TSWDD5YE8Yz+orL84MgKMxwCBz+NLah42ODjOABgn6f1rC7vod+kUa0QicndtBJxgHk/QelXtOiuIZMsrPBzyf04qrp1iskryTvs2gFcKTyeOvStmAR29qsTXZIySM/hWj0WhzSq36H6LSsV4xwOhqJzu9PfB6U1ps89ABxnoc81E84U4HA7fWvBsegtScqApB5GetUpIG804XjIAwR3qRrjOPmOAcAYpCQeM9ORQtNRjVAZvQDOf0qznOB6ng1VR8ZzxzU5cKuR1PQnrTY0OZByM9fSmK3OPyx2oklIPPH+1mozMiAjII9SKgej2HzHagI6nknFVJgGUsCenFST3PyBRtPPXPSqNzeBYwOMdwSOKWw7jGlO7b27A1Ue4dVIyAN3B9KryXQyOR3z/9b2qpPeMr9SU9AaIw6jUi3cX3lxgjIOcE56VnS326QDeSO3eqM8hdmIJxnOCeKoteYwQcZ6UnErm7Ghc3XJX5ihznHTPrWTLffPg5LkkA9AOKimv9pwxwfU9Kyrm6zJknEY5Zs9MU7CWiuWJrshHRsj+VY9/qZAx3zgc9DS3F2HQZflicDPP1rntQu0jQ8ZPJ3dqXKioy6I5zxpqgWGWOOQYCkkMcZHevmzxFqBvryVicFmPHbHavVfiB4gD+YAwQMDljweO1ePXiOZnJXqScdetOCimaThKVkimwDEHqOoqUOZOCSB35FSRWbyKMevQ1Zj04+nPbFb88UKOFm0VSA2CWORwcEURoysABkD+8c4q5HpzqiuCDkEkcH9Klh01mJYA5zzxTc47EvC1Iq7RWjBUjjPPPPWpVXc+AvGcdastYyYAA+Tkn1p9vYyCYZGOQf0p3RzulOGrRLDbtHGCRxgYqGSMysxL8L0HFaLIY4gm7HGBVKQMBkEkAdMYFK66GbbiVHjBUcHIOTVZ4nVSRnAOAcdKteYQcAjj1pkkkhXb2JyQKdtNQjo7szZUc5AUjHPXvVdwUHHIrTlTHOeCDn2qjJE6jOSc+vWpWmhTZW3MB170EEAnGTj1GKkA24PIIyM0MMoAHJx3otrZDStqM5xnnpzk/SplzjPHcUxGweQT2z6UucqRyCDx70KLQ9kTW/UgnH09KtWNq092EUgDgDI65PeqsUJPznIOOBnk13HgPQDeXgndMoMMQccfWsqklCN7lKLbR2PhnTUtrJTzvJHHsB29j/Sq/jXUhZWTxiXIGAMH1H+R+FdOYVRWlEioQcBQM5Hr7Yx1ryr4jX5mvREWJBJBBORk85/LFeRD95UPRb9nA46RvNJGfqSepqNZMEgj8M0zYSOucHPp704AkggnqAR6V70UkrI4ZVL6I09NAX5zu4PYZFLNMCxOc5OaS3jKxc4A6g5PNQSZAzg5OQCDx1qbWIb2EilK8dV6AE8VJKQ/I59QelVWjKL1yCSRxSQ3G1sPwM85przM9ncrywnjGOOcirdnGYZV+TJI44JPvQyJIDIDxkZDHIzV3SoTK4PIAyPlOM/jVspLXQW7UlcHO4die1VZYsJtyRx6Va1Ft0gCDgHBye31quhLq5YkuTyMg8dB/KstGRezsRFyoxkjjBP1phZlYE8Anjpz9afLGcDJwueCe1V5EKMATn0YHPFLqCSWpOA0p5yjZyMHimrGyqQCSMdOOagZ8JjJ4P3lPJqZZCqkDJ46k0a9Qt2El4BKIcDnIp1pGkr7GAxjG4++KGjbarDkHrzio1ZoXODnpkZqGkCdnqdZp/haPUQ4LrngIAMk/jWVrXhW50yUqUKpnPI7VP4b8RtptwJ5C7iPAKDHJzwfpXS3fjO11Nx5+0DGMkcHNTazN4uElZnADT5WG/HHYetVZIyGKgE+4r17S59Iu2ETuiK4z1AXpnkGs3xvo2j6fYxz2hG+TJ3qRyR2/z61XMkL2dtUzysxuHPBx9Kjkz1PQHFWmlBOAxAzk896Y4C9xg+opGVurKynZwTweM1as9Vk06dHgJDDoQe/+R1qEscnOCOlRyKCnHFNrmVmjSMmtj2vwV8RIdSEdteMEkYfLz0PHU+/rXosNzEQCpU5xkKc/rXydbzvbYdHKkc5U849q9L8G/Eo26xQXQaTdkEscHGR3+lcFTD21R61DEpLlme5L8zsRlgeRuPSnTAs31ANZFhqqX0CSW0gkibgdjj3rQjl3AcHg9sECuBxs9T007q6JEQ/NtONxyTjrVgX1xAfkPy4xwSP0qOOcIxJO05AGBx0qVGWRAp5Hcg9BUyRSVySHXJSCHPAPf1q1Hr07OG3t7YAPFZzW6tnoT1NKkIDYbKjPGKltND1TNi38QzqX5f8A2dxJyfYelWofE9xGec8cnac4/OsVIREufmOSAOlWIwGOCMnGQAeaiLHbqbMWtve7yWACkAgnB5pbzU5NybVx5ZHzA5yfp6VUhtAQDypxx+PvVyCPep3YJzjpTcmUoXVypKJbw73OzJ6KTwD/ACrU0zTDMOGxgZJz+H9KmhscqAQcHnPWpIRLakSDnB6A8daOYv2aSuSx6IHGSDjOSR3pToNvcFVGCxyRn1rYtZ/MQsePm5FTJboZN5OD2B7Uc1hRp3MOPw6kao5jDnONue9aw0SJIUBGMc4GDWhHYvKOM8EHNXEiJXD8DpRJ6FqDMew0+3LMOhHA44BqY6eLWTer5GMDsc9uK0/7MQv+7bGDk471cFkkvD/Njuai5S00M2zZgMHGzjBHXNWnO5MgjIOMU7yxbNgJkZGOQatwQxFQDkDJ9MVKepq46aFRVkgIyAwPUZq3BajzPM59tp6VOYCZI/KBcE4bOKm3iDAKfiTgUCQsbhHPJI9SKnZ9pJz8uOh9aQiFgnyA55yecVIVQgkcgDj2qWzdWCGZBMF3hT3x6Y5rXtxvjIySVAOc8gVhFRHhxndnkgcVo6bcNvyMEsMHPpSeuwbFq4xGBhsJnOelQSTgrhDu7nvTdTjcMoDE4IwATimLHsIBOCeRSSFfQfaTOUAcdDjIHNFyyCUAR53H73oaYWMZ5fPOTzyKhkvvmI698nrmqjd7mb0JJrnyVwSMnj61lzapIgyI2IzwRVieeN1YuCTgemKrS6pHHEwwHHUCrWhnLVEqSteIEBKknkHHXHFUxC8JcMcAnj696pvqwL7gdpyO/QVXvdQ2L8jgjqSTTVyUzUmbehGeE/zmsSTURGzKMdcZYD+lU7jWHRTknYeM1mCVN7kDI6k5zzVpENtMv3d7umABCDByQM9s9Pwrn5rsyyZ3EkDIGelSXdwXJLfLg+nXNU7eFIyzA8YPaqSQr3ZaaVHcH7h6HoccVA6SbMeZvGKessSTIXOEB5yeKoXsxW8zAAYt2dueCPalogTbLtvd/uzExG3sTjisyS9YqyHIycA+tOmnUSNxtznA64qvlHIwGHPJI9qyk9TZK4pjXh0PU96sgBe56H8KhLbYgAOBjn/GleYY6ZPqOgrNvUtIS6uXjwQeBwagWQggu5JPv70XMoMZTAxjJPrU1jHtSMng4H4cVDZqtrMnA9sjtUqysyFAME9GzyKgefadh6GhJHB4GckVk2zoWxaeQxqRzk+v61Atw+4AdAePamNKfuj1yKieUp1JyDk5qUgLQkzJ856knBPU1G/70AkYBPfmqcszuWI2nAyOaabt2wgBwKqwX1LZuRscDkHjnOB24qqSc89B3PWo2mCqM/h9azrvX4rKJi5GOTggEnHtXRTw857IxlWhDdmpLchFPP44/WqNx4gt7OYImZWPGR7/AMvrXJalrv2i1MmPKRjkDcAT3/KuWn8Y2/mkAyB1OANvBP1Fe/Qy21nM+exOa8vuwPULrVZ5ImcRlEB5IOcfWqDeJIbNh5kuQeAcjj3xXm0viO7kDCOaRBg7tpxvHv61DeXZu7VA8vBPJBxXrxwVFaHkSx9aXU9P1b4hy2Gn7LaNbhDzv4yB3Nclf+KbnUi0hiLMwAJwRxj+VcrPq0NiTtLOxAAzgnGP5VSvfE9xHbbI5AoPAB5OPp2+tdtPB0KeqRzzxFWp7spF+EWdtcNPcHknnoQpzzVXX/EsYWYR54yFC4A5rmb7WJJcIhADcNnkHv8A0qhNL5o+/lcdBjANc2I5b2ieng6sqcHFFac7zvILgkknvzWbNiHJTAOcjca0bo7FyOQOeKxr2ck4GOua4VqwrPS5v6VfYPyPsnwMFT19a9A8KajLdJHbySR8H+IAH2ye9eNx3DqyEHgEZGa7vSpZDbRXaMpGdrBiec4zjt0r0sPU5XZnhSvfY9Lu7dp5TGZUdlGcA5H4VRkVy6/vMFTg9yOP/rVLbmC4s0eMYAUEvnBz/SnwRSX2o29vFAZp5WCqoHLH+RzXqtq3MZc6WjLvh+xuNS1a2gjHzO6gscgDPqecdc9K+vPhz4A1TwXpF7HCmk64LlYwokIDLjnABGecnuPpVL4MfDq48HeEnj1rwNNq97dMsqyoBlVPTqRzj8K7O807wZbN5tzomsaNODk7S+B+IJGfpXw2YY5ynyQZ6OGor4pEPhaSfwdrd19v8HC6lvNrRKzAg4GSAD0A5rr7y5u/FGEh+HUUQxhZZApWvLvF8Wia/Lp8uh+NL63mt5lLRzsQUTIyOevf6YrubT+yJ1WKf4ozsFIHyyhBn3Arwaqc0mdtNODsS3KalpcU+nP8P7G6KgFpLfaGAP65618/fHbxz4Us9IuNKs9DvdG8UmRA75KhFz82NpwSR07V3nxo8Vz/AApsY73w/wDEP+07y6JRIC6yHjJJ6cYB7+tfKXi/xNqvivxFc6rqmof2heXDAmVgAcAcAAcYA4xXq5Xl8q0+aS0ROIrKEbIz5pUuy0ssk2JCN25iT6k/WqqJGtuc3DkKxChgeh6UjBkIHUehH8u1KTO0Z/dDy+pyRmv0OEVGPKjw+dt2ZJb3CSAATgFcbkJ6j8fpXUQtPNYpLFHG8PTeB1I/TNcfNDt+cwDewAJJBBFaGmaoyx+QQwizgYPGce386d7aHLOCdzRRHDJ54RVJJAyAcA03V7mOO3UxmPYqYAGDk9en41TupXMmUCg5BbkA4A9SM+tTxrHdWYGCjjBLA5/yKwnK+iIj7qszJKOsofO/HLKP4c89q0LaNJ4ncjYcEkEdelXLWwgijZ5CqZ6kjjHoPWsrU7mSMyJbEgEkAjg4+lZCSHyzFrVlIxvJGM1mS3bovknJVTkc+ox/SmWxSAJ8xMmSMZ61ai00apeFctAuDlh9KadyG3EWyU3rkqHwcdORwOcH8q0WsvIiDkAZ6lvX/GtrT9NFnppjRFLEAnPVsD+dZc2932SgJwGAY4weatpWuZqo2zPhjjvWl3yOghBJKoTyO3Fb2gpbw2hK3+5mYfu3G3HGQefxqjBAII5il9EhkXBAUgnjHPtxUmlgRpGpdHckYUDjr7/jQtSGu5sXVzL5RC7XDDhcDn1zUEEiRIRnYWI5A4qy7Ru8WYsEYyy8cEYyBWdcgwTOgffgnAbHH1xSZKsSGImTc5EoJBAOCeDkfrVtJVWPCOYycMvORzg4qha484CTgnjrjnr/AErTdgtwBKhkTbjcB07f0pJg7bEkeoSciQLKCcEgcjmpLtBJCjwOUkBIcZGceuP89KopCi/NCWWMEhcjpVyKIfLk8EYLDr+VPcSTQ1SFhAflxnBBx+ORU8UjMPnOc4wSc1WEqIjry7ZICjPen7gYQWBBA5BNDWlxOzHOGgYu8bAE8FR97p70h+6WinV0DAlXPOMkHmmTGWdEETjAPSoXcwsUMWM5G5fWkmFhrSO8hABAyVyP8e/Snz3BtRGBK4kUcgn5SDzn2xUigOUSOff32EgdvWoHWSS42FVkONpIIOPc1WmwWsie9P2i03mWNC4zjBOcj1/WuX8t0mCrJHOcncinJHTj8fSuvkjE0aI6AbRjgYBxXN6ybDRrpJhbMHkBVVRuCT3PpyKlRuzSL1Hy7NKj897cAjJLY5z6Vy9xqr307owaOPB4Oep/THSo7i9vbe9b7RcNLGCG8snKkZyMj8qqXlyZbh5E2qhJLKpwBnkY/OtL8qOyEL6skSwDSE+YQBkgLjFULxBK0qAhGxkE/wA6uR3knRNoAGOuDVO8y4LgcgZyMZ/CsW7s7FaKKyRbSq538fMTjk/hWzaaei7JDNh8fdAHfOKdp2km2SOUxgptGFz0x2PvUzXIV3kli+TaQoUkYFS2orUzlJyWhcWWZY97NEEBBGAASAPzNZ934iWzl3OkbhSec+tZ134ot4bQpcJslyRjOT14rhr7UZLtzu+aMH5RgDFYzqvZCjR6yP1gaQ4IHI71DJgqD/dPrTx827JxggdeuacIwFG4g8547VxqnrqdTk1sRNMFUZHHQ4560pkBwTknGODxihoQTx0zk5NSNFxtA4A6ij2dyrgCSp5yOowaRnKAE8AH1qSJQMZfI6dKkkKRZL9O1S1YS8iKTAGQd3GRngVTaZghBA6EeuKkuLtFXPmDb3rLudZii3fOCgPPOMn+tTbuXexPc3G2MsTxxmsq8u8JjJ6dap3GsI7EEY5yBn+YqhPfkkgOSCDnikrML6Esl05wCffOOopj3S4GTwpyapm6DB8kkDjqARwO3pVG61DHfJPUduOlOzBNWJ7m5A5LYGScE1nT3Ywctg8dDVOa/wDNDsu7AOOR371SedCcnr25pW7he+xbmnSRT2I5OcCsue7PIBwCCMA/54ouZ8rxymfT61g392YiQoycdxxS5ddBxbW5YvbwQoMsAMZ4J49a47xJrBisJAhAODznkjt+FaF5eoAXJJyMFSMg9a848Wa0NhjyVGMKqjr/APWoaNk7tWOD1u+NzdSl33sGOcnpnjj8qysZOGHGe461HqsgMhySTu556VElzyOeB1PNc6TuerTlHqa0KfKTj5fYCpgqbgqYA7gissX5GBkkH17VMLsZHOeaOR3O2NeCNNId7/cABOMgEmriJGVTAOe/bvjoap294gXJOMDOfQ9qeuoAISSSAOOc4JIrNUpXB4im+pdkgQDP6Y602REKg4II7Yqo9950Sjcc59Ov5VIzlhkjAHUH+lbwi0cGIrwlGyIbyQeWRnBB9Kz1m3R4JHIxweP88VYu9vJzhD1BPPWqbkIxGMkZ+la6PY8Lfci2kgnkdxjpzR/CcnoOnNP3usfzHp0DHpULHKnHBHXmqlroTsNDgD8ajZdznOOSOgqTkDjPBzkj2pHbbl8DnGc9qLO5SZSmtjuwHJ74A4xUR3oMDbnPTHWtBx5rZIDj1zVSe2KMT3zkHParSsaJ3WhAqnIJ6Z6jil4UHkcHkMaAm3CgZzkscGprS2Mzg4xk4yRnn6VN7BotzQ0LT31C8SNA0hzggAEA9Rn8fSvatF0pNIgjjAUDAHyrjkgHqefwrkfBmh/Zo0klzkkN06nnivQDsEaByOOSTn0rwcVV5nZHoUIK12U9TuUggcs5DYJPAxgivD/EV217qEju2QDkc9OMfyxXovjbWRBp8saZUuNo2nPBryZpcs2/5jnqe9b4On9pirtWshoJ5wcY5BA61NaIXnRccE5BquW3cAY71pWA3EDGT/XtXtq1tDz9yycqpyFYkYBzyvPWq7wt5RPIAP0wc1qXCBGXnO0Yx6VA2FB53cHjNZSfQaeplylyAAu188ZNU51YsuRkA9RWlLEA6H0PTNQNBuyBgDORSWuo0+5BBMVbBPyA8g1uaY26AkEDJyPpWJJARkZxVm2vfKWMHoAR1xkmnLY3pavUv3GzO0AMVwRxzk1WKGPIIA/GrblJIwYyGHQYqPYVBU8HPJ5pLXcmrDld+hXI3wlSBgn86py2zuRtOSM8A/lV1xt7cfQ00NtAwMHOQabXY573WpnvHtXPHbKn1oDFBkdOOAasTrxwxyecj071B5mMZAPOORUu4010EmkEhwGzgZOBjmhTmLG3DZ6k9aZwqninxxh9u7p1pOIabhtwucYPr0qWMnA3nZzx3zTklJPXG0YAoDcjoMEHIGT9KBOyBppY1G0kEE/jUM11LKuHlPlgcKScVN5pL49OBkUyZNygBQeuTjFJ73KUrlORQqdCQDjI6c9qYEOwHIwTjrnFOYgow5weRj17VH0HHA7+9MW7GqSVI3ZyeuKYrleP5ipjjaDwPY1HuDsd2eeBjtRoVtoRncxyeQO1ALkdeM5wKkLBFx1P0qPdu47fSpS7lXijtPBHjmbRLqNJJM2+eAQOBxXtOh+IYNTjEsEquh52jliT7dMV8vSoQRyR71s6D4nvNDlBhmZEHUDOT0965atBSV0dtHFSj7r2PqcMCuM55FJlomVkJBAJOD2PWvPfB3xBi1eNEeVRKp/eBgAT6Hn+dd7b34uIwcnYRjOBjrz0rzJU5R3PXp1oy2LULyDaSpJz0WrXmBjjPXgDPSs8ymDPzDBJA/pVmF8xqzkknIO3pk4rCzWp1J3NFnyAn8Y5wKRI3jZAD8xySD2qqsuCgBJHAbnB/MVfS4MvyAoSAcn2pXT2CxZgvCECORknrVmKV0kOSdmOAB0rJlhKFWQ4I54P1qa1uzxj0wc85/wos7lN2R0kN/ujAGcKcEE4xmrkdwCyrwyH2+lc20m7GHwQeh78etWrOYhwNx4AIG7j/wDVRbUFK6Oqt51EcYUsMlgVA4J96uQoSMn6+1YlpcpIDyFAPr1rUhLqeHBVRxnp/hSaOiDSWpt2U4EOHwMEYNP+0xq+C3U8VnJIATknngYP+eKsBQFBfn0waHpuXzFm4kdI98RHrgntUtjdmQZBIPp2rPDqylemDg5z/nFXrZAmOeOvsKWguW5oSsDETjOc8Z6elRRsjIcY6DBJps0m6MgEdcZqlvManB6cHHvUpalrRGlazSQTHOAnHtjmrdzcpO7o5GGOAwrIjuhMDgkHA69zUMJkdsMSME4OccU2jNK7ujekZIEQRkEAeuc1O11GwGzAHfHb1rEV3OVyMjuTUsKSrGfnBLcEZotcfM0aX2ogDABAOeeP1q9bsBFvV87SDjHFYpkKx7PvHOPr/nFSJdmGzIOS+chc4PNK1i3K5dubyRiSz856A9T7VWbUGZen/wBaqM852ZxkYzn1qOGQzglDwOWJquXQnmNG4uQ0CDeS5UHAHTiqC325iMjK9cnmqjXBV8GQlBwASOlV5bv7JcHjchUhgDyc+lNRZlKTtoWZNUjJMZII6HnHX3rLuJyFkCk8A8Dn9e9VnIZ94QkMMjd27c+hqqmoxxySRuxXAIzjIz9a0UdTK+lyQXO3JJJJ5AOBUc2oBm2FwnQGsW5lka44yNp7AYpJSYo1kcgAcZz3q2TzF2WXzJmj37h2JPBqo8phYqD3wQP8+1ULy9RNj8Eg7cZ6571BLfbVyDliDyOp/GpJZqTzMYijjA4JYj1ql9pJIVO2cCoLa6ee3Jl3oWBCgNSQvsLjOTxgg8ispO5rDbUnSYtGSWz6CojIRIVBwB1waRydmQewycc9KrYAODwM8t71HU0juWCPMy+eSOeaaHCNt69hzQ+YCgJypzyOlI8oJGBk9elS9DVK4PIVPAHHOB1+lMknyBzjPB61H5hY7Rg884PNDRofkkBwQSMEg1BqSxRgxlvmJyBwOlW4pfkAQMT9KjtUMaquCFwcEnIx0/pU0jpEoI69j2pNrYcSNsl9zkbCMAY6fnUwkAU5xgDBOKqpL5hcjgDnNQXF5tUD3+8CKi13ZGqaWhZuJz5SbRgZIPPNVjJ8hGc8Hgmqc9302sT/ALPpUbz7Uy7AfWt40nbUIvndkWTIUZ1GDx69Krz3giGScH+f0qu/iK3iRgVJ2DGTwM/SuD8QeLopCI4y7BD2JAJJFdtLDczTsazhClC85WNTxb4muIbYeW4AUkkbSTzx1/CvPE8VSald8vIZFJzk5B/D0rV03WbQ6jjVDMbbaxMannOOOT2/rXLzzRabHK6KR8xKKxBJycgE9v8AGvo6NP2S0R8Pja0ZzajLQ07jUJQmJJMIWwdprMuNQjjBCnnn5gMYFZE9695yWIII4HAz9KrMJGJB+VAMk/5+ldilJa9DxB0+u3FrJxO7qTwCc8d+KrnWZSw+dsZ7scflUU0KpkZBOcA4qrLGiuMcLxg574rFt3uWloaj3rswcMd3Qk5qs93JKcE55IBzmq2cKBk/N6CpxbqoHBPXAP4f4Vcp7alwi5dCa3TdD5jvkBsbaS5k3ByDgZxiqyy4zz3JwDjk+1Urq9ZNwzkZ6VzOV27HoxqRpxsyWa88rgnPOAPWs+STexI+6Txg5qGV/O57jnFIWJxggDnIPXpSSRy1Krm7dBuTuzjjvXVeG9Qne2e0yCAQ69Ac9AM1ye8nI3YGQeOtaOjXhsrhZgSQpzWsbKRyux7N4M1JrlZIGCqQPunnJHr/AI19EfBT4FSfEG2udYn1SHTZbGZDErEDeCMk88Edj/TivCPgvbW978QdMlu4muLKQ7p41UtuU4OAB1Oe3fNfc2l6t8J7i0ntxpupWgZyFhjWTgnGRgAY6DiuPMcc6cPZxKw2HVSXNLY9C0Xw74yeNETx7bfZ1RUHmRoCMADseR/n3qPxH4d8aabCd+u6VqtueCsygFvyPT8K5K2u/hjpMbKyao7sOEYSHBNUhe/DssXlj8QPzlV2yFfwFfFuTk7o9tRSViXxH4Q8UXOkXA/sDR2eVCv2uOQBlz3H4d+2c14xZfFS28Bvd6X4s0G21iIyFVkWMb8rgEgjrn1/oTXeeM/Ffgaw0a9Nhr2s6XdpExW3nlYHOODsI4HbNfHesa7fag677t54slw8hySCcjj8q+jy3CfWfj2ODFVVTtY1vEWsQarrNzeRWIto5JXaKEEAIhPAAHAOMDA4FYNw8BcOInQDGUwcgnjP/wBep7S4k3ofMQkgEZHr9ao388rXDmecIqggBecjrwPxr7qjSjRioQWh4s6kp63Jp5rdpkOJDkZOAev+RS3Etspfa0oGMgAYBJGDmq8V44ywcMNuAWGDj/Gqs1xOwK+bGFP8JOCcc1q21sKFrXkTvKisiiV2iGOgOKIG+z3CPHJJvJOB0PpVG3uZCclxtBxwO496uWYeaQSpKSoI44OB+X1rnc7lyUVqakTyTxEIuXzgsckjnn+Vblnp28k9EA4BOOvNVLBHMgAB8sn5iRxn+VW7u4Npna2CAfukVmkk7s4pzV9CtqN5Lt8lMAA844JPXj8qwnlkuJCChEgyTkg9fWtJXN3dBCCAx5dgcD8a0E0hYwz7A5IwVz29hTbuRzWMmy0K4SYTlQQw4x2rp9NsYEhk8xF4HOBkmpbNY1Zsp0ACgkYB98d6myJZAUIjC5DN0/L9amO9jCUr6itMixIYwZZBnC4AA7ce+K56+t7iac4QYAGS7AHqa6ZreONwqBsgAjnJ9v0rm9XniN1KphYjBVcsQcnHbpWkuxESEadLbm3dxAIySSzMST2xxxx/WrDQiJlP2ZZmVuXU5K46ED8KhRhFaRpLbSAA5ypOTz2xVdri1Mg8iW5tmz0YkZ+vepsbpo6Zj5lmCHcTAchznGPaqLxG5m3sNhXneB1PvTbOVZ7Z080ucZ3YIIxV+xh8qNjkuQM/N6HrSuupk1ZkVrE75Emx1QZAxjPrUs+JZUO/y24AQjHfpn6UtqyedICCmOeeh9qbM6TOH4G08Yqe1iVvqTqFyUn3CLaCAAOSKRLhYspGdwBBGcYpZp2CJs2u+OQx4xgdPeo5mTfEQrKM4PoTVK17MewTXBkHzJsPQY6E1JHK4jMm9ZwPvA9c/wCFWxCsqOQ4cAZxxzVC82IuSgjPdl6/pQ97C8xS4VHAibBPJA4HQ/0os9kpZknySScPkBfekilZfLVLkeWRhmbPANTmJ5Yni2RkEEFlA5A6U1o9B9Crc3JVnDoplA4K96iSGUO8rwEZGdw5GMfzp80ltYkPcQukYXBwRyf6Vj61qoMP+hSOsTHG0nIOf61XKNa7Ghc+IrY2ipaSulwCRlgMA9K5zxFbXDC0uri7W4dwSqq+cHr0/CrK2f8AogKRZnIzvJ4J71VvFEsbkxOSuAMdif6VrdRRvTik7tGLNI4V0wkhdcBmYjb/APXqBVwW+X5lyCM5FQzyyeYB5WOCCATkEGnQ2Ul229d+EySASM8//Wrkc2ejyxkrodEhuZUjRGJYgEYAA4rXtrKOxGZkdxjAIIwD64/rUMl1BbI6yRSiSNRghDgnrnPQ9ayr/Ww7SoTMigDDE4yevSoc7K5g735Ub6NCEfAO7GQucCuM8QazF5nDMhj4J3ZBJJ/wpt34jlhtyokcsOCd3bFcg88lw7PI+dxHJOSRXLKSbTOqnBxWpPc3TXRZ35Ocg46e1QBWbt+ZoLbxgdugFWbGF5GT58Ng/LUm63P1ZaQ7sj14GTUwn+QZX5j1GagdxjH93JFQgSPjHHc4Nb2bVjm5u5NLcYYHP5Gmm6dVBXJ59M0+HS5blx1x69a0bbRD/HyB1zxTUHbVictboyzdyKRu3EE9hnH1qlqVxOsXO7JBwRyAa7RdGUAfKCfr1rM1XStqY6DP3Qe9S6aaFzO9zgbma5lAyxYYIKnNZNwkuwgDDg5AOCeO9dlJppGen4c1mXlqFzkc56gDP51n7NFQbvc4PU7mSA8nJAyD61nxa86j7xIzwCRXSa3ZJLCePrxXneoxvb3OMDAbJJrnqU3B3Rsr3sdSuq7w2e3JO4VSvNTEhARwMnqT096wIr10ycsEJIIJGD/9amT3RlyTgYI4zgfpWSb6l2sXTqDxhuSMnJ5OKje+GzIPGM5wazzebwxxkAEYPI571TmvOcu2S3HJPH+FVFthsaM16ScD5gOuCTWbe30kcbOgLJ0IPfNVZr4ESRj5sDG4g8enP4VkXtzsj272CcA7iMZPJ/lWvL1BNlXWdVEMBbJwoJO48c8ce/FeP+JtZe4nKZZiDyzcYPbBrovGPiLapj8zdvJAAI/zjivNry8+1y5JLgEn5j3PpjtWXLd6GjlzbDGldsnsSev1psJctzkY7UgYuh9v0oVyRhecc9atRVtA5pR0JTksB0we1WbZQw3Z+TOQDVeJSzA5xjk1cjliXhy3fAXHXtn/AOtS+EiTZaVwmQMAZAJI+tSRR+YQC5DY42mqsZyRnnHT/P8AjWlp0BdQePcexocrE6mjY2QWMEjIxkE/zqW58uOIk55zg471MzmJI4sZCggiqNyWIII+oNRq9SIvXUyppd68jgdRg8ntUaPwSiBASMsRzU8y5boCPY9Pr/jTXyjDsPUdOtUkmyn7pWK4PIzk8f40H5jwRyetKATjAz71JjIGAeueveqtZuwJ6EbZU+vOKay7gQR3wS3Q1YZPkJOSBnnnr71ApKsQcYOD1x/OtLWs2JLQZIpRTlQOeQBimgbiAeg6VK6OoOTkH0OaLOJriTHJ444wO9Zzd1cF7rsitHp0lwwwAcn7pJ5rsvDnhj7NiS4jx8wIUjPGK0vDPh51kWaZGiUBSq8HccHn2x612K6U0qDYAFA7nmvIr1uiZ104c2rK0MYUIka8KAQxHBp2qXQtYcyP0XkdKtmP7MyNkjaMEkE4rg/HGtBLby0LFwcAk/1/pXnwi5zsdqvCJyHinWzqt3IsZJhU4DMuAccZ/wDr+1YRyc4LZ6kcY4zSykvgndyT1ORTo1IG3JwSMg4r6SnBQikeY25O7YxIiEAI6gEEVs6PD5bhnxz159qzYiWcgjKDn6Vs26jyOnOARitL26CkrND5O3HQ8E1VuSw5z161blYjjPPYYxz+FUpR82OoPUelZeYIayFVHPP07VWmJVBsBznk56inlSuVx8oP1psrfKM546ADFGzuLQhJ4yOPXNRSJuHX3ODU/wAzcFO3oKYuFzn0xgChsqDY61vXiYKifLjnd/StSN/tUYGcAZ6nOD2rEZyp6nHTFT21w9s28EOM4IPBHvip5WtTeFRfDI0JVCEjO9CAD9aheFypUZOew6VahmDMCMZ+lPaAqCQQATls9BTvrZlVKK+KOxiywB5Mn6dM/pUewYI4wDn61fniClxguB6DiqxUwqRgn2B6VtujhGMrzKOm3OQOlMSD5wN4H41YhU+WBhuDge2aDhkLHcDgDIXmslc006kbRAKQT071E5ZAOcZ6YH86lkG63AJ+fOeRyarupbGSWPqTzTSbE9dESKW5Iz1p+NseOPeq/mBBgnAyOMmo5JNynHAzwCaSQIkOCeCCM5HFV5lJTjjkZFTxKoHqxBxg0jgRsBkknpR8LsCuVEjCqeTz2FOA2/5/WpChXt70hB6HP09KVm2Un3B0DAHsOvvURbame9OO4dD9Kj+8pHQ/Wmm76j3dxq/OMn14ppB3njIBycUuCFweec+lKz5Yht4GDyoA57UNJ6MOZ9ixYXUlleRuh27SCG7fSvcPC2umS0TqNw5UnA6DnNeDQ5VhnJPUD3r0rwRevNZxxv1Bwc/5964q8FbQ7sM0n6nr9remaNckgA8g/wCPer6zbdgXGM8gdK461vpPuh+M8AnIrat7102biTgYznHNeXa6PajJpam8kv7vnb8p5A4q0HCqCjdeODWC10SBjHGefWpoL4tIMn68cZqOQu9zoba52EE5B56jg1atZkdCmECk4GB0rnTfHockgjJHFWYrhJFUg+pIJ78VXKXzWVjoUeNUG87wGxwOmeM1rWSxKjg4OeMkc8Vy8c5KbwcDJ6d+aspqDjJQkgdRnpS5bjTOjKCLkEbM8YPbHNW7K7eE7N+QRn5jz0rnLbUA5y557+9aNvMu444x6elQbJ6G3HeuZR8+Bg4BPFbi3BeFOeMDP17VyDEo4YdT0461pWl7jy0YY6DhjxwPWhoqMjoXQEA9ATxz+dW45lWLYjkjueOlYE2pBMLnvgAnp61Ysr1ZEIDjPcEc5/w6VnymnMbyNhME8Hk8VG7LCDwMHHWsz+2ijAELsHbFVr3US7g5IzkkZoSKTvuaNvKnnyEN16A/WrwfccHAP1rmYJPmLoSpx1zzUzXUqRjJ4+nP1qmiDeiuwkwRj3GcjI/GnC8ZZDkrjJwVGAK5+2vH8wsSTjpmrMmoYD8/UUJCRrPeyA9Mjsf61BNd7QTJJtHXJFZ6XG7B34AFVrmbzcenvRYZqS6qPIAQ8jIAxnj69qijv3SN0RuWBJyMgDA71n2/+jISXLkk4Wo2vgrbT64Iq0rowb1GvNIWcAncMYOeg71HJcyhdrvkjuw6iq17d7JA4fGMkgHr9azrnUizDkgD8f1prsCdzVi1EpKoJIyeSAeOP5VlXUiu7nJPIwRx/OoHuR52AWcnBznOB3qhJO4fBB5OTweR7U9kZN66l6fUo45Ik24G05YnBzn19Kp3V+6fKX3pkkdwM96HX5RgAkHHzA5pjKWRsgHjAFZp9ytwklFxEoA4Xk571FEgycpgdhjrQuY8DBIx0/Kns27OfTt1FDlcErj7ckHAOc8ZqSUgR/IoTI7c+1V0n8pAoILdjUTXLc5O7PesWdEItbjzMeQB0ODnimsd7A4xiovPdl64A7U15iVIAyR1FZnRZIne4KqEzwCePei3HmL1BOew9aqkfaAjglQG5XIGfqaljfy+Nw9qB2W5YRRHk45Jwcip8FmAJHoDn/PpWeZckcHg9c0puGTP3iAQBjnFS5DVy/PchF2DBbrn0zVPLy8k4A5ySAKqSTfNklsAkk9Kzr/Uhbxtlzs7ZxjPatI0nN6EyqKmmzUa+ESkE8qSAQeM9uayNS8SQWltIWfaVHJYcZ9jXKR+JHknfzNrRO2AQcYxx1H865jXtZlupdse4AMSFU5GPqeK+mw2XQSUpnz2IzJvSB2Nr4n+1/N5qjgnYTyKqP4rnaKRwUcrkEockHBxyeK4AQsGMr3Gz0RScj69qkk8Qvbw7IQ+ByxZgQT9K9KWFpSWiOCjmdalK9zbHiOeT55CE39ct07d+OlZmoarFgkDe6kEMCDyazr7UHvrVmkXLMAAAMf56VU8qRFUZyCAeo5zWsaMaeyMK+OrYl++x01w7/vZcnAONox3zWfc3T3rcqQhx8pHIq1cLjCBiCpyVPcVWmXfGDjueRnmrqLS5w2YsEYilSPkEeuOtVr278g7fvjJAwOppZTI8uGYEKBgg9aaLZiwz9zPJPaiMZNWWxN9bMqSNuAKApzzxUBhdiAckLnArSmiEUm3gjPAyOKha8Cy/INxzjg5A/CqdOKTbNIrVJC29kFUF+MDgYxUN1KFPlorDgDjOKtyGaSDBYKDj5e1QlI1jG8lnH5V5zlFO57sab5bLQy2iyeWxg9M1RlALnGflPXH61qXKqSc8EjjB5rPlOeAuT3OatSUlojy61PlerK64DYODkYJ4qJzhcLzzz7VOkJUEH8zSCMJkj5eefek3c5l0ID0yBnjH1qSAlW64BxkU4r5bIhGc9DQiksCCM55FTFdxyseu+ANfu/Dlxp2o2U6wS28qlZGGQCSBgjuDnp9D2r9Efhj4h8Z3Xhyz1FNI0e9imYu0ucMxAGCRj9fXNfmX4Vun+xrEh+eNgQe316/T9a+3/gFqdofDlmL/ULywgZSqKpZkJPXGOmMD8MV52YUotXRphW+ex7jrmqeObtw8VjoUEhOQgcEj8BXKfEjxZ45+G3h8a7I+gXJQZkgjHzrnAGARyfpVLXdY+F+hzPc6preoPcYOQrSAZ+vTn3r5f8AibrGn+JfFT3ejX9wdGbiKOWVm9QTgn9TXlYPCyr1lFLQ9OrUVNEPjr4maz8SddXUNRSKAlShgiCgEEnOcdTgfyridR1GOLEaWxCDGHUnGAOmKvL5MIKGUnJAyQc4P+etU7ySyjJAeRwQSGXoD0yc9uK/RqOHhh4qMUfP1Jub0Gy4+zI8cDlAQGIBzzjr7VXYI8bEw8knk5wBn0pPtLGFYhc/usk8KODjjBz7ZpJJYov3Zld8AZHB5POK3ckkYKJEMhy5t0cKxABbp74zVaQszPsQY67snApt0qK2It4R8EknPJPT+VOiU+W5JOxRjbzn3/SuSU7m8YJbkSpIoAJTJYMDGM54xyK6PQNP+Qs4ICj5W4xms3TLJ5pm2gl+MAHoMHJNdVEp+zbBwQeB6mko9Tlq1LaBHdiNRGpOMngdM0S6XczKJwVMTDBBzwSfy6CpbLTh80kw654Of1q4B+6EYQE5JGckD6CpaucblcYLeCVN6bYyuBtB9uKvofKXynUOcZOT29KrLJFFblniyVI4C8Z/pTPtO3kZ/GnFX0ZlfqWd6uWVFA5xgDHNOeJXEYDsQGyQCPSqv2sOQoXZjqcdalEm0jkjnAKnP5+lVoiSxLNlQhMhPB4x0Hase+SC+uQ7I5dTuKgnp0/pW25Gc5fOAAwAI9ax76NPMMnnMkjZJA7d6a13GiqQUifZO8Qz91xnqeKbcu9iwMpjuMjh1AI57H3ps8TtFGTJ5hLYKkAkAD1rO1lohJCsTPEGGHA6E9uPzqJeR0qy3NbRrq2+0kBXjfGQSOOTyBithlBuNkTHkkLk9PWuXsRJBOhz5i5GWPcdq7KRYzBG4wSQSWJ5PFFjKb1KnnIr4kPyMcbuSMjj+eKht2DkR46Ngljjn8amgic5CnJ5IGf5U6aEhx5p2DGV2gZ/GiOpBNHGZGGQQMHG0Y6UYW5RAjqPQE45FO0+5jmVgrKMDHJxnPf9KpXM/mSqksZJJJJjByD2P6UNak3uXX+7IHGARhsfSs/z2mjfY5yHICMCAQDipZbjyYDIjnPUgnnJ/wD1Uon2RI5CMFG48jv61SRSQ1ftAnQNHH5ZGQwNW7jULa3UBy0cmAVbPH4VlXWrxbHcAgKckrgYHtWfA0l4kksk2UBG0MMk56DNNRb2Go2JNZup76zMkBARDxxnH/16piV0sVDxRuV+6w684yfrV62meFGtlMTLnkEnI78flWPe2zpHn7OX+YsVibLYOOuaqUrKxvFJK6I0vnWQJNkDJAC4J49QP507zvNhPlu4HQj36jFVodPknV5Qsu9SRhgASDViK5gtbVlMbFmOWbpgjjtXOnc0UktiqNK+cXEhlkTJZhngA9f6VUvp0tgqQOwYnLc/y/Wr02t77aSNJXG1SoGOOoFcvqmrJaSGKSXOGA2lMnGMnpz6VlKqom8Iym7I0tS1IzW/M0jBOQCeQPfn0xXH6vqodyiliVO33OQMfhVbVdce4lKRAiNh685rMERkHUgk5waw5nNnYqapkksvm4HP1z1p9vZeYSFByRkZJxirdnpLzDDhl4yGxnnP6Ct2x0/7MCX44G3IGDWkadytNDGt9Gfyg5XCk8ZHWti0sI4JA4X5jwcAY6f/AFquz2/mwjk7geh/pSQgDCEZVhjBAPv/AEraNNIlNt3P03bTHkjZMDnrkH26Vo2WjYOAB67mPNXlhxj9MVcQiNjk4xgZ+uKTlZWOdK5PaaYiAZTtg89TUv2JdxHIBPIIq7aOEjAJGATjjrzVfVNRgtl++FwMkEgAVi5JbmyjzIYIsN6ADtWbqVujR54wMkdOax9S8e6dZKxluUQL97LivLfGX7Rui6XDKn2mPgEBlYf5BrCVVR0uUo9zt9Wu4bBh5jrGDz8x6/SuN1zxfp8EeDKqkE4AOSa+YfiP+0tNrcskdgW2E45YdvUjrXkmofEfWb9j/psq88gkkL9BWPtnsi7dj7B1P4iadF+6e5QAkZBxmuU1zxFp8sTyLcKQSMKCCR74r5Kl8Sak8++W7lc9SxOP09amfxTqEkRT7Qx/2sHOKUpuSsylo9T6Ph1u0u7wIJQV5wA3+Faa7ZIA4OR2I/rXy9p/iq80+dCkhIB4wSOvB5/GvRvD/wAVCqmFuA2Mlsn6mhNJWM+fVnqVxmPOw8EEEZ4J7Gsqa4Y7wcZIGCelVo/E0WpJ+6IkAAwwGAff0qte3jswK4O4Ek56YBoUStyW5ugADvIIHzADgVyniTxALaJw8oUKDg4B9afqeouyJ5e4bRxk9a888VX7yM4J+q45B9aLtaFIxta1b7U5bcO2ST1rJxx178YokO8AdefXNDA4weFBpx0HytockmFA/hxkZNSRKN3BwO/IqJFGEI5ByKuQRYYc8cYGO9G5DclYlgCq3fAHGKmRRnkDGc8imOMEYwBnjpmpVQnH3j14P9Ki1gTfUeoDNhMEngDNa+mxtHHnJBz26Yqrp+nGUISMBiTnuK14wkY2Y2pggU+omtNBFc5QsQRk4GCfzqjdylmcA5z2AwKtXDccnJHas95yD9T0Iq1a5C13I29DyCpBIqNVDLkZwuRwOopzZUYAwWPGKfEvlqSfwrSyewW0EZAVGN2R0GKjJBUAcVLIzcEHPr71F/PqRQrcw+wzccFMY5/OoiTkI3fpg1OWPUfyp9pYtetswCCQeQM//WpykrFarYbBbSSEonUH1rpdA0XaySSRNg5OSMjPrn0q/pWhLbqxkGHUghSc8VtKFUbePTIBP6V5FasnojanG+tzRsYgV5GCAAcd/pWqt19kkIIAjGBknHvz71m6e4yQemRg1a1i8S0tzulUDOcEfrntXltNux2LYq69rEdhbOW43dDkdOPT69a8b8Q3r6jcy44+YgKDnGOlbHirX3v7gpA+YQSCw4zjgcelcvx5hTAJxkkA16mHw7jabOarV15SFrf5SB8xAGBke3/16fJDufIwAD0J4xUyDlccZGOaXOOSQRnGMDFeok92c7lcW0tgJM9AQSfl6ite4YAJnuACMH2qHToNjbpASMcDtUtxtLDaf1GBSd9hblaZ/mwCcAnAx2quOGGegHI7HmpJXfA3Ag5IAxkVCSRgDqeTjtUPfQdwkCRqQMnLEjjp7VE5Eg+ZsdgeKVxuGCcfNjg8npRLD5Sjb9cd/wAaSYJaFeRiEwDyOOv+FNSIqhyeemOalXBXaATzg7v6flSEDAymRnOMHOan1BNrYgcLE3OCOu0invEZE+XCnOTgVLLACAXxg8c9QfTmlCAMeBgn6/Whaje10JExhwRk84BPT2/rWlDdeaqgkd8+1ZZf5wm3gdc9fzqIv5QfYxDD370OzdjSnV5dzamTcWKFdvGVAOQajeDCgDI9R2/Cs+DUSuN/PbtWxFiaIHseQfWqjoKpyy1RnvEQevQ9jUZbbgHPp69f5VbfEk4XGBkhv/rVBNEiN13joMg5FXpuZ+RXZ8IQ/A7ZHOKqCfkAkY7E9MVbmx5ZyM9s1S8sZB5x2obsrhFNsqzMzSHHQHj0qMs6nBwB6VOeHxgHoRimSZYDqSDnFSnfUuybEWV+oAwD2qbzty5OOM5yOn0qLjoAR7E1GGIYjBI9RStfUdkmWnOcZ7dzUe/ce54x0ppP/wBcUok+QEDv6irW5L0Yjhuce/aohk4yegPJ4qzJjHBB4yaqSsQfXuaz32HuSOoXYX5HXg5NQzkDkZAzxkGkBZ/UDsKdsLIVzwD0NTGL6lKRGJ9jhx0BznFdf4G1MLdiJ2G1gcg1yflcEY7jBFXNFlMF/EwPRs/hRUinFo1pzcZJntdqhRkYHgjt1regkEkYQkDjgkc1hafMLiyjdB2BBNaFrdP5wBUDqPwx2/SvAldOx9ItVdGxsKqvPPXrTR8yhRuHPJHarEIJj2Py4OcjrnvTlTBJxmoUu4WE8wiMpvyexNS2sxjIBOVPB4/z6VUmHPHbvT0+SM9sYPStF3Jua8V0SpQOepY/jRb3Ww7skAEjg4rMhkYRZyASeAPSpEmycE9OcHpSKTN5LrYgGRkAkqME/pWjBeDYMsUOcgjI4rmYWZU2x/KcjLZ6DvVuSYoyOxJIOdo7UpIpOx0y6kzEpvyq9dx61bivmI7/AFrmY7/Mgz93IHHapkuWS4jKBnUkgkgj9aktSR1DXgfHJ9SKmjuypxknIzisZLkuAQFGOg9KtQ3mwjeC4I5IIGKqxSkaxvt8aEBh/vHgmo2vnfZEuPkzjJ6A9cVmz6giMUGCoOcg80C5G+N0IY9SAecd+aSQ+do1hLLE2HbpzwMGpZp5UgEpyUzjNZL35Z8ZJwQCe5B6VPHcmSMoSCM9MnHp9KLISk7mla6knO/OcZBzxUjXgk6DrzwKx7lxDgAjHBIqGXUCoJA5xkAGpRsnc2kuTghWJXqSe1D3/lfcYOvZvUVgm6Z4TgHpnb0/WiOd2ByxHHcdePWrsZyeuhrXGpYQvnnttNVftZZuOcnHUcVnicvHj+EHGM9e9V7i92sFyRgkgAjjNCaMuZpl28kbewB5UZ56VVNyHwhAwDyfekMpYFipwvBbOcj6VCdr9CMg8898flRYG+xNFc+SSCSFY9TTZ3/fgl92D9eO1VboSOiDCg7c7vf3xSxIX4Y8gccY/Ki3YnUsRSlZyHLZJ44pjSbOEwecAA479zSlD5YIzxj8KiQgZVUJyc5x39cVlsbrVFuSY/ZxlNjk8kjI/OqrOwRyPx6UgvGdRGTggnGaWSIKqk/NnpisdDWMRm12XOABjk5qMMCDvHQgYBwPrSSTZwAW44IHNIzEYHPXqaLmltbivKq44Ock5ApIgznB43HAIxUUiMD98bOnA5zQWJI/eAjGcE9cYrM0XmTyKFwMYG45IqM3IJIOeO5x/Oqktw0WR1yc5IOOtRXT8EjOOvHaqSHfqWY7pZZEEfrzjjcealmuEhh5PzZAxWEs6WnDyJvUgkEg9ee1Zer66kQLvKQhOCMDB963hQlNqyOOeIjBXbNa+15bYM6AIBwc85GfSvO/FHjMF2ijcOjYxyRzj9BXMeJvFU99LIkLYiJKiRTz6ZHtWHJbXFxIPNk8zIDBmPPIzXv4fDKCR85iMbKq7Rehestbm+07DITkknGMdelayXzLh8cE9WPAFc7axmCUkDeM5z3/AD/z0rpdLhnmhTerAPkAle2OufevcoLpI8d3ZGsUv7yRgXGc5I4Az/8AqqB7UxpvuCCjEgbcZx64ro22Q2ci5yc8KBz69a5vULuO44AKN6g8cHvVyfRCskS/u0ISPDAgcECmTPJM3lhBycggdMdfYdKpPc/vRuxjGcgZz9Kz77V2diE4AznBPT396zm+UFbqWby52yrG5G7nBGCecE8/TFRQtPdqVjfIUkkEgZ71lrcBpRsySB0POD3NOFy8QKAgq55x3/8Ar0mwtJome+wxTYAQcEkAk/8A1qniiluLWSWSUIExgDgckVn7DLNkDdzkipIkLuQXIA569TVRqcqswcVYbK4eQjf3IJz1pIibWTcRwehyKebJlYBzz1HuKtW+m7xnGUHYGuec273Oijumh5Y3KgDA5GOKJLF0Tey8Z655rSgtSiIU/hxxjmrklr+8Ac/NjkEYGa86Vlqj6OHvLU5W9tiy7yc46DpWaUVUyOCD3HFdbqVmWjcFABjhmHeucmiEZAPzHoQePxrek7rQ8bFwcZXZSZUPfGRxUIAQAGrpkBYBQRgYwSMVWfDE5/AVq11PO2IGABJwTjoSPWjBUj7pA6ketOYk8jsOKZk4II6etCV1dDi22dD4dneSVIlfBY4ABwTnn+n8q+zv2W/HGuNpc+jJBp0ps24W7yDtC5DEkcAA8n1r4p0BHiv4uR1BBB716Jpl3NBqmLe7mtvNIVzC5G4dcH1H/wBaiWH9vG3UI1fZSufTHxt+LV74x019BfR7K1ijmDNd22D5mOMD1GRx65ryP7MkcSF0GBjGc8cdah1BxDp0JS7xnnack+vQ/wCc1lC6SWQZvGlCDJQDG36V6uDwkKEbR36nPiK0qki/f3Ih3n7MkoUffA7ngD15xWDfXBktwXACAkBieee2fSo7i9M0xi/eYOCF+h4qteyPIEgkj2OACc/xGu5ysZRi2iS3YqrZjhIfADYHb1NV9QckuOHB4AReBUcLJGNpAHJYEk9en0qT7P8AvUlLMY+TgAYyOK55S5jWlF9SCOORotjqWQ9Ae3+cVoWMJJCYAA565496ji3mQNkhQcAdOOldP4fso5nBK5IOQcfzNRFLqKpPkFjtGWNCkYBbhSB/P16VuQ2n2eMDG5wMkgevpWhDCLcoTGJApJBPQ/T6VWvJSoJwx3AABe4znAp+h5NSbbuVFlEygYwQTnNPdlzwSRwCBk1I0DpCCyYdgCwGCRnkZ98U0l1LDaQe59arpYnXcEBS1G5Ock5LdvxqCcRpCjjGSSSM5OMDtUjid/kBBRhzkVZSziihQkOXJ/u9u9ZJWYXM+UfaI0CYUOMscc57fpVi1hCzYB+QYBBPWpLMiXzMOinosbcHr1/z6Vb+yFyN4MZGeRVqzIkRqgt7ohxsDjIJG4YH8vrUWpQypbsMAs3OSODnpV7cS4SX/V4+/jtRdwBkfEgKAABgfyq27IpaWOSe5jkxHKnlSEEBs4UkelUIImbe42zCMgBQQW75OP61b1ONoXOJUmjWQ7VwBgY59/xrNJMcqOAydyTjDVzo7LO2hMLlJ74ogktQRlSy8E45A/nXVaRCTbxubgStkgqf4cev51ycd1Lc3R3orxHgKeTn2I6H3rpPDsEUFu7pwFIMgfgnnnH6VpFGM9TSKyRMzbAqE/KFFVIkklbBPUk4Y8mrUeoxGUowIySF3HgU6KSOEkGMPgkApjkHvTemxgr3I7p0t9P2G3R2LbvNAyRjHGc9OOlUIpo45Fjldrd8btzg4XPIxnp1zUeqazbyAx2/moEznd69O1YrTPcbzcHeQu0DJ6Cs9Waxj1Zq3OoPAZPN2SIvIYYOB65/GqEhk1FwLcNLJyTsOcgDn6DFSWlvFcWz7siIAjaozu9jVLQYhpUshjl2FjtCc4A5yK0irbm6stizoV/HNbSB0+c5UrJwRzjI9qvWdymJUeCN9wIQAkYIHBz2qFbkWoUm0gnPTIGCM+5+lVFshcSACJrcMSS27AHfjHNO/YmTsT3EgVI82io5wGkRsk8ev9aY9qNolBkVyOgP9at+QIIEBlDrjG5mBPQc4rKv72ON8I7BAADweox2HFYydtQTbWhFc3wdGTy5EOOWLDJP+RWPdTCYZEpyCNwODye3H0qhqWqrbM6CUtkDBJBPrXNajq7ylRDuOeCc9/XiuGVXodVGi3qbl9qyRSSIpbJGTnpkHNc5Ndz6hIm8J8oGEA569cCizspZ5CzbuefmB5/+tWzY2MdurHYSTgnBx/ke1Qqcpant0lThrLcy4rGN3AwOmc4zjj0NW4NPgUD92CfcfpWiwgkYu8QBYFeDgAn/APVT44E2t1AXkBjXXTpOO5nWqRm9BkMRcBFRY+QMc9Knls3QIBJv5wF9KjADEgZBHGRnv6flVuCMqBITvHUkk55rdK3Q422mQzRujBAQvOTuHSnbZFgiEZGYycllznPtVh7bLgZOc7s5zxSzK1umGOcnjcKpEyfN1P0/vNSgtWPmSBAPU4J+lYV94/sNPyzzqoPPUdPfnrXyJ8Tf2ppNULRaQPNyDmQZAxnt3zXi+sfFHXdSDs93LHk8oGJ/+vXiyryk7JGsUr6H37q3x50nTbd3F2MDJ+8O3tXzF8R/2ttT1e5nt9KJeNGKhtpx1OCOa+eL7Wry6jIed3zyQXJqpanyZw5J6ggdfqKylefxF210Oq1v4l+JtTLvcX8gDnPIIH0rjr2/nuSZJ5zKXPIYkjPsK39b1a0utL8iGPDHHzHgj8K5VVbgngA9yBTSjewNK4b3AAxxnOKlgEksuM9SABjgGnSAMSQw6A8Gp9Oj3TjnABB4780m+UmUrGjLoMhtBIQcYzk4rEkjLAAnYM4Neo6xaxp4bVonbBU9+Ae39a8vu2CzFcgcYGeetY06qm7GcKik7Grp2kJc2hdXBOck4wMf41jGQwXciI5CK3qema3tJn8u2aMHhh+ZwB/SsTUrYxTtgcc8810Nu9ja12dV4b8Qy27oJT+7zgEnHBOB/I13S6xHcxExhduOzd/rXi63cyunz4KgAHqMe4Na2law4ughJOTwM8E+1aJ9GJHdatPm1cjnjoDXnWuylnIJA5HfpXV393vjDLkdiSc/pXE6tJ5kvsDzg9qXOrja6lZBzjkjH6045OUIJUcDr3pgGVU575wDU6Zd8Ebhg4U96vzZMnZKw+GDOD0Gex61aiGAemMEACmwI6pv6AHGSamwSwAOQDnj1qW0xISNCT0wCeorUsLLzJFzk85PXJ+lV4Yixxwee4NbcY8mNSU2HOAoFZruxXu7D0/0WMc9+xIOP8eaqzXgXsygnAz6+9OuPlViXZiT6dBVLJMpDZIGQA2MfWmvMNU9S1LMqRckkk45HFZslwN5IODkGlvLjJ8oP90Ajbxz9apBDu5OcVaWug1FRNIXAYp83AyM+lO85GfdyoHGPWsvHAwDxyaekz7MPkk5w3PFaR0Y2k0jUCFsYQ4IzmoSDvwOg7+9QW9x5aqu44zgE5rc0nSjqjxgB8luq/1qZTjDUVtbIq6do8964EQOAeSewrtNI0aKxh+b55M43ED9Paug0Xw8mlwMCMu3Vc4wKS6h3MqIAgB6nr/nivGq4nndo7G6g18RmyW4DcdBwDjHWpoYSYscHJALdCB3pWQpgEcdTk9c037QsSsSfLGMjrXHqzVJR1LEcotkfcWKIORngDPFcL4z8TNIxt4mL7MgjHygZ/Unp+FHiHxW5V4In2di+Bxj0rk5HLcuxJ65J6Z7V3UMO370iZ1ui2IZZGxvOSCfu+h7UrHauSTjtjNKwJAAOBjk5puSg5J9885r1UmjndtxgcMOOPenx5dgCN2SOSMikZehIwDyD61Ys0Jk4HT060+upPexr2qqYR3GcZJqKaPDEnkZ461MybEHyZJ756VGWfacsdueBt46U2tdBxWmpUbLBxyMHPfFQbNuTnOT0wOKtS44OANoAIyagkGEBO1gx4P933rJjtpqQu7RsBsznpzUTSFhjv0NWFiDx8Ed6QxEkdscHIHfvRYUW0rEKjKdOhp0cfGDzwSMdqsC3KopbGx+hBBpGj8s549OaGF9dCJ8ElMAgkZz296ryKWwOxJ5AIzVhjtIDdzxzmo5FdCQc8Egc+1TZivfQrmMIu4ckHoOtQuA+SfrxVjqcZJyPTvUbptByOxBP9aVtSI+RUZN2MdBzV+w1V4HVHBCA9QM8fSqjuAgCEYAySKZk9+QRgDFM0jozopBFOnnQlODgLnBHvj8ahlmBhKOfrtHJNY0F5JaNgvhOoBHPPHH5VpPIl2AYznHbofx9qpvRD6kDksvUgA81Ey4bYDkZ4NSGTZJsfB9QBxVm0svOYOMBQCdpwOlaw95WsPZmTPBIuTg7ehPpTIYhvxuPfmteRFDvxwDzuPHSqckaEkI4LkZwFPX+VaOnbYXPZlMxOGBBBGeeAeKjwOR1Ga0Ps5AyeBg9RkZqk6uHJDEBsAj1o5LasblfYjJ68cds9MUxAwbnoTmpwuEUBhx14p7pxGQOM4JApWW6E5PqQFTgjJHoacY1xnBJwMmpNuc4HfApAjbcngZxWcdCm21oQkBmO3/APVTXUkY6cY+tSSKF5Hb0PSmMhIHOffrTe4uliJcKhyemOuaVWJkyMIc8Edak8ssPYccjioCu04546cVlK7djRPlWh654Cv/AD9LEUjeZIuB16V1UsQPbsSCCQe3evLfh7qGy5aJnxkg4J4PSvYLeITxk5I4wM4xXiV1ySPewtTmgLp1+sLdj67j+HWtYuAmUbt8wxzn29qwng8ojGNnTAHNWLa7dAFccA8Ada4+p3Gx5O8bkxzx+dR+UcBOufTpTrSfkehBwSelXSEwMjPHNUnd3ItczPs7YwScA9jUwj8xAMnI9cmrSxBj1wPQ9KbJAVOwcc9V/CmpXG1bYIYyCnluSxwSOgzVgsVnJIGQcH09/wClV4n8uTAIDbjj5u/1qdQM/OnyDnLcc8UhpdxCHM2T8gJyNp7Vetpiu/jI6Dniq4zkjHGTjntUiqMYTqOTSiFjQtLgBtrkn04q1HLvcAkYHpWWMoQcjJ4KkenepLa48ty0hyeox69s072dhpo0FjDOQSR/u96km/dMm3gAc1WhuA5JB75II4pZLsKMEZyff9KcdgvctecSN+/HuRwKarvESB1POTVJJ/kcElUI4B4ycjHH51YF0HiwEJOeOMDFS1qUi5HL5gG85wegpkk4Q7ecE+lRxuUzkc9/eo5QRyCPUZ6Y96HJgrks8gSQDLZHvxmgzMrbc55wRVWUuk5D8sMZA6dM8fhipCjyEOHwTzwP0qnsjRJ7krsdgwTkEjA6c1G0Bkj8xiCCOmfSmFXlyOTjkn0pTG6Jg/c6ZwazciWhxkbZ975DjIHQ1HB904yMnOM1MmFQIXyCeh5/z0qJic4BGCeBz9aVxKPclL7cgn5T/eFVJbjypwQAq9MAd8cUs7NGS5GCRjGf1qCNi/PUg4HQ0+a5XLZlv7aBxj5WAAA654qr9pdXUj05yMfnTLuEZQIWxkZ6YqdUQRhTgsQcZPNZt3L5e42a6Qyb1I9ip6UC4kMG0gYJ6mmtbxx4KoABjnFRmbzV5IwSSCPWoN46LQdG4Y7Qcdec/wCfSnPJzlucd/rUEi+XGBnf3xUSSMowfuE9ccUFPQsTSFUU9QTUUrADJfDYOBmopLoRjG49eD3qjcXcccbuX3HoccGjlcmZOairssNeKEAYr14OP1rL1XX4NOich1fg4A5J/CsfWtZSMIqSg5OCN2O36/SuRvL/AMyZt8oJBwV3Y4r06GFcleR5GJxyirRZoXXiBnR5nYIOSBwOK5LW9Wu9VOI5GMQPBOOR/hVm9s5dQt/kcIgILbjwRmprOxisbU+eBjOcgkYHOa+go0orY8CpVnU3Zm6fpcE7Zd0DkZyxwMDkgZ/GqaSbQIo5d8SsVVsY3DPce3T8KjvL3zJSkGXjPGQcYH49aks1iEWZdwKkc4BH0xXZCydlsc701LcdqIRuVw6HktkY/CtKTWDsOHbOACSfQAf0rJlyYyFI2Hse34VSTzY94++c5IxitH7uxMkmjdn1o3KFDkPjg4z7dazzCV3lz0HGQc1BExmjTA2N6GpjI+x4gWORtZcZHrVR20JjokVLmczumOUXjG3mqQs3ZXOcBc5GMccVpwWri5KSOUQ8jcMDkDvVsE2hdRIpyNpBHGD16Vk0pL3iXOxzn9mzy5KR+o4YHPTtV1bF4pQcY9z61rC3CrvHynOMr34HNSKGmBjx5+SPuj5gKnlTtYjnkkZos1jwCm3nAPYnvUj2pVcCNXUtgnPTj0q0DHysZLBScrIOQaa7ooLhcPkYHQV0KKsZKpJuzZQKOISjYwDwduMVZ0rDO6H5SMEe9Vr2d55DgMFYAYB4zVnTo3jG7dketcFTdo9DD3VRdjawUVNxHQ4Oc4pjZZyXbdjGWx2qIOZOjnJ6A9KjmlIPHy9AeevWuB62PplNWINXYiEgEOgwdxznqK5KWUFjkkckgdh+NdDqEpe3IcZ7ZBrAaPf2x3NdFPTc8jHPnaRDnHPXPtULnA9vSnNnbgDj1FIV3Lx+Oa0ctLHmpKJCec4/hpjkkAZ5zyKlm+VC3PbGBxTHzj5QPYnrTXuq7Lv0sa3h2wa71GMK7E54A6cc12l4r2etRohYOMHyyeMEDINZPw6tGTUROQSgwD9CRn+VdFrdv5niESo2xw+QARzjI5/OtaVS0kjX6rzUnUR1VheSvYyyXkabcAKCCcduKybm9W1UBDGhJwcZzyev86sfaEW0EZjd3UYIAGMmoxG6OQbdRxklyCTXuqx47vexVlu7Z2O+VkkPAYLyfTmqt1KLm4CyHf5YBVnIOfar1/EVjEzoo44C44/+tVVLbzJ9+ByQRzkdMdK55S10Ol+7DUJ4BPIWABZMEkHOOPai23MBGxAwcHrxVhDiQ4wGK84HHP8A+qnKQp2YOT1z6msrXd0ODXLcIovMPlB2DdMqcnrXo2g2ItLMHy18wAdeuMc1y+h6QjuhKYLHduI54GK7aziCQlGHOBjnpWiWmp51SbvcgnZvLwmQccY+gqHapRQXyxHOev4VYiQyPgbfKAwRnnn+VMay/wCWsiqYwwXCnBI+tCijkfkSLKhjAJZVAOSBznFVIsxk8thyPlI7Y/xp/lh2WHzJEY5Izz17VfgjuUUI4WSNRwSMECjqT0Kv2R48cDaR82Bg54pTakFQsjZUkkE1NICXJ37CB0yTj8KEDhRkZ4J3HpQ3bVlLaxTIE+QRsfONwx0/yK0Ek4TzVbYuCSB1GRzzVWGMZQsjHqAVHc/5zUkImmzs+4gIAYnAHpz+NSrdBK/UJZzKHEYbZwdpABOOnA61HeLmHKkx98EYGfTFWJFi8okgpJtIz2qv5DTkZcS4IJGT0/yKktWRyOpW0cdwrNkbiDleR+Xeqs1s4VwwaaNfmwo568cfjXTa3Y7EDhMqAQBt6VmW72oikxJtuMchsgE896q3Y6YyuV7K2jFr59u+xiwXYw564yR+GKQar5F0Hu4GgQEnzQ2V57EdvpWXeawnMbxsCCQJEwOfXH4Vjx6zdzgQyyGS3JwEYDvSU2aey5tTur688uKOQSJIjnJGQSB2OKgGs7lLxgpweCc1kROLmzdjhWjAAwOMcj/CpIbOZLJJXkUBiCQBwR0/nTUHJ3IcIx3Ibom4Jk7BvmYEjBraeyX+y1ldMDAUMoGTnPNNt3tn04pLE0iHltpOCT/9eo7KR79TbQbxGp2rk9QKty5dCWkZRvJLMgRtjsARn9KVPPmUB3Lhn/hG081oT6WlpI3n7lLHcSw9OKz577y18tCDsIIJrGTEmjWjsYkVJXOUyMgtnkZx1qXUdRRk4QkADLA4wa5q61xDC8blZD2ORx7j3rJutWdkKR+YU55Udfaudz5SlBzdzSudW8uY8MMkgZPSsSa+EIk3uVDHnB61SlZ9RIJ3Dacgc8Hv7elOSyMjEzNn04rNKc37p3QpqCvIyb1bnU5MRJgMwAyQeD3q9Y6ILbYHcO4PJYenWrZgMLARhQQc5Ip8rIS3GJCR26+tdEacYrXc0i2tths2B0UDHoT+H4UkLPEAZV3s2VAB6Z//AFVISGY5GeQefSpYWQsFcfJkjpW1tAlJp3K0y+eF4yM5yDzVi1cuChAIyBzzSzKInCouVyfmAqRLUeVkH5mwRihaDa5lcc0BIA4O0H5R/Olt3+dxjOQCRz2p8bPbNnd8w45pzFA25xknORiqMm3sTeaSQrHywvAbHr702KJ2UCTKxuTgg/eA7/nUbdRknC87QP6UkcjvxjcnUZPNNamZs6L4MgSWM3OBGTgs5zkHr9K5rxrotvp124tmOCxPQcDoCPbiut1CW63c4ACgKozxjrXOTaVc3rO82XLHlh1xXizs9Io2UlfU4yOGWVtnc8Dgf5zXRWfhK9u7fMaHIwSc8/jXR6R4IlnuoF8olCwAUDr9T2xX0J4f8IWmm+HljeFZDjlgASTjoCOwry8TiFh1ZmVXEcrsj4+vbR7SZo5UKFCQeMjNUpIQIywA3HkDA5r2X4hfD2VpbzUIkxbxDcFAJJx1OOleSy2ku1nEbN3HGD9Px/pTw9dVo3RrSrKerM1oip9M8HFaOgwGS8CH7uRjNUZHaVgm3BIP8+ldD4UtXW6SZ0OxT8xPY5rravGxo4qaudb4q0qa30GGRCu/YQRk/Lxwa8qJM1xvdQffGPavZPEepSyaG8CRbxgAO2eD/nFeYRaVK0hJQkkknjOM+1c9KnyEwp8urH6SXRf73YVT1cmOUg8DBPTt3rpdF0sxShJOEzkcc/lWtqXhIX7o454IO0AHB9a0nPk6GnNbY85t7Z5AJCDjk49arTTYujsOFGMnHf1r0Sfw0mn2jvG+XwQF5OeK87u4XEzgnAUkfnilCopsmM9bF6G9Kgg9T3PWqdy6sxB61XjYkfNng4B/GpGbDAnBHYkc10KOppe/UVWLNgA8YzxV2KMuQMH1ziqkQG4ZHQ8nHbvWvEpUZ5IA6+1XsUwVdqKODzjp1zViKDccjAJJHHXpUPl8HGfWr9jA7sDg9efyrOKWxnstDSsrMJGHxngHp04pZiUUnPGe/Splukt4vLAHTBOelZ+oXkbRrESSoPrxVaNCtd3K80zyvnPfI4602Q7lYMNrrjofeoWkU4A+QDoOmakhjdgQTnuKILXU0fcpyIWlPPQnP50FCD7nrjtV8QEScjvVpbIyMJBnHpnrW6ihcyMZw7GMcBBk5JOSaa43vtUc447D61qy2YGQMEg9+30rV8PeErjWJEWOMnkEn+6M9zSqtRjclSu7IydG8Mz6iwwnG4YxyTx2H1r0nRdK/si3SNkCOSCzMBuPT/Cuh0/w4NHsBlF81SMkDp71k6lcuWXJ4wARXg1a/tHZHdGCguZmiL9GGA5D5wAOagZBNtzxzwR1xzWUr7AScY7ZJFLdaulrbmX5ZABwoJNc6jd6Cd92WNWufs6bpTjavOBg47fjXnWteI5J8pFuQYOCw561Prvip7zeiPzxjaD+tcruxuyCCST16mvRw9DrIwkyR3MrEOSctkk96iY9eG69cYpFcKvGRk8k5pSSVHOec8Zr0EktEZu3UXJ2jIx6Ujnj+QApGkORxmmGTuTjBHOKq9hN2Vh4DHnk84IJrWsIsODjAyMkenFZcKvIwAwR7HGfet6yhCQFs49QR0qtHuJaIdcOCSEBRMkgHtVVmJJAJ7fSpZn2uepIOBz9KhllYtszwSN2BULRaBLoyORzjaQT7gc1C2MbTyg6CpmYMxBxxnGQahEMkkWVwTntUdbDWo6Nd5AUd8AAcE/5FTSWzqYznnOSAOn1qW2gAzlQORhT1zUyEYbOe+MVUnYhXRWY5Y4wcnjGABUcyFWwcjtkYNTLHuJOMHJwD1P4VDO21+RktyB1xSvce2xDFHucllOxSMcZz6cfhUM0fzZAwSckfWrMrnqCMjkg1FI+9SSCDjIxUddCiq8ezIA4HUnpVebOAuMgnqOmanK4j44HPOajmJZcZwo67atgnYgKDIycHHHP3qjwQhOPlBxnpUrBQgY8Hsc01UMkZf0OTUPfUqN2V7hCU3Ag4GBgdqjtrswTZ5JxjpUjl84P3CCc5qvMAxwDjODwaFuSbsNxHdwrjAdScZ4IqSKSW2Dhn2JgjIPTvXPxzmMggZwcY9K049SR1CMMDod3vW8J8pfN0NnyEliXYd6EAEkZBNUriHy5AETJyAcdcVat76IJhQEBI4BwM9OKtiHfHknODgDjOOe4rs9pGUbvcVjGaKTysDG0Ekkiqr2rsAcbyM8DpXQLZNsydnbK9T7fyqGe2yfkAUkAkDHGfpWVuZsjWOpzxtyzAgbQKFBB5xgdK3BpUnl5PzZb0GaZH4euZzsA3DoAR71g/dNIyUlqZRLrEOcBecVCImdMgnk8it0+H7iKZI3jYjOD2GK1LXwnIxVJP3Y6ZC8D6VEpqJSTscWYyxI6kEA8d6DC7IMAgZwQf513kvhQQEoQScZGQOB61XOiG3+YKCeeSOKzVdLQfIzln091A4Xb35/Wq1zYvkbRnmupubX5yRwOOR29arPE6yBDux0x0/M1j7Tqa8hjaMHtL+IkcbwTg9q9t0DUzPCgfqRywIII7cetePzQPBPkYJUnAGa7Dwhq7nZFJ19T0+gz3rlqrnVzuwk1F2PTZ7YPGiIAXyQS2O4FU2gI2B8Dnk9asaXceZH14yOv41cuIBIuAeoBAryWnF2PdS5loZ1pcmPcMsQp+U4rSgu0lOzJ46ms5o/IYo2eTzml+aKZHBIRQcYP0oRnqmb7cYIzzjGakjBIIPb25rPgucnBOeuOPer8ZwAc8n3p7bFRsxwsAQHABIIOTg4NNdHXO9MYPTIq7Dj7KS+AR+TdKZFAZGIHI5P6mpUh8rKxuOnyngYyRUaSvvVgc4JPGRjrV9LTMW4bWx/CwIOakS1Q4OMlcE8VUWuouUqK7pGj+p5x/hWg6oYkGD1wST609bYn5eiAenNWEgKOmAD9cnFNNIfKVEUhTwMd+KsRxkx56N2IGeT/ACqdR1QqmehbB4+lTLCIiB1xzk1DqdjSNO5WWwDgq2eRwSeAaQW5RwCCMdMdK0GyR8vfrwartJkgEYxxx39z71PNcrk5dhRgpjIJIweDTEcbBjnqAT71Mqhzwceuf6VG1uFYkZx3yMZ+oouHL3GSsJGz1APAH0xSrH+77jn8aEXaOACeSCDg9KnRj5QBOWwM5qubQpJ9BRa4AOcDqcYpksQI2Kp2k8+tIXIiOSBkkAc5NO5dwMAZHOCalvQElezGJCUXYNrYyccZwBmmSyJCwBHQkZz1NWFJVmyMseBntVea2B4HyDOQQO9C1CyK8zGWM7hnnP0quI+u3K88mpppE8sA8HJGTnr7VXuJTEmQ2E/X6VJSd0SEqsZBAZh0JAz2qvNNggrySSOegqBbsngnknH40igNk5wck8UrF3JXmd1KpwO3P506FUjU5PToKhd0Rmw4PQ4zzUM14GyegXrzSBabFqQ7lzkZJJBJ6Vk6nemO1kCEA9nz9080XNyX4UsAMkAggVzGv6yIo3VD5p5BC4AHHGSea6aVOU3ZHPXrKnG7Y0eJSCROegwNo4J96x9T8QyO8SQHMhOG4JAz6VQTTrnUHDhmQMMjbnnP9Kv2WkRRiSUybpUGCvXpjtX0FOhCCvbU+TrYypUdk9Dn5JZ7uRyhGxSTycEnOMmoRafaLj5jvYn5iD157Ve1SwuY3MkJGJM7gDzjPpTrK0dYg7r8ynIODXdThzM89zW5dtx9h0ydCM5IAJAJBrm9WujMWRz94HOOMCrOpQ3Lo5iJ2segB59apG0uOA6fPjAO3kD3rs5FsjONZPcoW9sijHUDG0+tXRCChyhMYIOUOSM+vtU8dhckAZITtnH6VoW2ksybsFsnAOOgxU04W0Y5VFcwWJ3GOLORwMjA+tENlMELGMh933s9RW1/ZiwSMUw4wOApB4qZUeJvLJwMZAPOQccVpy6kSmrGbHorOscgkIOSQRj9atDTRbDLuSTwSo4+taEDvGSSqgHIUAdPrVae82ExuDs6YyeT7UOCWxkpykUJXA4DGQdjjioyxlDLG3JGArDg+n0qveXu2d48cA8EkA5pYpsKMk5yMHPNR7vMauPu6lvyHLDB8tyOR1HTB5oty8F074KTgYDYOP8ACozdnByd+3jA5IqWS5RVdg5GAM5GOo9alpdGRHTchuZVYy+aFaUsCZE4xxyf5VUkkYoFzwAMAnv3pJ5wEw755BIHWqE155MWQGOfUDP4Uk1Bb3LUVfYuSPHBGo6knIxUsNzH87/eHQfU+tYk108mCAyA8lWPIqxbL5kbupIIxxziueo7nRSi7po6C1ug+HwCBwAPypt4wUHfwepBqjbzfZowMDao5GOv61HNe5bB5B4O3vXK1Znvw2Kt1cHyxlcKxxmsmR8MQDuAOKsX8wYkZ7+lVGkAIGTnrWkdTgxG4iLznOBn1pJny56gDk4zzSGU7TtOQTxUBOwAnr6etW4nnXs7sVpDwAcA9adGpeVUHr1xmoHZmJA744I6Vp6FafaLmPeMn+8R15FLdWLi7s9K+HWnPYw5mHyOPlOMY96kubP7VrmT99SQWH8PpWnHqUWn6WQQC4wAWxxx0B681naGZL+4aYPlnJJ9yO2fatKEeap6Hv1pQpYVR7m5PbCC28zOcYyQM5J74/wp/wBltFtUdLuSVyuSM8A554o1G6eGNARv38ZyMZ5z0+lZccjsAxGxT0wcYzXtc3Q+WuubUralMRceWhLbRxnGCKkgYBEJHzEZ6+3tVZZBfSGRMybSFYnjuRVuSWOJ9j/MQM4BOcVimhzs0NV/KkHUkgEknj2rUsLF55UkaPCZG1sfXmo9L08Xk4kKHIO4Y5JGO59B/WtvACqi8Afw+n+etVFanLVmkkkaukxFR7LjBx3rRluY45tsoUJ7d/rio9KuhbxIkkfDHk4J59zTpYt9zy8eByAR2IHSrscF+4tvMkhZE8tQScbewqX7JHcDG5kVOVUDr+FULp7e3ukjdPKDHBkH+elXLS4eGb5AJUBwMn1qbEN2JI4pbeRN2yVFyQxB6GrBmSKAkEJIcjk8ZPTrUczm5kIT5TngAkfrUhtkdhGAcggk44U/jU201GQSFLpxuJXsT15Hpiop43t2XD7wQSABzj3qyI5CZFbqG+6KqXHylCXcOpyAMgHqOaL2Q0rlqB2MZffsJxwSB1//AFUOHEaySoULnClTnd2OcVUW/EoYTlcIpAx2OOOtUn8QQMRBECkgAGJCAOnrn1qS7GlapIN+9w6Lknvgc9vSnJeWVkPMP3cY6juKwbiW9igImiWWJxjdEc8n6Vz13evbuuJD15VjwvbHNN6DUDrNQ8QMlnvthFK5JAWTr6enSvLb2a+u7+SeVPKcnkROQAf5V1X2xZPvnYQM5PTj/wDXWNfYiunKnOeSMAg1NtTqppJ6massqZ8yQFeOCoH61MLeWVRJHDvjQ8sowAe2cfjU7xJJaiU7JC7YI2crx2NSqJntGgQjyiBkA/qfQ1pZI6U9bnSaBaxXunMFaJJtxyrnt269KL6yngQI6B0BGCpyOvqKo6EpiuNnKoCACe4H+Pr7V1BaO2tAhiZyrFg+STk46fQZocnY4azXNoZI02WxkBw3luMhQTwT1/SmtdQ26F42kjbJDMo745/Gpry+jwEe4lROoDMD7/4Vz13q6JLIDIvl53liDkk9RmsZVFFERhKYmo6vImS8xLyAKfMzu5/TpXL3+slLjy0cEYIGRyT35q3c3kl6xCAAE8BR0FRf2AhHnSnJJycHkda5G5T0ierRwUpa9DHmkmupg/lgJyNy9s+ta1rCYoRkZPGcEYNPlhRGCR88AnAxU7ygheDg9ea7KWHsryNLxpPlRWbCR5wAi8j/ACKbG0csblDjuABj9TVic42jfgHg5OMA9apOWeQJjCAkHkdO3SujSKskYybm7ssIHlOxwccHAHOaqyWxSYE9zgZH6Vp2lr2JAO07cGqrTbZtmc8jJNZ2uap6WFgijc7mQbsEYxUjpuYRJHyDgD3xTf373DMcKMA7lHIqcebBJ5ineG5HFUkZ6N6jI4dikHLDqck8etG1zGd5QYPyhT0FTo5nVw+dxGMLx1NOe0kkhcgEBTgk8j0q0u5EprYgaNigCBeDkFjjn1pokcymMnJHJHH86m4SAK/L4A6+lMtIxvJkJAbGSvJxzx/KlaxUWnokSOz8uEUDAHJB5xT41AiQlc8chTTZp8xJ5UGwMcHJycY54pYpXhUbnBCE4BU96gXLG9menanYRTFnEY6AEgfhVKPT47Y5Khj0yTXbz6MFtwrKVTjIHc9qoR6J5kTucoucDPGPX8K8ie+hnsUNEKpdoI8lQQQO1ev2sYfSAELfNjhT04NeaWenRWT5j2JkjJ55Fei6ROPs6RiTZwCDk8ivnM0oSmk0cNWLbOX8VaNv0swIjbnzu7ZBzkfz6156nwxiktHDlnbGc7R9e3HFeveILv5CAVk7ZHpmuZMroPvsUJPBFdmVYaUafvIKTcTwrxB8NPsMx2BjzkkHbx1NVLbThYtsIIPUjPYgGvXPFrtc26hASFyCMZ4IxzXGNoxitgflJxyMHivddJS0PQhO2qMK6uQYmQZ5/h61UitEQCQAdDnrxVm6hZJm4BHXAzVYM4U4+UdwTwK4pQ5HqdyqOaK7ny5jjO0HPy5qWXxA8CD5ADjnd396qpOjylZHATBGc9+cVj6nKQvUA7Rnj/PbFck2pe6YNJux0lrrSXh+cgEDI9K5DxBDFLcSkr87MCCDjaOc8ViNrEsH3HIIHUHH41TfWJpXBZyT1OSDThR5HoVCCuWJ7QRxbgeO+TVThtg6804XLz8O/JPAJqWOPcUBGccdMf56V1RbRUopEtuhcdiF5PtWksZCj5ic9fam2lsQ2CGXvkEdD2rShi2odpPTvjv/APqrTcjl6jrG0LKCQcE8EDr061pyOYYHGwIACcqeAM4/pWe0mxRg4AwCQaq3MjszqHJyODwKlW2DmvsMvb0yPgHJyck9DVMzuwHfHqeBT2Qsq8gnIBBHX8qBbuMgdD2BJotoabbDbdZJJQB68k9K3II9sPPFQ2NmAoyGXacYPf8AOrsp2JjqAcgZqlFsHLQgyVHJ4qfzMp8r4OMCo85JwABnAFX9O097qdEwACwBABP5nsK3b5F7xiovcsaHost5PGBEJAzgEtkDP8j9K9v8PeGbfR9PQ7MS4IYbcAE+lVPBfgn+x7eO5lHzgkgDBUZxg/WuwLIIyFycHJJ7183i8VzuyPQoUras5q/O9jHgEEY9Me9cVrViBIfLckchsjGTXcX9uJJSwO3nJIOOO/8APH41x/ibUYbGJy7KdgOWAAHAGM+5rjpxu9DWWnxHI6lqIsYX3nGAcdPSuFvNekuC6byidxnkijxDqs+oSu/mEIQcqpyG/wD1VhKSozn5vXjJFe7Qocur3OaUtNC7JN5xHOCPQc09iWyHwQQQBkiqUUu0g7QTnOdwq1uR1xnkgkmu63cxTvuNDHywcDoPftjqetDDAAB75OKVjkDPtTG5OexPQnNRtohNq4YGOCetEkJOAORn1/z6U12YLyB1680+Ml5MbwADgc0JDSuTwxFJUDcYIyR6EAituCYxwlcdcnOfWse32hd/mLgHGCR1q3LcsxOX6A8Y4z2pt6WFa+w8EPJlxkAkAAUkzgykc5zkqoP5GqyXW1SSVPOeAKDelmxkgenrSVrWQ3Emj3yzZx7Agjir0Ns6tsOBggEjvUNkQDnAyRwTWitwjjgjjvmk42EuwxoysvOMd/fmq+AFUA5J6jB69varEkhdzk8k5yajmGVJA75JByWPakZc1nYiYMoyBnJAznnp/wDWqrIHVsAgjBzx61cVt65x3yFIx9abMTsOQBzgYBpJJoab6lPyQBsc5OOMHp+NV5o/LUYPUEA46Zx3qw67SBnZ3zmq8i7QhL+pHPXFJK25ScnqQsuBkkDBPB/Kq5T5gC/GDxVy4AZyRgrgcA8VVfYCOwGelGq3KWxDMHxkk4OBxVdiQhK9Bzjn6f1q1cLk7gcqBnn14xUMgCgjeOpyAO3eqd2LW90VmDIuQDjHGe9IGDqD1bBBB7CnPl/lyQORj2qEr8+E5GM9alXW5Ste5HOCC5C9+tJC+/dg4wOak2u+d7dexqLHlyEH1qk76FKVnqW7Sdos5b3Fbem6p50yoThc8nNcwXI4B46Zz1q5pkRaXBz15waE2mEmjtHVVXGVIPcmprWxN04wDyQAeOM8VVMcZgQGVQ4Iwg6kY61b0y/NtMiOPlGMHuDVyquIlG56l4W+GcGuQyg+WhiUE7m5z36Vpt4GgsYFlCARkkBmHUjPQnr061y9l4uvNJ2SwSElgBkEZweOg610Nl8R/t1tHZXOwQIwYBuDnP6D2rx6tScpM6YcsdDF1DTYluI8RrjgbjnIPU9OO4qJ7dGl2FArrxyAf/1fWr3ivXrC2nkljYGIjKhexPvXGyeMAHLlBKCOMkZB/CiMKlREudnZm7qGn7SVDAkDqpBx7Vh3loNg284JyPwqlqnjjzSxSAq78EEjHA/+tWAfFcoGBgFucZIBz6GrhQl1Rt7SKL06glhn1zgdaqzqIYuu1cE9e+azH1KV5Cw+UcnBJ9aoz6hI+STx3xmuhUm9yefqy3dyqw5OMjI/z+FVoNWe0nQoRuzkAjINZk8zO33v/wBVRupZgwPT862VLQz57PmR7V4U1k31nE5chz8xIGV+mK7a2ufNUZOQOeAK+fvDOvTaXOmZSEzyDyM9ua9j8N6pHe2u4y9SDwfp09s149ei4u59BhqynHzOiuLX7QiYC5DZJ74/CqktgyxEZ9TkHOBWpZOJDyQc5A7H3NStCjptGcE49c1597M7eW5gxq8JY54I6mr1nOSBvfOOPfn1qea0IiBxwDxxVZEA46YOeAearmuLlaL6XRUbHyVcnBC/dxVu2l4AB69TkDFZMPMgDISucZPIFXIdkRI755OPypWuVzaGwsu7gckA4Oan2lMfT1rIhvDB0Hfrmp4dSGcNxzwc0rApGqpAcZ5BOSAamwSS/wDD1BB7VQiuEmB2clepxU6yFFKdc96jY1S10JxGSrHj2PpTwhPOcdse1Vo1Mq43kAnk+n+cVbVxE3JUoe+TlaY22mKqNgk4x2PpTDk9geepNK0uSBvGdwwM5PftTQfLfIyTkcE8CpNL3RbRMQRnC4xzzyTk1HOAkbYJ6E4I/lUS3BzjOSQQcjAznipGkDEIQOCT8ppsaVxkzBSAAdmARkc5pssqCRwgJBAxwcZpxf5jgcZ45pXEaxc5B69R1oQxnluyHI7ZJ44pQxA5OCoyKVdQjEG0Bg/ck8VQbcz5DkKMgevNGhlKOt0WPt4BIPJA56+/+FVZrwsRk5JGeAQOfaq8srNIOc9McfhSzy8HkEj8cVTsCVlqCBnXluN2eOv60SYPyPyhOelQmcgkE8gDNVpLvY45ABbHzDOe/wCFJFKxLKTARyAA2TtwD6dfxqs0uPuEkjJIx1/+vSXVxJKxKvkA8DsCajWB3nReVycmlqJuw15gADHyfcDIpBaPORyUHIbJ69+KvxW6QtvYBxyOQMU6S5REMb4wB0AwB61pG17Ck7I5bxJr0Gi2siHA3jAYnkZrzrS7w6veSyM4KFiTyQCAfervjeKXVb95UBZNxVe4OOnGa56ziuNGnBdfkcHKqDkd84/Gvp8LhWocy6nx2MxfNPleyOyub6VZUjUERYG0gZA9RkcUQQne5RD5r8MSRyPX6VmWWqxxkoWYk4IIBxk+taFhrj2N2SAfLYgMRzgc/l9a9OFC254jnzasv3cZso4l2KpwQCB+dZZeUK7zOgZSSFwCAPr3p19qyFdwEhKEhV3EgZNVDqTZwQuO5zzzx/SunkaVkZ3uyfy/PQYbCE8kcfyq9LpsLwoQ4MSjjjoe/NZLX8gTCL14DbTg1TuL+6KCMMUUn5sZ5P8AhWijoVGxuzxwW9s0sjqsKjJLHg/T3rCfWQV/ck7GyQvHtVK5a4vYhHKQR3AY4aqa2m2YxljnGTt44+tYuEr3LhbZmmt+/Jd+cnJPb8qnuNRiAUh90gAAbHFZKw9QGA6gZA5PbmqUsUkZI3ZzwVPSpaktkbuMHqbGo60PKTyWViAckDofQ/571i6hrTvMIh85wCXxjt2rPkV1/jCgHoc0CMu4C8nPUj+VYvmuUoxS0JDKd53L16HPINP+1mGPh+FIIBOMfQ1ah0j/AEcvlRg4AJOTxVGXSJ5AONg4zg9aTi1tuHPfQsQ3W2IiE5H0ycn1qt9vlkhJPHP3cYz2/pVmLTPJUDf97vjinfYk2jcQ4UnJI5zTUZbMlyRmGQHflChx9Rnt/Kh5N2R3Iz1FaVxbRrGMjOCMqRxVOfbJgcDGcMBTcFAObm0KizALg9z3P+FNN0I5MgfIOmBUrQknBUc8BuKrtbuVYZ6HAx1rGe2prGTi/dJ5L4bsByRxkdKYb9VY54x1A5qNokzggAY6jvVUxBcbzkE8D0rFxR1Rry3RJcXCzANg/MagMgY49xz602VvLHBOM96Y58sE569AaSSjsZzqOcrtD1cRg855z0pktwkh56deKrk8dfwoiAY4PTIzzT33I3LkSmaRQgPUcAcn6V2mh6FcYiJhITaWLdMc4Ge9cro0Ukt3EifeZgOO2e/4V6Y96LSwMaMVkUBQVxknvXVh0m9TNyS0Zk30ct9eCLfIUVuinjPeux8M6acJGiMrKQUyOvrWNo9ncNOrpCZG+8WGDjPrXWT3Btkjd5jFtzg9PwBr0adNR94ipVeiuV77Sp7iQSDYg3ZbJIPHBwPpisrWrv5o7cZBDYIUdQB0J/D9a031g7g58xs5PXnOOOayHj8+5eRhhid3Tnp1o9DGWiuRRMsGERFjJwABjk1dgtzKczcnkgY5xU9jZBgJMq5HIxWhHCssgQDryRS5dTllJobCLkGNYjgfdwvJI64x71v6URNLsaPBYZBzznr07dKxwjxbyAxCkZ2jOCf6VJp/OoIDc7EAOSwxgk9jQ3ZmDb6nSo37wL55QjO0Edz/AJNUzJcyXO6fa67sHbzgDp+NTTD7RKd58w5xvwMn3qePTzDHgSeY3UY5xTuYjI2Dv03knjd/SrrFTEQAFK4xg8/jWN5gDsE655GMc+tXorvz4nMmC6rjOex71PoUT2rSGQ7wflONw75q5ImxBKZQgGBtJx3rCj11GhSOOQb1PQnHPao7+7naONZE+Rwf3gblTR5gkX7nVrbSGaVt3lKBlgARz61kX+qT6jJi0dXyCQWIBJ9vUYqpu2QulvOJRjOJDkEjnGD+NVJ2McSFoPK2jGYhnHfoPrRK5tGKEe5kSV8hlkUYJwcc/pVKS8uJbp3xG4A5U9akI3QPMLgFsAFSSM8/zqgsoNwmAQQADjnI96hK+iNUopam6lxIYdiOQ+ASOy+n8qxb6SSSYrK4eRyD8y45JA/D61oadaXkd6I2G9HyQ2MjGOg5rZTRTrN5ERAIRGoPmE+nUcdz6GuhRXUhyS2MC40uWwhiE8eC6ggF+OfequoadKkKYUE5GWUnGCD3rtk0qMQ7bmUyuMbS3OB9P8Khnt4pbd4jGjLEpB2YBxzzUtroRz6nIWukFLSPpKGBJVCSR9as2yJbE4fY7Had4wMfjRdNHbHAZ4XByrLk4GeefpWFfa8jb40kWUZ2ksxycjrWEpcqO2Kc0dBdaq8KkHybhBzkkEjpjBFYY8UMrHrsUcDcev8An1rl7/WHSV48ZAJw2ODjHpVOOG7uWKwAncTksTgZrldXozaOHc7WVzob3xS80p2EuT78VHbR3OsYI+TnksOB+FWNK8K+QEeX5z1Yc/p7V0CfZ9MJZtscYGBu7Gubn6H0WHyx6TqKyKEVgLJRvw2B1zwaqX9y7um1RtHXBOQf/wBVXL2+e5EmwqUHO7nniskKSy5kHU5HXivSw9KyvI58ZiIUf3dEmkRioBYpgZzgUkYKoSPnIHqKfEA7bCRzgKOc1FKzrKEAUDPTk5688cDFd0nyo8dNTd2N803KMDxgEHkDHTvUSwP9ndRuOG5YA9KbbINxzwc/ga0JICXjEbgrnlee9YRfcVTcfBZvLJw2zYuG/Hp/KqN3bTCfYOGYghsZx9a0I1drdiX2SqTkDuBUe0ld5OecDI5pW1Br3biwMyRujoMsRyefyFIswhncHDAjgA8UoYxDkdsjIoI3qnBUngntVRfQySsWFhEieZGeCDgqAT+dT2VvPJJsRGZQNzMT/n0qtFIytHn7mecAnI6H+VXZLsxI6RHk4BJGDj1qydtbFK7RFkPmc89CehpYodynGFReSabcqjx5JYnkkAdSTUVoXAIHIBIAahtPQd3o0Dwl5UJdgAcYHQ9v6U9Gj2Sm4ZUiQ9yB3wKuSESoB5pz1JUY2kf57VnvbqMouGbPfn3/AKmkkkrGm+rPp6WNJSUwCuOcHn8P8aY9ios3GcZIAOcnPb+tdQNBR8unrkmpf+Ef8/CgZGeAema8z2fMjmc3fU86utInyDGTjOMt0Iq7YST4EZDbQMA16JceDZLdQXBz3AHH51npoO2UjAGT1PeueVO7s0Jrm1OX1GFzb5LEgDof8+1Y9xORCoGOhIHpmvSJvDJeFhkMCDwDXL3HhpxLInJRiMqSMGtVL2aSQ1TTZyF1GJYCSoIxgHnOTXH6hePbmWIDBPBY9s8D+Ven6lpLQqUK546gVw+q6W/2ibfvGAMhgPrkelXKel0aWUZanGPpU0+5+COMDkD3qrLpPkxPs4ySTgZ7V29tb+REVxngDJGT+dZmoIApRBk5OcDPPbisptSibwT6bHlN4hic4GOc4I6VjanMwj55J4Yg8YrrPEOnvb734JZugODjHNcXqEwCHe204JAJ9/515rgua5Sg07mHcR8dScdc9qpg4OBxjofWp7i4cuQMnOe1U2dmkznBBA6Vur7GvNbUvwRlsAgHB5NbNjbhwo6YwKzLFd8Wdwz1APeuh02FyRwAOoq9ES5XehaSELEEwDjjIGMZp8VsSwPzE545P0q3ZwAgrIhyCMFccZIq95UUMIKsHOM+owB/jQpEK8WZtzAkQXJOc8qO9UpYcl2BwOnXqP8AJqSS5LgeYQeCCB2PWnRlSvlkMTjJJPFNo150tCsYwNgIxnjJPFSLEYgM4AJwAev1qUnYhOBjGMVWRi7ENyCcAZqXpsJN3uaUKEDI6Hrk96mMbSMTggDue9RRsQm3HHY5/WrWTHtLPuBGB1OK6KcmtWTK9xhhchUQEhjgBQTg+teqfDTwobudLiXY6AZG4c5A6/zrl/BWhS6neuuQEkKglumMg5r33RtJg06FIIjgoOSo6k968rHYnkXKmbUIOo9SC7j8jYqDKYHQe3f8KrTTFUAI4UfwgY/HFbGpGJIgBxzyT6Vw3iPxPb6ZHKhxx0GeSOmfp05r56mnNnqStBFLxP4jj0y2IJUbs8E+1eIeIPEMuqSvg4iDZXHf/Jq14r8Qzaxc43t5G4gBTkAjjrXPSNlCgUE9CCOR/wDXr6DDYbk1Z50qnNsV5081CO/XGetZ/wBxcYIIP1rT28hXznr9KqTqh3g569a9Vb6GF7WM+SX5hjOR14qWK52jBAIz1xUVwpScjkj3qEZLHJ4HI4papDkru5pxSbpCeMeuelB4XGOh78VSiufLUKSc59Kn80OMjJHQUl7w3HqiV/mGD+VKn7xAcHGeelJgOVAb64696USZwPvZIGfSpTGnoTRq6R4Ay3XnAzTyduA4GTyRnP8AKpHQxjBOBgkE9/eoiPkz0PTii/ccdCPKKTgYAPXGfWnxKsowOOBx05qPG1xlTgdTmrttbvtJwdgPJ44/KlYSlrqTwMY16jgYzipPOdmQZycAcHHrTDAApz0wcD+tNVCTjnAyAO/Whx0M2ru6LMUwiikL5JBwAOT/AJ561P8AaQ5RNhRGyRkeg9aqgC3J7ZJ9+fpUJ+duo9iemalE8qb1LynAITk5x35NV5VKt09cDP61XM0ilQOeDn0pqyEg5kBwRkDqM8f0p7IcVroTy75Y9g4wcgjHNRNkKfu8Ac5qSJgF5cZyeCabKOCRjk9etD73Hd7FWZiCAgX0xntVebIYRjnnlgM54qxI7yfIMYI2ngfWomULnPXPHHWkkPZWKhURvzjDd6rsqBsnI5zkmrU+DjhkGMkE96aULoDnjpzii5nGLKrMC+MYGaZhQxYkAj60sp2sQPXFOT54yCcHsah9zoj2GsM5OenOKh8rzMnAOak5VTznnBoJYL7YppA7LcqFdoA649q19ItiWRgSSTwMVnmIbBjkk+nSt3QYHkcAj5eme3Smou5DL9w5gcjByvQ5PFVJL/nLt9TjvVy+3oxI6BucmsieNjg8YYHGCK1cUgTsrI3tP1uW3EaPJmPgbQO3fB7VNdanGwLRSsArZywxkVzJnKKF6OCMAiiaUtbglupI2jvWEqUZaGyvY6GXWDchEckryBg5GKWREcb0OVxnOPWuYhvXAKAAAHrjk1t2t2Gt8D5nByzZ9hTpN0XZkyjz6iS25YZxn2NZ00GMbAR/hWq8xddgIA4IJqq6hhuTpzznOa3bUndGabT1MqUlAGL5I4HtVcStt5OSDnPvV++tXz0x3BPQ1Q2vHgHg84NDVzRyIS+5snk0hbbk8j6E09QRnZ3689KjYFuvPOBzS20Q0k9WN5DZzz1GT0re8O+K5dImAkJeMnDZPasJVBfqB/KmGEnOT61zzhzmkZypu6PoDw/4ojvY0BcA7cqT0I4x+NdnbagJgg688EV8x6Pr1xpcw2uSowRkZ5H/ANavVfDXjaG5ULvUOACQT79f1rx6+HcdYnuUMSprU9ejiSeIdAR1B/Q1Wl0kM5dM7OM8cfWs7S9ZMsYwQc5AYHqB6+9bltc+YEzkA4BPXOa821j2YtSVjEkt5bZirk+UMkED0pmAYgVOBjIP1rqWt4rhQH6AnJ7kdKoy6IHXcDjB6c8DtS5h8i2MKOSTZs29D1J4xVtCionmKBtOQQadJA9m53rxnGVHJFITHODvYo46AirTuc/K09C5G8bZZCDnqMYxVr7SFT5QBgdcVjxxMGPUr1qwcxKuFOM847D3pvUd2Xkuipwpweucf0qxLcKNmScZ5K96zeNpKZHIxxwakRwQOw9PelYL6mgJA4zjn1oFztOTz6euapQOBkjaO5yRjNSlgquS4O3kD1/KpN42LRuxk4A5/MU2OYsTnOCTkkiqgkHDFwDuHABPGKUsA/D8DqM9aSN4tJGgZQDlBjkdqbM7TNg8DufWqaXgQ4PuRhgOPpTZbtGU5baMZzmmS2t0TyGPGA3fnJqP7QMhB83NVTIGg3jBycZzVQO5ffjIz70LQzcrFy4kZx155wCari4SNT8u/PBA4x71XMxkkKBMgjO45AHPAz69/wAKlNnIASXJAAxg/rVbk2d7jPNRSA+SMgHHNRv+/LgBkUHqRVoWwGHzzT1AUAFAcg4Hc1CCXYqQwopXcSEBIwOOe1WjdAYCjgcDGM1Wa3llkcCMeWCCHBz+lMknithy+SDy2a0jFy2MpTjF6lsI94wwrHnJA6/jW1o+kWk9wEu5fIRxtLnOBnvisfQ9RF3coiZJ5UAHrnt+PpXq+jaFeWyJHc+HPtiFRieQ4HPt7DFWqbpu7OKviE4vlPLvHfwmgt47d/D99HfyTSnzIFB6HnIOOCM5riL7wBqllmI6fIZOpBB4Hc19PSRvpdtISLPTx2ERDSfkPy+uKhSaAxpLLxkAtcy4z17D07V7GGzCdJWaPkq9GNV8zZ8lnQj1ETHaSCQCeae+iPakDyz5p52svb619KTWGlx5REXygc5xy5PJPsK5vXo49R1O3t7SwEz5HEa8oDx179M16f8AaPMtEcToW6nz41pLZ3MsDxlUIDdOOSacbQooMhBH8OOgr6SfwfbtGsU2mxWzuNu+U5P4n2rF1H4O6XNYzi2bzLhhwwYhOo5BPcdePSnHMor4y3h20rM8JliCoAScHJUL3+tQ/wBnm56jft52np2Of0r2HUvgXcyQxRaddxl1P7yQknYBzjp7+tclq3w91jTriW2gVZdgGZUHA7nv19q7aeOpS6mUqNSPQ4uS2RixcDeScDPHamfY/IDyFBvAwGUZxyetbj+GtVhBlNmyIpwJDwCfeoG0DVYlTzbR1DkkEjhh7f410/WKUtmTGM4vVHPyJHHE7ToNhYDGe57/AKVz84EbN5ZyhJIPrk12E3h3UtRzbw25MhOACCR+daenfBzVFZPts8IhbkxrndnHT/8AVzXPLFUo6XOyMJNbHls5289+mM8ZqzY27yyorvkkgE5H1rpPE/w11Xw95k5tnMBkGDIRnqMEd8VkoGsYU8zEbAZwB1NRTrwqO6ZpJWVi6uYFwdrxHnb7etV5nXGAOp45xjrUU18PMEZB8wgHp2qtdtI6EoCUBBxnPI9q1c49zm3dkTyMmR8h2oOST1461DNdfJggDHTA6iokFxOj/IwUcHAPf61GUuRIQYmIUfex+FY89tyldiXV2JY3AIyCOBWWspL9u/OOlah02RsEpjd+f4Val8F3kViLhMbTg7dwJ6jrisZVI31NEn0MeSQs3zbT0I4ps0wZgSgAIJJHAP41NdafPYsnmDZkAAD8KoyI/muXJG1vmpSlFjjdvUa7ZT1PfHQCq/mDr6Hg/nUjEIxzyD0B9aiz5rFQORWd0aJlZiQBnn1BIqKQnIB+6f0q9HZO7DI79eK3bfw9BPAh83e+P9WoB5561jOqktRqEnszkuFbB9asQWu4ZUE/gK1JdBkN0wA4yBk9eg7CtzSdFitEIlCuxGRgYxjr9a2ppTV0TPmHWGnR6ZaQSSDfI7Ag8A4Azgf57VoW3narfbyS8a4IjA79cke4xzTAGlkEEjnGeI844PQ4/Cux8PWn2KSIkJjOSQOMEcZ/WvRw8OZ3RjKSivM0dGVNOtHd0G4AZA68VU1K6e/kAljCRRkEAtjjrnp71s3s9vAiZwFJ5AOPqQP61j3b/apIxARGgOGJAORnjGK9Bqxy3bd2UxG0zEKQEU5G49v8KtyQiBchgQOrKc5p5hIcAnCZ5Q+lWriOKWBljjwCQcjtWLv0HKelkVY3lCR4wSTnGOlW5bhYyjkByQcANzxinQJ5cQEUYk2HkHknPWs54A1w6COVcEZYkjkk4PpQ2loctpNj7ady8pIniKnOVJK4J96seeZ7xXSYBFIGNuDxwaS0u2DSKLyJAAVBkIHPpmsX+2EkLplZHXgmMjGemazbiVyt/EegTXCRLH5ZGSoJAz0pJ9Yjs4BIhc5IDEAkA9656x1WOSzV542UKAm5BnOOmaSSadYCthLHJGxy0LkDPXpn8aJPsHIi5daxLLGJLQLLGzYZ8jJFUku4UmJkleMPgDcTgflx1qikqPaYQvY3AfJUKMYx39frWk6ym0SAwLOiNu3qeoI6D3PpTTvoLkSVy/auIpk82Avbkg+Yh759KdeahA8p+ySsdgGYpVAGfr6VRWNFhSSO7aNBghHUKee3Xnp0pk6STuJZNrh8j5Thj6/pVWZS21Ls+bhMy2hgJwQyHIP0qrFcJbu7pO4A6Kw4APH9KsQSYiSCB2ZhkgM2cdqW0sLm4ndLuIkKADtXBPJrRJkXSRn3ix3ckcSQLknJZBg598VJaeFrqDUEYygRORlSf0rprfToLIAR2xJJ+9uyf8inG5fyXWNlcg5IYdKd4xMnJt6iTaeLdvN4d8YAOcDtxVRtSktmVCrID1IIPXP+FJcai00ZTG7jhlblax57lwpkdpCq5IOM8Vzym5aglc05tdTfuDF+RksCM8AVTvbyN4wVfDkEkZPX+Vcnfa2ZkYiVCAeMjGB3/HFZL64VZwXYkDIPQH1rL2iW7No0m9jS8QaiVifMuwbf4l9/b+dclJfyS4Cc8kBsHH16VfuWn1ORBkyBeNo7A/8A6q1tI8OOjqZIm2ZxwOPTmuSctbtnu4PDTqvkijF0zQZdVuf3oIRiMbSRj613Gk6CligjCbsHGQP61ctdMW0A2DHY4FXtsi/MobjqRwO9edOsm9D9AwWV08Ouaa1Kt5GbSDJGBjr6Vy+o3P20BAcp1OBz9aua1eyy5jBbg8qGzisYo8JBPGeBmvVwlG9pSPCzXH2vSpkqyeRGY+DvPJ57UNDnoo+U4yRyc4/GmiN3VWJAAODwT1qRpTHAxRk+Q4IJIPUe1e07JHx0ZKb1K/n/ADyMATg+ncHihEeRfNztCnqeSR34pwIjnc9QWGR1pYt/mnY+FOQT2P1Fc711NItJ2LUEQuY/KSFC+CdzNjnsAPeqYupNxAxyNoOO/T8OlK90IE2FQxJyeOOOmKQAZBQYj6nccHnrzU3NN90PimaNgfMy54YgY9utWogfKHyEgdT68nmqEURifD5GTnp2NX/NKxhI3IIOcjjiqtY5/hbRFI4lRcIScEEn60lpcZjIBB5Aweg/+vTuUhBxkkkEmkt4kBTHyDJJx/n3ppXLdlEsFvK77OOvpmniT7Q4JkOMY5PXANQyl3yzkMRgHJ9Bioo3cZA/hxgFeD1JqXoYyu9iy6Oo3OmIiBtI6dO1RyHyEJALZPAyOfrUM0kjYB4VRkbRkD8KsBmNsAxyg52470J9ioxbIwsogE4A2H5SCeASe36VWdTFHtXDEkk59zmrPnbvkCYB6gD/AOt7VPHbxSNG+/BAJ4OOtVbQ0Tbdmfa1tZS+UFK5HU04FoJODwp6ZwRWnqOowmACD5z/ALI6elZWHnZASSAevHFeVKWu5xdDVk1rNqsW0ZHVmBz+dY73GJTsIIPINaMlsBbAEk4wenWqMdq2cbeM8d8VnKTTKWqL1ncyOEZuQOAMVl3ahmbHBBycDtiuksoY0jUPnpzjrmsa7QT3bouUQkjrnjtUSdzWLslcw3tYJcBz+me1YmueHYJoiY1bOCDgnBHU102qac8eWQZUHIIHtXMIZ5Xbe+EyenP6VLeh0K0jj5tEMJOARgdCCevPH5VzNxZsLgBj+7J4IHJOSe31r2U6Rvt848wY4zyRx6Vx2saBidGyqAYIyec+lSrlctrWPP8AWfDEN1bHA5bnGAS3+FeNeJPDD2txJwxQEnPXnP5Yr6VmiSHg4PBxiuQ17Qo5TIZYg5cE8jg/T3osr6Fppny9qKGCd9yYJHAHABqohdcEjJz2PWvTfG3hVIQHCMhAPynOf/1YxXnbQeTNsyDg4Oaz+0O9jU023O3GCCeSTzXX6fbbdhz2+bOABWFo8BkIwRgEDBNdS0RWJUR1ZQAQa2TTRjJ3WgnmBD8ufLznIA6VUu7hwpCEIuBg985qeVmKHLdBjAGBWfK5fcAoYnAJA/Ko2Yoq2jK5ABQAZOMkngn3qwSoYYOOMcHv2zUZUxoQMZ6Yzzim2yqGyDg+hz/Wtb6aFsV2xmPcCGI4HAqVFfO8pgA4HSo5AA5+UHOeR1qaJOMFx696mw90iWFZGOXHAJwP61o20T3bpEpyrDgGqkILsOR83Az+FekfDXw5/ad6rsV8sMVUFeRz2/WoqTVON2CSbsjvfAHhV7DTorl49oZRjdgnpzgV2EaGInJz0GSOavQ2SwQBIwEjXAVc+lZ+tXyaZbSTTviJAScnuelfLVZOrM9OlT5FcwfF/iKLR7ffLzycAHI4wcn2r588T+I3125lcEqmWAxxkZ7e3Fb3xA8ZTazeNGJCEQkFRkDBxiuEdidxPcHnrzXtYLCWXNI461Vzdiu8g4BJOScAg9+ev4VFJJuyVGAGGcHv1p8o5ye3SoWQ7wTgDOTxXsNNanNa+wTsCAMc4521VYkAZHPb/GpnO3uWOck+lV2ctnC9e2c4qU+rHy9Svdxbxvz8/v0NUyOcEc47Hj8K0XbHbvgjFVrhCAvy7W5z9f8A9WKV7PQu/MtSqAgUA8H60vmlAABkE9RSOD0HbrTc7uN2OfSp5maaNFiCcZySRz61es03nOcjPQn3rJQn9fSuj0O23pjrhhxnt3qXcn0LptklxkY44YDPPaj7IAgAUFh0B/WpxiM85UgjkGrMC+YhJDhT2UAnmi/UmT5U2VbXSEnYeYPl54zketXX09VwECqSc5xjtWhs8iIIcgkhcMvUcGldQc5AJySCad9TJVFNGGYHEp3DA9hSQRHzyTkDBIIPU84rXnQuBkgjHftjHtVcx7TjAxyB7ZpO5KlZmNLJtLL1z0bOOcDv+dR7TkHgeuR3wK1ntUcBiNmD1wRntVS5tDkbTxnnn9aWvQvmWxVlQuDjC+vvUBTypA2eMHPr26Vf+xuoAYg9icck1VmjMTnk++e1G5a8iuJfMHouSOR796eZduFwAOvy0EAgKOxzg8fjUEn38cHHJ7+lUtUF7Mm8nz16kdTkeneo3iEatuc+xxTHuZFfABUHNKVyiBT7EBcc1DTuNbkLZJGcH3xzUDPvB44BI5GKuMNuQecA1SeQZAJx3xRqhN30RD5ZABzyeoFNBwcnsakdx1OcDoKgQ/Ngn6cVCK2FdRs4PBOTzUXRcE5OeKGlOAAe5zx2pnJBfrzxkcU732G9NR/mnIBOMcjBrqdFV/sgxkY5z74Fc1aAmVS5/iHOBXaWUjQ2MewBAeigY/Otqa7De5TvJjGcNyc8A9zzWVJKSBkbR/KtW7yWyQCcnAAyPyrNkBK4U4x1GOlOzZncoyEFhgn609SDHjOfU4HNNmXD8HGeDTd7rhRwDwSCCaFdO5pF9CUxARMvPzfd54zURnlsx0IBHJHQ1aidJYwMbtvfHJqa7tmlgAXKcZ2nrxUP32Cdh2n3iTRh34JGCAoP/wCqr/leXAxCkrkEYHb8K5aOR7K43DIHIwRjr6V0mm6ibiJwXABI+VjyeOhrFqUNUC1CYHYDsDZAI9qz7iM7gu0445A4Fai7ftWXwQOCDkj60xoAU6fKACCOlap8yF8Lsznp4yjAjOMkcCo8E44Bx1zW1NAGDAg8e1Z8kRDlQDjOOh//AFVetgTSZnsuTwOM85p2dyFBjjpkcVNIFhba/AJ6mmiLzGGHAGDgetQ0HMQMAVOMAenpUtncSQOHjbGOD39O34U1kdCTkEDpkU1Oh54zxis5K5dOXKz0bw/4+eDYjv3IHJ716bovin7TbiROVHVhng182EFWyTgd88Vr6T4nu9JISOZzHkZQn5cCvNq4bmd4nr0MZyu0z6n0/W0kIVZFJPJOetbNvcrIAxII7nOa8F8MePVndEY4kXgEEAHkdq7zTfE6MCFkPJGRnA//AF15tSg4PVHs060ZvQ9BurWKdDyDwcHvWHd2Jt5cg4A6Hvk+lMstaMuADkeoPNaMd4JmAJyB0b0/zxWCudqtYoC0nVMhCR9eT9aniYoR5oIycEZFbEEqBRGwz9fWkFrHPIo2knkDaM0NtE8pnDy5C4257DjGPypv2LeTzjHUjtVwWbKgKjYSSAuOg6VBLHLDgAHg5Jz1pJt7jjBdSrNp8yH75x/OopLV9mMnqO5FTfbn4BHAJORTjfqTySB2pm3syrFbSMShJGSRkn+VAtJYzjfkd8mrD34AQg85GSTj9aRtQQnDc9gRQUqehWW1lZuSS2eppv2K4bOQeOgNWxqYjYHAG3oRjp60yXU0ZDsO4ep/pStbUzcNBIbJpYAHwTnkL/n2qSOERgkPwR0NV4r2SX5MjAIx61bigE8efN2vk5UjtVa9jFNXsyvKxRTsAz7D+lRtJcSEDlPqf6VpeXDEpHmKT6njB7YqYNCETYVOQM8YOcc0WZTmloVLexdlOSdvUkdaa1u6ZcoSAeTjtV6S8jtzjIAx0B5PvWHr2viK0ch8KFJG0jP0/lVU6bkzmq1YxVyhr+uxadaySMwCocDcMZYjj/IrgdY8WfabjygSI8kgAHqT/wDW6msjWdenv3Pm7wQxYRuTj0BPvis91+0RJv4kOQSf1xX0uFw1kfK4jFObaWx6v8JfEejyawYtUvGsojkeeRkITyCCe4PrxXvF74nDxJB/btzepgALG2MgDAJI65r4zsLuezkACgbM5bI/rxWxbeI9QWQbLyVRkfLuwD7Y7itauAlV1TOBVrKx9WJqv+iSPHFGgyASzAsc9TgjnjvVnU7lJIhFjzeAc47YyP0xXzBceNtRhEbm5ZBwNmeuanf4j6xPxHduMD5t2cHHvmuZZbK5n7ZW2PX9a8WRaPPGjsP3rbFXkc56nHb3Na2jxWUcvn/a5o7hmDMwGVKEcYP5dPSvmXVNZ1G91JbiW4YHcOCSRyeOPrXUaf8AEmXSwA/mSMEALAkjAHHFbzwUktCY1E7n0ExiMxeWP7VuJKtMxbBzzxWouswG22O5L94ugB7H2FfNcfxP1O5uJJTP+4U5ERPb+ea27D4sSEBJ7fERIBIkOR9RXFPAVEr2NY1Ez2+LXkWN4nmXYD8qxkqGz1yKhl1S3mkYmNQ7Efu1GB6A8964rw74t07UY5XnuYoBGRhZCBuzmtM+IdLBzFOjoCAXJCgfT1rmnRlDQ15l3OgvtSgNpLBPbJKjKRjaDg44P1rj9SunlV4/LADZAzjPHAx2rF8YfEPStKTbHdtPLKNoRCDnAyeO31rznUPiveysHSKOKMjhQxJx71tTw9R6oacbnolhPfWOpOjlURiNpABOfy9q6QW8ZQXs88gdDu3gEsuRzgDjpXkGifFiPJF/BkH7nlnIB9zXf6L4sg1sb4poxCo+75g4J9R371nUoVFqzojOOx3S2+n3nkPLA15JtBJuflwe5x37Vi+KvC+k6gyfaLeL5TnZEoAx71Tl14wFNsiEHgbTuAA75+mK5Xxd8R7HTIWD3ayykBdqnoT2Pp0rKEKiehMpq2pHfeGvD8AeUWUZYAgL1ArK/srR44QRbLtJ+ZMfKR9eoP0ri9X+Kr3K7ECiIHKgN1P1rnJvHV5KzgSFA/VcHBr0oRnuzmunqeo3QjWEvFAqRoPlBQY5IHXGfxNYssEKzPv+UlzgYzntx7cVwk/jy/aERFgQD95j/Kq//CUXJ5LsvfqOPcVuoPdsV7q56Na2MSPKz7flwVVhn9KbFqUY3okSbAMgAHBOa8xu/Fd2WCiaVlPBIOCfqaavizUIk2RuNmcncMn61nKm5Maakkd/cBNRUCSFA4ICgAcdayLixtlkYyIg3AA7ADyK5d/Fd3j52BPUFRioZ/Ec86bt5B6dce9TGErmqsi7qRtrcc7fZSOc1nacg1LUY0CbQ7BeByMnHWsm5uZbkl3YnJzyOlLBK0JDc8HOBxmt3DQi+tjv/wCxPIUARCU5AYsRx/TtVuFZTeJB+6jXIyxIxzn0rLsPEcElmIijySsMEliO3b/PapIxcrIjg7I8g9cnGK5I05XakdLlGK0J9Vs3t7x8ukhJyoi4yMDrWh4Y0KbxFeSJkptBLknGAB0Hv6Ve0bQf7blSRM5A+7yRjjnHevUvBOlxeH7NZFiDz7yQ8iAcdCCPf3rpd4x5YnNF3d2cHrWiNBJBBEjDyxnL8hgecdOD1OPer1yYLS1s9gw5OJfTpwfz/lW94mu0uZ3jjQAKSVJHAJ5IHp9K5gx/vC8jZ6ZUeo6V7+GXJSVzgrySlcqamxvptig4UgZAGOnJH41ZsoHhIQnBQZLGrVokRXEahMdu+TVeXzTcmI5OBnIB/LNbSdzn5ru6JFl+dwUUjk7yeTV2ykEYlIjEnAJPHHSsm6Z/IYwOhKnkMcf/AF6yLrWwI/KAkiuAR+8Vj/nFZ3UdGZ2k2btxewQTPsSSBWPrke/TtWXqHiW50+dUgnJh67guMYxwCfrWbLqcs0KiSVii5KjOKq3F5vwMAhcYz161nvqzphC6K73LTzGQEgnk5655zmpLB0ik3kEFhggDg9Kpqi7SQNhI6jgGrtsnmqdmGI647cVHU3UUlqjp9F1WUyi3jjR4mbJVhyw9M4q/qFuzgSCB4ACfuHIOOawtHKSqm0vbkHgDGRjkkV10Aubq2RLa589AhYK5Ayev5/TmtlY5KsbbFWWFxbIkhjcMoBIAz79PwptnbvuCb2Tacc98+lRNazny4hGU2kg8Y5JJJz/jW3pts4lDTjKH7pYHkihau1jK6W4yWJxC8L7ZY3IO5owTx7/56VDDpMcN0hJKEnICnOCeAD6dela8cLyyMgKYBGCe4NbUFnaWzcoobjDZ7n0rS3chz1sjHt9EFhPHOrOVHGMjvzXRmFAu45cYyWznqM1HdS7Y/ICDbkHOevWqkUphQmQ4iAzkZye1TKfYyb1GyI+zIYR4OckgZ5rHvA1tGmFQjnJDc+vb1o1DV4kunQzgYIABBHSsHVtbgaYxLIJNhzuVjx3P865+ZLdlxi2GpagLVS7QEbRuKKxPBGSc1xmseIXWPMUr7HOCoGB69PoKk1C7a4m8tFMfVRknB7dKtaf4NuLlAJX+UkEBsAEVxzm0ddKlzGJZ29xrI2wDkgnLg4x/jzXUeGPh3PqV2kUyjYwwzNxtA7nNd54e8PW1vbAW+1JFUBhgAEHHQ11dnpZtJY4wgUEjJPp9a46tbljzHu4XCyrT5IoxLL4YafpGwm3EhIB3RnII9xj2rrNK0XS7fh7LcdvB9D6fSt+ztTJCTGFl8sdVOapv5qSAhBtYkFSOa+Zr4uVSW5+vZRk9OhBcy1KFz4e0uaYH7IueCQpx+lOv/B2nxxJKYlIYcBRk4/z3rVniIXe+SeoAApLMSz+YAnHGB1bPPHpinQlKTucudYiGHj7OG5wd54B0q+vD9nt2gYnAUDJY/Sq178FYGdzPPJHKQCtsF+6Pp2z6niu8umuLIRPAirMrglByT6ZIHAHfmugsbyfUNVP2kJGPL8tRGDgHtkk85Oa9aGJqQ2Z+XTipO8zxG7+DlwkGyCVXckE4GSoBB57Vg3Hwn1tLkpBEl0oGWZHAHT+ftX0u0umaWzRPH57SZBij4GSO59s5+lYtxp8VjbbLa58+WUhlgtxnHfDE9Md89eKt5pV2JWFha58t3nhTVdNEjy2c4jBILqpZR9T2x/Ws7dHAwBYgk8qQQT+dfZ0FtLrOmTQXFtBBahMi3RQ7ZA5y/X3I9eO1clf+CvDnidI/tNkE8k4URZLE9OSOc1pDNWtJIyeEW6Z8uNbxglwxk3clSelPjUSrgZ56YH8q9zv/AIE2mo6k5S4OnQbcxgHLE+45yOB2rj9Q+COtaTbz35lWZI3JCAgEjOBgd88fnXp08xoyW5l7OpfRHBXDlIRHguOAM9Rz3qMqkWwkKoJP3Qc5z3rW1LQb3T7kpcW80byfdVoyMcdQaoPAItgyOckEnoff3r0YVoT2Zyzi76oifPy45QZz6ZpIphCpUoMHAJAORUsDoqFQ57kn370yRgVABVgeS3etrmelkkIWeFCHKhSCcnOTz0z9KdEgnTAfnJ5A4zz1ps0rtHsH3OhJ/nU8EI8rchbIH8PBPHWs76lQir3KQd43Eb+oyR3Hc1aDuwCbdqcknrn0qhgtIhZ2+U/eHfjvVu1vzbLtbc54zg8f55po35Ve7HSXH2RCIivmY+YH0P8AKqlzqcgKyYY4GPkHA/H8aLi4jMgwM+vB47f0ppeOAIzNujYH5SOh4qZNvQpWWp96WGkNHG24ltp4U+nSrMkYhbIQHuQa62TSSnIOF78dahbSFdSMcsec9BXi2a1MElqcpJfrIgXAJc4CgYxj+tVDf+UnGQATjI5Fb2o+HnA3gExqc4HOKxJNPaWYpg5HUeg9arVozWjtYhXUXvCEzkZ5IByf6UsssltFvCDIJB3Vp6d4eCfMACCRnJHWn6zpcgtzgDOcHj/CkotF6dTk7vxGSphlGBnjArPaUlSRHwejegroIPDUF5NmVO+ScdDXRWnhSLyd2N4HbHNJJ3JhF3vc42xuHjhYYxu4B45H+NU9Xs/tCEg/OvOMdfrXeX/hjC/u0HTkHtWFcaRJEXDggqOpPU0y7u9jym8syZCMZkz90cYqtNZpLDslAOMk5Haus1ez+y3chxkckH0yP8a52XJlAIBGep7DvSWppdwR5H490lFt5CVwQSAQc56d/pXh1xpxNw+Tz1/GvrXxd4ciu7F5QjfKpwB3J6ECvDdf8JyQtJIing/eXBPTqR9c1GqdjRapM5bRYzHzngA5NbQY8Dnpwc8e1VdOgMA4ORjBzgZqw52sQTgjrimm07GblaQlxKBGB3APQcVR4bPbJzkDinXMjl8KOnoKh3mQnqB3wKrcdtCeRCHP8RxxtxnFNdAhA6emaIwc4Uj2HryOKJVyMADGAAM5rRKy1CKvYaCNvUkDpg5qxAxHbHYUwxgKv5CrdlDvkIVxtAJBPPT2q2r6IfqWNPtXncRfMTkYIzwT/kV798PtCk0qw88jPygAHPU5wf8APpXm/wAP/DkmqX6ow5HLOOmD/I173brBaWAjAG9UCAZ6Y714eNrW9xHZRp83vMlGoOYk34CYAIB6471478X/AB4bi4n0+0lYbSA7jon+JPaut8deJ49CspHSUJIEIUZ7mvny9u5L+5nlnfzHlYksSeaxweH55cz2Nq0+VcsSm0ZlOc8secHqff3pCBGAxOADgD060uMYAJUAnBz/AI1FcTbYlQnPOAMd/WvqY6I8p6PUgeQgBdh6ckc/yqO5yEQY2Z5B9RUzq4XIftkAniqswRo8Z6/xKR8tRObW6LaTImDH+XHc1A37thkEk9ucGp5GMSqc5B96ieUSrycAnBzj/Pasb3d0UtiHzSp4AGD0NJuLIcj2ocENyMdwaRHDOR6Dg5pPYlK1iFo0cZHBAyQaqmJlcj7wzxxV5Mkknk9sUiEElsBlzjP+e9SrmjdiOCPLZIxiup0xCkQ2sAQM9qxbZA3Qc54zXQ2jbARgHBxgDrxRcUldXHxwFiM9+5HStG3tljjcnPUEZzVbS7V5M+awcFj1JBA7VqqijAbOMAEZ9quz5bnI5WfKRFm35kJkyRkZ/KnbHOD0HIKniiRguccYHc/y/Oq7SMjECQcHBHeojruLRdBsjFCPn2AkgnNOuBGCNhL4xuIppHmyFijFDgewI70AhEAkOFycADmi1gtd3RCYi8a7yCck49BTCiquCQc9ParMjojkcjngnjt2qJ4lboQU6kYxzQk7l3jFEEsJfBB9Qc1TuYBIuCBzkA4z14xn8K0gHLFUbBII29s1XkUgDOMe2fpSv0HDe5hz25gHynG3AIJqGXarOBzjkkdAccVs3aAshwvXrtqneQhQRng8jB7Uknsb8y3RlMzqN4IA9M1GLsQMA5wp4yBnH4VFeZikwDhT6CqUrOW+nWjldwi7mg98GyCcoAcnGM+9U2ZpQGBPX07UzzMqBwfeiOYumNwG3nB61Mu6CNr6ilQ5wTwMk8mohI6qQVAJ5BI5xTyAQN3ryAaTb5nVjkcBT2Hapt2NFuM3Hac9+9AUgAbuPQdKkKEkDH6YzR5e1Bg855x1oE2r2LmmRFrlEPIDDPWuwni8q02Ifmxkc8Z9OK5vRVIYEj26VvTEm3GHyBkfTpg110k2jN7XRTupQoCZG/AHygnB71RYjJQEjI4YVYvMsxAbdg4z0471TZjHgj0ycfX/AAxRy2egRSGSR7drB8542jHWoHjfBGVPIIDDnPerDSGcBUzhTkkVAFJJJJJBJyRnmhtJaBq3YrxsY5QBxk9B2rZiYBEMmS2CB04rLlQljk8nBJXtTrOWXzikjgxjhfc/Xt3qbNK4Ky3C9fc+QBx2xUFrcG2nUsfkU56GtT7ICDvGN3IJHQdj7/Wsu8hMcpAOVB681m1dFJ9jY84XqGVAOxO3jilN35Y2s5OegJrIsbp48pnCE4yPfFT3wDJ5oOQCeQehrm5eWWhrdNamnC4uH8vOEJwTmnyWoAfvg9lPTpWDYai0RHmc7SSWA6Z4roItQSUcHaCMYGBx0/pXWr23MbdjPvbHfn7pBBwSOnSqUsRhIXPTjGK32RXgB3EbshW9xWbNbFzjAJB4OO9QylpuY75kUjpzTI1Y8Ajgg5Aq/NZOo3IRjBBzVdojERjtzn3p6scbELozEjOTng+lR/xY9O+akJJJzzzzSY61OqRTV2Pt7qSyIeF9r5zuHXmtjTfGl3YzIJG3jPJYnmsLeQBweTjIHNLLGpjBPJ69aylBSWppGbi/dZ61oXxIgcIhk2Pjk5xzXZaZ4lNyEfOVJwCTk/hivm6KZ4mBBIA6e9b+leLLmyPlh/3e4fKCQK4quEX2T1aONa3Ppq11lJCCG3jsCa1LXVACBkpk9Qa8R0Tx9HLFgqme7F/5CuwsfEJmjXDg8ZHNeVOjKB69LEqb3PUBehgChye5zQJRKGBIycZ3AiuLtNYMgxk59a011ckAbx1xg85/CuazR2ua3RtXVrGclBjceOP1rOlskGepOeoJ/X2po1EOchtgBpXvhEck5J4xkd6aVwdXkWpD9iaQAAqAOc5qN9PdQS7h064AP9afNqkaKQX+cDAI5xVC68QRNKYhIxJGST0xwPz4reNKUnoR9bjFasSWM79qPhc9Casb0gQseRjnODWRLrADNyNm44JPJrC8Q+It9q8EbshGGyDjOM8Zrpp4Wbdjgq5jTtobmpeI47TOHVWHQKcH865+bx88RKRvjB5JbH/6683u9Unc5MrSDJxhs4BPHt0qFlCtsDh0OSG56Zr0o4WNrM8KeNnKV4noX/CxpZWKs42jv6mrsXjmTZguxOMgg4FeepEI4UYDBJIBHanQ3KISnJyQD9a29hC1rHO8TVvds7i/+IUrbEc7cnAYDOc+prPury41G0mleQ+WwIKA4BPT+tc0YZnZerjO4DOf89K0baCTBUnHBOGNdFLDRWyMZ4mU17zGMJp7ZJDGxTGBkY4zU8UYfgquc5zjkUy6uLmNUij3YPHOcCn2cBkTynJBORnPOfavQjFL3ThlNkMyOdyoOQMjjv8A4VPb2OBuJ+XAwQQAD3okt5YYzvPHQHHJH+NVJ767tOm3y2wACByP8auF46XMnMdqcbS8BuAcjnJA71Hb3MkcvlDnIyWJHSoPtMk1zg84/hUj3zV94XQgkZcLx3PSiLe4knbUjmmEg2F+uMFSO1PjU3IwCMg4HryPaqciFVchDlCAcjnntj3q2AlqqFHbf1zn6ZFUp3BLlLdvE0ZKyA8kEk9cdO/0qOaNo5coxIyRj0HrSw3LymQu287snIxx2qVr4ROBjkkgBee1b80WtQd76FVrsEY4JB4JPP1qE6pLZv5i7iScAgk9fY1R1DUQWwRgIDg47nGKyjdPO2QSEUnBrlk6bZtCndXLV9qP22cybCJM9SoHPTtUTpJICT82BgjGetUzIfO+/nqTz3q5FO8sRJPt9RRFrY3srWQ62iDh+wzjGOSas2sbwriOTBU5UAkYP4UpkCW5Py5xkAmqd3fvb2ZkUh8thQPcAf0pScdrCauaVx4jvYYzEt7IexQtwPp/jXLX+oSXTgGT7rZIPJJ+tQSXbuhBIfJx+tRg4diAAM8ECuF2b0NI6LUXyy7buoB6HNPkUBQeCc52gEj6fpUqyiOMc8nORiojICDk4AHBHrVctkQRyIeu9Wz8wx3B/wAKYznZjqPX1pJJmEh64xgH601pCQcsfTIPNJlxTS1Gs5wM49BQSQFJ4XOCe2aaxCDgj2yMGoWJwT2yCQT1rO/Qq19ENaUebgtgHgHFCMc9cjsMUgwfTk9utPCHBxyO9Pm5RvTQU43Hnn0qyLd5V2jqMABetLHaFgMkfj2rdstPFvkghycA4Gck/wAvrTWurIT0LOk2aWFt5sgXzAQArH168V3eg+Fb3xSuy0i8tEIDO0ZI2nkkD9M1L4Q+H41a/gGqRGOAEMCRw2SMfrXttv4dfRdXhisBstnjEbJECpHocd/r7VhWrWtGJKjfVmToHhRtPjEcDmJyQd23oR0BHpTbu/kskMd2mxc/wKBx2I9RXpd54c/s3QVuchpASMMwy2T1xXlHi3UzfzIX/wBXHkLyc44yK6MNS5pXYVZKCOd1O7giuHgSN5dwOHfsTzx2rLXZEoHzFiSTuHQg/wCGKXULobnIKoAcfMenpVBZHjkJf5HIyADxXt3srHjSk6jLbTIkpJG2MZB5Pf2qhPrkdtOxi2umMYYkcnI6/hVa8vROhjBwcEZzn0rKuLcOgMiscnAIyentUO5vSpvca0z3MUkjxlWckggnB6DP6VUgmETBSSY84zjO3P1qd3EMYHOwHA9SKRyjSh4QCM5Cg4NY8rbOu3LuhJAJfn+WQk4K55Hbp+FV7hkc4QYdDg4H6VZaNJYzth2SE9eCR+VJDp0roPLXO5udo/WqJ5uXYrxwSTFE3hEHIyuf0rUiGxtgCjA/gGNx+lWNM0K4nkkD7IwOFDDlvX27Vu2em29pcNFco29wAsnJCk8g49KtQuR7a2pmWenzq8b+Uxj5wxXBbOK9B8O6TBHb+Z5mQ3JAPzA5x+XFUEAjEkcbpKiAEAjpnr+FO027EibJEaH5iMhhg+gGO1axVtEck6nMzZ1BbZpzBGjRjBzIR1rMhtLmCQo86yxswwpGMA8cmtq10to4DMZBI6glVkbOR+PFQXfkXUBQxASDDAqT14/Cm3ynOtWVvPQT8Eb2PUHjNPlvkmI3ykvGMAEADPXPH0rKuzHbsoRpAUJJ3dMmqkt7G2dk6Zweff0rJzsrjSbehu3GoyC3GX4bqACN341i32tFoNgkdMgjK85xz/SsXUdWeOJRIeEOAFOAM8ZxXL6trr3DFIX6Ek4PI7VySqPodEaVyPWfEUojcmVt7E4yCT+I/CsuzkubybcH3hsHK5B571NFpzFInuZN45HXnHf8atjMbgQnC9AQCDjHc1CoubvI64rkVjSsI7e0k3zNudeM85FdIvii3P8AeYqRhieMDjHH864ZV2M6BSSpyMHGc/WtEWwaBCHKyH+A/wBfeuv2CaszenLWyOxtvHs800ccFokYBwGDZ4Prmu6sPHZa3VJY1K4wCvPSvMtF0rAD7P3hFbRjAYFcgYAJGOteHi6cZPkWx+mZJgZUoe2mtT0fTvHkEL+UQwVzyRgAVsDxPpF1cp+/MCKCNzDO76AfzryQbhyfmxzyOKztU12UHygyjAOAB/SvMp5aqkuWLPqcVmX1Sk5s9yfxRpcoYi6SLnG4v8z+wHUVo6LqFk1qXNyBI2Ssatlyc+npjPPrXyyt001y7u+SOd5Y/wBauxavdWCB476RCwGFD9Oelessp5Fypn5LjMzliqrnI+n4LgySG3t7MyM5YIsYJYnqMn+frVnSLR4UAu5MTqxJhiGSDz1J7D/Cvn7QvibrvhtsW1w3zkku5OSPar7fGi8a9CXJKQE/vGGd7n69se1clbL6sF7upyxrwlue16kxvs28ZHmkgiC3OWAHXJ9e5+tVE0sr9+U2p6CKA7mbp970x1P1FcPpfxV0y5vAZy+kWUeCZEG9274IHJyccde9dhp/izR9fvUGmTDS9KIw9w+WkZzzkD0z688k1488PVpv3kdUakJbM6zTbiXRLBvLcKLrMZIO9vQ/Q4I/GsmR5NNgEVlaKkYIBkBzK3GcgdulFpBbw2DhNQSziaQNksWlbB6jPGSDwfc0+DWo7WQQWkf2SJgFa8nHmStwcYB6enHfNc8ovY1TTJdJ04XOrC4zJbRRqA0s3LnuSF9O3/6qs3csAmnk4McZIWa4Hceg9O1UrHxBFa3afvWWIAiS7uo8EnuQo5yDge3NJfagkqG9eyEkCn5Z5wAuT3C9ecYHsKy1Q4pLYinsLDVY0ubmx+2yIMLuAVQD3B+orlPEPwm8O6kX1GQvHd3KAJHaklQccZ/xFdHZ+beXUbPKbiBlyScLEgIHAH8vYVvWljFNeRLFL54jBIIIEQPbn0/oK64VZw1izOUVLRo8P1D4DanbaTvsJIzd5AKEZOCQDkj2/CuGu/hl4h0/UhZzW++VgXKxAtx3AA78/SvrXVHuPshFlPFPPj50jACqB1JPr1NczqOpX9tqNutsQT5eGMahhgkHBb261108xqxerMJYWm+h8wXOk3NrcSiXT7gGM/MHXByP89qpTidoDPGmLckhh0KjHp/jX1RBdwavdpbXVnChkyGdIwzZ9+P1+lc/qvhSyurp7SW1CxqeBH95hnoff1ruhmt9JIxlhEtYs+anm2p5pyQDgY6+nNTGNFgRst5hznPP5V7N4h+DNnNIXiY20LDHljBfd29gOlc9D8KxJY3GL8eehKxxYAb05Pc16EMxpy0Zl7CcUebfZVZFO3592SxJzj6U1rfzY3yCAvqD6iurk+EPiWzkRIEGob+QI8k9R1xwKbF4P1+zv5ILjTnjaAANu6EkeuK6oYqlP7RyVFOK2P0Ru7t44SXBK8ZCjmsC51OSORgEIwSfmBrRj1mK+XcD8hOcmsvXpook+TBLdMVjZNaHO9tzQttQS5QA4JI7Dp61n6jaQxkyAYPdj3FZ+k3ZaQ5YhMhRkY6962NQjEkJ5yRwKLJRM7ydrFK3vY4m5ACdcCpbq/hlgkB3FGHIWs6PTi/Ug4PQGrK6cQuN20YIO48Csbs6FGVjFllCXRIB65GfoKux6vPbEICSCOAM8Vffw+MBwxPGQelSW2mJuxJkjGTjqfx7URTM7NhDqjyHL5HAzkVYk8q8QjYCO4zyRTFskfOD19T0/Gsy4untpsRZOwnJHUmt1BtC5uR2Oc8W6GVhfEfcgAnqcZFeYmHbd+W/oSRXr+sajHOjhztOAQCe/evO9ftAN8kfDMOGHQisGnFmsanNuZ126NaMhw+Fwue1ee+JtAyrMYyExndwQemAa7B5TJGmeTkg56cVkeJ7jFm46DGck9PXFZSbvdnQmjxLXoEtbkqoCg5OMDAx6e1YsigggHqc/XvWl4iuPPvZd3rxz0H1rDWTaD+8yAeOOacWS1G4SSZ+Ydjg8VXUu0uzoD1JJxSGQsSAeM5BHWlifJyzdcYFbOS2Q+XS7L6qNvAA64JP0qvI21j0PHHPFJJeiM46oBwB61XN7gAgY4xz6mkm+pKT6F5Q8ePM68H/AOvWjYYkmRB94nGe+O+PyrCW73yZL5z1yOldl4F0U6pqsGTmPcAeM4B747fWnOfLFu5cYudkexeArddN0YOAEMgByR2zwT75Na+qar9lRrh2ygyCTjHHpn2FXUsha2KBVCKoABB5OBXkPxT8UGBW0+JyTJkA5J2++Pb1r5pJ16h6/KqMNzj/AB/4zuPEWqzE/u41bCgAZOOn6Yrnjd/ugUUYY8kms4gtkZ+p9T/nmlMZOAHwQc9PavpqNP2UUrHmSlzO5facBnBcnHYcmmpMJRgHPtVJFJxhsnvjHNIZcy4bgA8lfTvXdoYOOt2W3JA/DmqL52vjpnPAOateenIzycAcgZH1qCRdoGPXJ5rGSvsQk2iMSyAADjHTj/Go3wFxhcE/jTnkGOuCDwc0w54zxzjOa5ramy00GBweM8e3WmtyOepzgk85p0zImMkZ65JGahBGck9emTU31sUvMc0p2oQADgA5PtSB3aPbk4znAPH1p5VYkIGT7n1p0KBuCT69e9Nb6BK2xe0yAzPnYQmcda3IIyZMAH8qqabHtgKknpnCnnPFa9jCGfAJOTnJOOPrVRstepLaSsaEI8lQQMHHJIwfrT5QQMncSR1569qVI9yYYY28ZBqMuWITfnJyF7etVz3Vjl05iLcIWyUEmBnLZ4/yaiYuylyMj72VwSDyO39asuGDI+cqzYOG5AI5qnc5Jc5woGCCceneoSVgdtriRMc53HZwTxSyAbyWII7DGKTYXUhSrY6nPWkSF3cDcduOeakuD+yC/vAHIzjPUUomjVUBDd+MAAU7eYUKqSOME1LHJGxIPAxnPHPrVX6ClGKerKkuWbpjg4OevT0pjE7SNvPPJPQ1Lcy8kZBXHXOOBWNPqHOxeOTyR1/GiTVtCra3Q++nCSIC/APbOM+9UJyHAbIOTgH0/wDrUSTSMgBYupPqOKqySnDIBkE4JIzj8PwrPbVG6jZhJb7vlKhu/OcfhWdeW/lEkHPrjtWukuI0+Ul/Wqxj8wd8kkEijmu1cpOxisNuCM5x6daZEx80HGOOa07qzwo7DOAaoyqEIGcjOOKJa6k7O6JAgZSSQMDJwaaI2zyQSfTiojkqBkgZ9OasIQzAO/B4zk9//wBVRsrjtrcTaTz0x3wOeachMj+2T+eetIdwBGcjOOn+fSliGc9cnkeufaqTVxW1ubWmRGNc56HrVySZ2XYHPBxgVHZW7tAmBhMdzn86uGz3YIHPt0r0KS0uC1ZlFyq7DknJ4yPwqrPMG6ZB6YJ4FX5bdw5wARn05qn9ndV3nHykkEHBPWjm5nYT93UrMjR7COCTycjH1pROV3cjB4Jx9OlJkKRnLgYAGagkwE/i68VLjHYSd9UWSpY5JPHGc55qocpuJ5wc89akVQq4z9cinsn7s4bIzk5HSs7PYm1ie2uElQAk5UdCc1Zk003KEjoOTzWQZDAcgcdBj0re0+T92CxJBGdueKlWbaZpbTQ5+aEo5Tkckj8KkgmHllJNpx0xxV/U0SOZ85GQcYxjOe9Y7L1P8QPOOlQ4roNX2FaELMQOh5ABx+tWInkTjICA8ZAz+dMjYGMeo7+1St8ygkHBBxgcVm+xbsi7bXyx4Q5wORgjk+tWYX8wSOSeuQSBjJ4/pWKyA8lucgAVYinxHgAkqc55z/hSTMzTaMyJjgc9xnn6VWubF5GLDvycio4tU6o/GDjpnr61pQ3cdxzjJPow6/T0rXcfoYb2cing5GD09aqbWRuckk5ye9dK8SqrcZDZwM1STTSwJYY9CelZu99SlJW0MTGVxjHPNDAsxAOAO2KvXGmvEMg5HXAHNVGjKt39apkCJEZB0yF6mmmADgHJ74q9bxboj+82DHOSaZPHkjY/I656VC7M2Kcc0sDrglSvIOa6HSfF95ZlAW81T1JxwPY1gyKVLDripIbd5AAnJHYCs5RjPRjjUlB+6z1jSPFQlhUhzkdd3X/CuktteMyg78kY4AHFeS+FvtUd3ghioI28HPPBGa9Dh4HyZznG7HUDjvXFLCqTsj06eO5Y++zpW14wJlxkDkYwKzbvxXudABlVJI6ZzWJqV9J5ojO4jGcAZGKpzCJmRySeR8ucDJ9fyrang4w+I5a+YOXwGpqGr3EpBLtsYZGG4z+FZjanKrklyHxjrjinXVwwKRrwAAx+YEc+lV5l+0DhAHPAHpXbGnGJ47xM5PVmvcXb3umKxcuwAzt9c96ozxmUI8hPl4GcrkHPqKi08XVojRhGZOMHvnPPFaNtqI80xSxBgQRuzkr68Vso6ctipSTje5zl/pFsULwoQwPOOAfoP61nNpVwq5B2jtxzj616BJp0AtEmRhnPKnGMe/vVmPR0ljL+XxjucjHrWyo9znjWa0OBto50wuPMAOMqOR9asTwxuCyIcjk8cGti6tPIfZDwm7kCpotKeSLLgEHIweT+IrRU0tBOqznoLgQkkpvXuPbitO21GCW5OFyCDhfSrL+GjHHlIcIeRycf4VTGgsrER5jPJJz3/wAK1UbbESqXJH1Gz8w/PvKggj0Jxn+lMi1aSeM5CgZJA45A71jX+mz27uq8EnJJOAffFVyJ1jIDYcdSRx+FZTk4fEbxUZrQ27jVWePZIRgc4zxVR9UiuiFlcBE4zjtVCRA0ODy2OuO9UVsiiu4Q8Hn8ax5pvWOxoqcbXZ0sfki23o6k5IyBjPPFI9+kMYDP+95GPb/IrGgjeNcdQcYXPFQ3GQDjOSQR37/yp80rEqJ0ECxSscSElMDr19+Pyz7U+/GAJHkyAQpAB4z3J/CuXOo3FvGNkuxm4bAx+tQpqk8jFXc7CCKaqaWBwd7s6RLgbTsfI6lgeKrS34BBRxx0znINc+bhgSAWAzjJzmnw75JX5KIoBDEcH2/DrS5n0NFFx3LM7F3yXBJOST0phtCItqY5PQ5p7QvGSDgjrkHrTDdeXGDkH0xnI/pSVluVzrYRbLbJHukCAHLMvp+NXLeS2ihxuy+SSSMn/CsS4v3kZ8FiD0A5NVxNI8OMkHqQwwSKx5rNtD5dNC5JqTmXZGBjOCWORinv+8iGWZhnIA6cVSWLC5zwBzx9KctwYyQASvX360c1kGoG3eWQgAk54BHrUbwthIyCCCSQT3qbzMSI33Xzng1JI5XktkMcnJ6Zwf60oMck1Yr7fl57nvUDOUBGO/TNWCCSUBJ5JBU1E0gWNwBkE4JPWje9wj5kDfcOeh96gkfYh+tJNJk4GTnr7VCh7dfTHX61Kd9i3JWJWy4ye9MXKnvg9qTceR27UIcrye/Wp6FJ6aDiULMMEY6VpWNmXiBID5IJx2FV7S0+0OABu9gea6S1H2KHy4yTzyAMk+2KtRTM7vdlVoiBGoRnIJJA/wA+gruPhj4dOra/b+bEZbbcrMG6EZzz6YqtpPhkTNm53RoSPlGBkkAgV7r8LPBRs0lu3RuSFyBgDA7+/NaSi4xuzCVVJ2R3Ok6FGNpeERx9AVA+YdsDqK6JEt9NaKSWPManlicnHtVnT4Ps9k6OMogBUY4A6mvNfH/jIzBrC1/dyJkkhugx6d65qdN1JBOpZXN3xj4ztnQwWn3ecksM56dq8a1m6ikL7XwWOMgkc96j1LUg9tKS8ySYGCDxnI5NcxdarNHlfvgDOWPX6V7VOkqKOR1JVdCTU5jp7oXjSYNg4JAz757dKwJ9VknjjZATxgc4AFV5dT+03I8xeWJBZhnH0NQyXBRsl/M+pOAOlDlc0pUlFXZcLS5BcEbgSQvNSGaXy8gnBwOuODmqiXJIwSHHb2q3b2r3EBdDkkjAxx9apSR06RKk5fYDjKg7Scgc1PFbuYwn8eQMe1bNv4aS6gMjSCJ1IILdCfXFa9npggjC3ERlQKMSIuDk+mKcU0zmlWurIxrTSpI0QuMB8Fsc8Zra0qyihl8+2IEitkox6fh71LYW7BnijlKgghfMHT0z+dSRo8EBdolfBwZEHUHr+taanI6juO1a3M00UkkRgDHIdMgeh/nU1pNCyBoJBIYxtAk6r6cH3zzTLG6MyYneRY1zjJ69QAP0qi7m0l+Ta7EnCk849/eqt3BXb0ZoRzu05kEa+4Q846Hj86u2+nK0qBWEZDDIcYGe9Y9pdx8Lve3lU8OuCDnnr26VqW+s74f3s6SFSSADg59T6n3qb2Dk0Owhli+xyAyJIQOAG5rmb+4EJLjejZIJA4HGR+NZ7avHukdNycjLA54/DnrWPq2tskQcPJ85wQRxnvkVjOppuZxhqGp66IhtE+7cPlbaM+9c7ea1sk4dJQQMkHnPv+lZOt6hLMxxJvwOQRxjNZKF2LZOOc5/OuByctEehSpx3NO+1GS4YYBBOeN3U/4VXjtvIUSZB684poBkUuNpCgZOeacuWbD5PHTriuiMFo2dKstEWlmEke114xwyk9fX/wCvUxAYYBIIGMZJ7A9fxqp5aMBETgEc846H1qaV3aICOTjJHPOevPvXZF2Mrc25agfIGQeDj6+tbGgQC6mCODgEkjHGKxLWDMgwQxYDO0YBPTNdtpUCWkAbOCM8D6CuTFV/Zxsj6XJsE69a7WiNHB8sIh4BwwAOPb+VTOhwkZIIxksOM96rxPJvfYcAjGMd/wDOaluGdowMsxXkAAdMCvn5VG3ofrcIqEFpohjTotvz2yAQMj8643Ubv7TKSM4yRke9a2qX+x0j3thjyuOnTJOO1YTXcBuMgq6ljxjg4/8A1V72BpRiud7n5vn+NdSXsose4yq7A+eM4AxjpmlZjFcDAyF5yQB2qLzR5owcnqFHYE9vappHEM+xyH55AzXq6M+DcXGzH3eoG6ZTjlQAMn2rKkMhuQQckEkAdOnNTX10iFUCFm5zjoPTrUMEm9hk7ieoyOR3rnlq7I6I2UdSVbll4UMAMZyvXjmpbfUHtYw8DvG6sDjccZ45wPwp19H5FukoKuCOUU8j61TlKNHsY4z2HA/Os5QUtGh3SV0dfa+NLyCSKdLiQzqMKc5Ce+DxXS6H8b9Y0iCcPEt7ctwk0iD5R6gdj/LmvKLe7+fYQRjj15qyblo4ynTOD04rjlhKE90V7R/Zdj3DQfi5paWSSX0LvfSuS0s7YRfcD+R9Oe9ekeEmTxvqQtIZI7xIgSrSvtiHH5Y68nsPevku+YQQRxF97NjAAOVz/Kn2F7eWrpEl3c28QXBjSVlyOvUEelefVyuMleDOqOJklqfXM4E2uS2ttLFqJiwjRxELDEehy3f1Oegx61Om8G7SCMXpXBZLcgIvrkngAYz9MV8xWPj/AFnS7OeC01AwwPjdHnJY9Rk/161saJ8YdYspEFzKPsRx5sEZ/wBYM85PX8D1xzXlSyyrBaG31uMbXPogTxanBHFAJnkIw0EZ2xdcjJ6HPB+hqaDTnuZXiuWjj8tRmG2wT68n26n8K5Dwz8c/DU2pW9vd2UlnpgjLBYz85YAHBx1yc4HXn0rSXxnpF1p97qQ1WPw/YIxQQKQZ3B756nPc9M8dq4Z4epT3R1KpCaumdAllaJbOyF4ZFyVSP7xI7E/qfes62vYrpJIbsracfLFCczufUkc8cAn1NUtMuPs2kxSfbzZ6bMSInJ3zyZ44Pqeue5Oa3dBsIbdriV1OnxCPcLqcBppT0AB6/THUnNczi0VFqSKbaSFhj8yQWyEgrEcNMxPABPXOevuKpy+E51zPdWx0+ApliAWmkPXkdvTjvmrV6l4l4brSo1tgow+o6gMsT6oDzxzgj3PcVpeFb3ULyS7Edm+o3LKPM1S6OI1AJ6DocjOAOAOe4qFJrUppEelR2+n2Ua2Q+yKx4kf/AFrknoB2x0+prorjS4LW3inxDarJ96e4PzMfTml0i1gSV47CB729Lbpb2XAjjOONueMAZxUt7p1rd3MELI2sXQJflTsTgjgDrx+VCqNvRnNN20ZPb2D2jOodsdyeg+hp8tjLcBSScHoScg+ldRLpbu/3fbBqKbTHtogAM854AFfaarY8KMVsU9NgiiBBQA8AEc4PerF1jySEPA6HGMmltbR42JJ/AVYe3EseBkHPAA5o5my+Q5i4uXgfCjcWPPNW7WYzREt/L86nvdNd2IEZ7/MRxVAC4gmaPhuMjjgCo1vcOti22qyw/KwOBwAemKje/d0645xtGadBbvOw3oVx6jGasS2qLHjuew7UalKF3qzBvtVktY2IyfQjNYaeKdkhR8vk8qf51u3Fp5rFDgjOAcZrDv8AQ0Q+ahT5ThgRzW1Ko00mZVaVtUUddvpGXzT93BIOTmsbzPt1m5GGGMDHvWzqNq9xaGMcZHDEVn2lgbWII5cnv6V1NRk7s51dbo5CSEQXDgk7OhBPAxWB4oljlsZPLHXIxn1HWuo1qArKVHHfOO1c5cQJKSHG8dD6GuKaT0OuKb3PAPEsbw3D5yRvAJb6Vjq6+WUAG7gHjHPNejeOvDxhWSQglATgpg8diR/X2rzmW1eEEEcA8Nj2FZWNLq5CjhHAOQD1wB6U1p9owRkdO3FQ3TklM9VBqP8Ah4+XIGR601rsaodLIWIAYbeTyAeKduYDAPA6ACo/LGASBjjmpiu4ZGPlORkda6IrWxLuixbQbyp56jIzXtvwt0wwW/mkEcYXj8SfyIryfw9aG8vIk6/MCTXv/hPy7LTdhTHygbcV5+NkkuVHVQjzO7NHxJryabpTyA/cwTlgFA7Y96+adb1p9d1KS5lfeXOFK+nr/Ou/+LHiYTzfYIZCRtJdiDgEccfmK8u4JIHReDkYpYChb35DrTu7IV08tjjBIz0qJmLDIzkHB59qeZAx74700JlWGcZ5we5r2Jo5ogHK8EYzyFBpouI3lOUITscf575oZcN0O6oWB/AcnjvVapIloczuCGBIIIpRcb43BPccntzVaXDnJ6ZzuqPePM+U5Oc/MO3fFYyV3cnk00LTsOSF79BiiSRzHjr3xQ6E4PTAqMNuIBPbkg9Kzd72YRvbUYp3gAqMk/Ujr37UrfLyT8vpnND7HOQMYypUn156fhULgmQnOVbBH5Uly31GuZO6HtK2B02Z5yKs2oDHByecDn1//VVUDch7AckkVYsAS645y2B1PHf+VJ76Ddt2dZphX7OsePnySTnse1bEZMcHyLwevH5VQ0i33zYOFxjgnjn/AD1rUuJVixjJGSDtJIH41Nne5zTbvoQLLkSFhkdxnj0/Om44DD5ecgA9jTWZXAKq6gnGDUbKiE5yB0LdwO1JEWXUm8lRjOc5zg9jUU5Mb4BFPRyU5bOOh9aa5UPycenTitdHqWokaMYmw4XGCANvINICDGMAIQCOBgEUkjA7yS4IGFKqDzUkScDPOBnFRLTYVm3oEZDdQeCMt7Us4RUPUoQefXmki3EuhA2twBnmq2oSPEfL3qcDGOOv1qb6XHy8xn3l0JpGjQNjkYIqhIhdQC2NvAyeBntT2beS27BBzxQIXYjr6nJ4pJm0Y8qK5RtihMdeT2pq2+9yDxwe1asdvuGMY/CpGG1jhtpIxnHWrtpqJyS3ZlfZzHneRgngcg9KRihAUcL7c4qxKRyT1J4OOlVSdkgJC88ZIOcnNKw/i2K9w2VK5yAaoXNoWUsuOm7Gc9KvyqScdOOvaqM7FoSASDnkdjU2He2xnOx6Efh6UqOFIcjOOeaa/wAr9RSsCwyemelHSxonfUsrMZGGQM9eKsWQ33IQjO7gZqnEcHBOB7VqaNGXuACDtGCKlR1FeyOvsYRHbqMghc4x60kroAw6e1S26AQPwcHuDUb7COoJHAYdRmvWpq0VYw53fREMcG4F2cIig5zjnketUruFXYkHOTk5AA/SrwZlRmxvQA5JNV5pPMXLkZ4xgGna2qJd29TGuLYc8nrgcetUSnGc9CMgetbjr98dBjjmqE9snTGMngj1pSWlyoNdTLkkYHp1OBk1IrHILDOD0Pem3C7Xxj6VEpKqMevIrj1WrNOuwS43BQSBnPbj2rWtLgxqoBxxkEDtmsiQmVT8vGQAc9K17SULFGnJKqeaUdWUyHUVM4yQSAck8VnCPrkYHr6V0DgS2zZOCepPpWTPGseVBymcZA6ikldku97oz3cp0PfqBV+HEsQwTkEDHHU1Sl6fxAqc1PYo4UgYzuycjtWN7M1tfcs/ZXKcp0JyCccd8VHDCsgYdBjIY1bAMi4OSp9ePypkr7FAAxgH60JLqGttDOePggkADjr1/wA4qMXDwjCAgZ5+hq/LAoiPBJAz0/wqm8fmJnd+nSlZobWhettTzgP0yBn26f0res76K5jCgpsIPPGc9P5VxqqUJGSc/wCc1NFdtb/dbjPfpV6mHodVPaqzY4I6DPHBHFZdxZPglcYwecg+1SWWrpIpRyOSOc5q7JJvQgJkngMMA/j7dajlfQtPuYEgeNenBPeq7SkMOBx0rcubMkEdAeQAe1VItJaacJg8n+IcChXK0K1pavPkgqScEg9OuOPzrotKshbyIHjUhSQQCKu2uiJDbjCbjjkgHP8AhUFwotVbYGGCMcda0hC2rM5z6I6zSIo3h/dDY65wRjOfT06VoQzRWrSRyBiBg5I656Vxun6o8KqXVlAwcrn2rql1W21K3jYD96BgnpnPet4W6HLU5mT31mr7ZhtJAPJPPaspLQlnGOCSdoOa27RkuICnmAZGASOmKSOH7OoJ5IyOa1sjnjcxbjTi68ORg8kjrUMcEkQ3H+HkgAnjmulnsC8XmYHBB4Oev8qyJV8qQQI+CTyODmr5E9SfeuXNK1CKfZHJsPy5EgP4fnTZ1t1cyR8EEkg9MZ9arxaRhjIOuCSfT8qq3GnybiASUJyDz0pcouZ3syZZ3vd8aAjjAJzirsrtYLHbmd+VAxknB7/h0rKT7TbsBHkhjgFTgg84qOOWcyYcO59DyQeamTehpBRbdzQ/flsBS7c5J4yKcb+dEC4OMjIUAf8A66rHU3ZxI+XYgZHpgY6dulNOpxjkgcnjkAD60KTS1LcEjeGsjyYo84jzzj+tMa9iUjyvvckse59vyrn7q6CliAMnkqDwPpUsVwoSMlgSeoqo1HfUy5dbmjJaJeHeSxcAjrwPz+lZN3pmImG0ZAJwuMjvzVprhEYoH27eeDx+dOOXxiUqM4OcdCOa0dp7grw1ZzNxbvAu9yyBjkHGQcDpmq6SIxILYfGQCM11NyiGDLkcYIzjnt/SueuQZppnQmNU4II5x7Vk0k7I6aUpSRW+0HBYnkjHI4z/AI1TRhK5fcUI6jI4+tKtjOzkYLDPBU849xUiWEzu4JIIBAyOuamTto0apa3KtxbiM5J35OR+PpUAicDEYOzIyCK02stp+c56DBPtU6KkRGDg9ARzilJReiK5uXcr2+nhIfnHOTkgfSieKJY/v4Azj3q7DFJMhxx82Nvr3qtPbrIwGBjPOTxkHIqJPl0sTe5TkZ5VIBU8DAII+vt0xVNmO5Iwudzctn61fjG8GMId+cjb055NSW1uIwGG4FmOAccCoWu5KjZ6szp9Nby98YGSQQSMdqqy2hVs7cHaADnOTXSMRtEfGMc/5FMNuGXG0E9jTVr6D53FHKkugG484IK+tIH2ZJXA4GM1p3um7N7/ADZByB9Kz2gLHBzkc4NZWs9TWEubYBcKzYOFXqTz7UqZKHB3qCeT0602KAICSenIAB5onkMYKnIDckAnOKFGy0DW+pLJNtwPYbsDHes2adwABgp3z6093PTBznqetQlSx9eeaTLTd9iKNmbOTgd+aGY78DoTgHNSBMDBbjrjim7ef1FK9mXHqmNMecEsevPGKsadp893MIlViCQMgZABOMn86ktbV5ucE+o/yK6zR7L7HapOCDK/Qrn5a2j7z1M9noyZdGTS4Yo2UiRlyWU5Ge3b1rb8LaA8sm9xvZsEEHIxnv78VLpmjzX4/fgls/KCScnr/Ku40rT9lvBE+A6KclcZGTXfTorc5qtTSxJo9kIL63jAGC4OQOBngV9B+F4IooEtzIsSAYySACcdf0rh/A/hiLVIxJtWUIS3QdB6n6132owINkQhAAHzHuDgdKwxc0lyo46MW3cqa9qxW2eOGQHAwxzgNjjqK8Z114572VicyknkccHrz+Fdd8RNfPh+2+zq5Mk3AYHlR/jXil7qjXTJBBcPGC/zFgTu9iTWuBo/aOis+5X1fUQ8py52gk8c8CsqS8j2ZLnBOBkHnNS6jZXJvjFgSAdWGTn8Kns9LWOzlFxlCzAhWGcj8emK7KsbOxMXFK6MG4ti0oKZ2SHH0qQaU/nBXBUYwSckCurbTfJt0Mm0k8gDk47GqwtHkdEjK4Y454I/GuaMLMHU7GfZ6L5cgcfvogwJAGehzwK25rdrMgIPKk7KwxgH1H41LAY7eM5LRPngr3I4/pWigN9biM/vD94MudxH4c46VqopHPKbaERAjYYCWOMA5UHr6UguD57tBcmAHjbJkDPpSqsUcZCCSOQdc8gnvVVIVvFxkbwf4etUlrci+iLEE0qNh40lLMASp+tX4rqOCYQzRSiIkbmUEhc5H4Ux4Hs0Q+SdoAJYDPPbj+tQtKsU2UuNz53FWHAJ9aq/YLJss3METxSGC8TYOVUjkZ9T6+/tXPXCuSHOGOCPkbJGMUr3gliHmRxu5BAMTDn3rHuXdHI3SxnsqHHHeueUzRQfQ1WvTGflIOf74z+lV5dWiYgyIrhf7nH6Vz51CQTH9+W3ZwHJ6fXsaxrjUXZjjp03A9/61nKokdMablqbt5rSRyuY98aE8gnkgVmz67JeEgbgi9NxJJrPQGdv3jkDHBOOM45qYKMkgZx0APHUj/6/41iouerNowhFliMPcH7+QQQAR0/OgQAZwQc8DnP5U63ZDMiAMPzH1q5NBDbrvAY5OetdkIJIfK7lXYEOwHIIAxjByTzUrxhFGARuyMlfQ09HSRjzyBkZGf1qaJwD8wLuR8u7oDWqiSt9yJLZ2t1kZSnJBZuO/am205DbwmzOQpz26D9MUryOGSJnJ5yNoJA6+v41aYCQRjcWGQCx4wMYo0Wxok5SSNbQ9PSR1YFQmCASeSewA756V1CwEAxOQgUDllwT74qj4diWG2JijcmMgB2XjJz3+mKvNEZ3Uvl3BOGY8Lkc18xjKvNNo/X8mwkaWHTtqxLW48qQb8lM5HvT7yR4xLITsUqSMjJ/AU2GMvIFdC7svGOgxWVr15ttJEEp342kdga5KcXOSR7GJq/V6MpS7HO3d1JPO5EhQNwSev8A9aoHjIAEeI0AwXY5JqtcJ80eHYuOT6ZqeN8xjGSx/hI6V9dSXLFRPxTFS9tVlMIw+4qTgDowzk//AFqkjD7pTgAYwGBycH+VNQyKvlgeZNyFHGAeOtQahIIW2AHec52g4rVvTQ4I6PUqSTFpMYyCSM9z24P4UCfyd7qcDAzxzjpzUcL7juPzohJK575/SmycSvtPBIJQnPH1rh5nc1+LRlptTMqDAZUAyWJzn3p0ThokJ7k9RVEYY/c3ZPAPSpGJUBME8g/L29/pWim+ouRJl21dZHYgFDg4OKejbLgY7EE55/Ss9J2iL5OfTjFSmcod+8oeMADIpqSE4psvRzmWSWZxnafwGfT8qY0pmlZ1LOcdQeg/GqpuWkb5zxnJqVXKOp3gqBgKMY/GtItbEvRWQ93fg5yOtMaU+XgMXLZ6DAFCEq5Q4CHhSvHJ9aWNoyCC4BzgYHWh8t7InlfUktrqZlAjfkcdT/kVYuJHljBuHaV1OCCxPHf/APXVPYx34OzGBuIOMnpUyMEXr1IyQOpqeWMlqi0vM07LX9V0yW1ntL+VHtWDQxuxZEwc4x0/r6V6f4c+P2uQ6sdT1ARaowUqLaQYTkAA57YxnPpxXjyFi+Mg5OMkdqk02Q/aTHGMFcklhjNclTB0amrRvCbWzPoa2+LmjayZb/xnPLI0QDW9tEMRM3GARnt0I6kHA6Gu/wBF+Imma3okF/f6hHFbZIg0u14Z8dAxHboT6nA7V8kXutpJEE8kl1baT1HI54qXRbme3v0uLXIlUgkbiB06cfSvLllUZfDodH1mUfM+5YH/ALQ02OW/nFlZMcw2kJKvIOMk4547+4NaK7/sYeTytNtBgIuRvcdiSea+WNL+I+oWN4LtruU3KhfLiZtygjHY9uMGup8I/GjU4tVN1rsK6lDKrDY3RDxjAH0PI559Ca82rlVWHwowlioN+8fXv2tOp65yMdKoX2pAIQCCMjqBig7YE5dQM4GTVb7Ot03YBf4geK953k7HBflVhbS7S5BTPI64FK0yWoySeDjJ96guYBa8jHpkVnXl75nGMkeoqo02HtdLM1v7UjmkCEjZ0JH8zUGovDFHlRvbvjGMVkabZyyzly+1FOQPY1fuoQzpGpxj+I9uRQ+xEZNa9BYbmOOPIXYikEknOAeB/OtD7ElwhGVJHVc81hxW5lnAUggcZ5Gfxq1dTT6dEu3GwD+I8YqeSSWxqqibJZdPhjchxnPfHWs640cOMA5DE4zj0oi1h7iQZPBPPPaq+o6hcpJiL7n901L32NVNPQwb3S3hfHBQAfn2rNvIty7FyB7jHNdMJmusGQ529RjisrXLINho8Ek42jqOOtQtRSVjhdX0x2V2AL8Hp1x71xFzE9vckOcEEAgHIz1/kRXpptnEZBB5J7d81y2r6YigkRgc5PTArQaetrHFeLrYXenlABlgRkjj/wDVXmOqeHwti5wvQAgjIPuD2xivYL3TXuLbDE4XPHT1x0/nXD6xmKXYE8tMEYY57DPJrBm3KtzxnUbR4pSSAQRkEMDWeWLRugx7HHTNdN4wULdBAuEU46dz1H6VywI3AoTk8kk5qo3uO6tYsqTtQPycDJHc1ajjCxE5Oc4xjpVbG7G0fMCOatQkyOEB4OQQAeeRXRHTVhJnofwt0UajdREx78nvke+a9G8R3Z8PaPcyoQNwIHOc/T8qzvhnawWGmh8YcrgMT0rn/i5re+zS1jfIyQc8Ac8EfrXiVL1q3KdkPcptnl95dG8uJbkknzGJG7rVYAkEAjGec1JJ9wDGOabGgK4zmvo4RUIcqOK9ncaqlXKZGDzkUyRdxycjByGqYqQeMHoADkc/WmOhSIZAAJOAavZagndXI9uWwMdMhicc1VlVsDuPvAg8Ht/SpDllAPQEnOarsWB2DPcVk2wvsQvJgjIyMnIBxUJII5/QdKsEYUDqeo46VA6BeffIzUPuUmnuOim8pgGyR27/AI4qaMBnIJ6jjIx6VU8whgwGDnIFTQzAnLkHPbHSsH3E4ks3Ax7nJzURyUQEkjPGBninPtLZz+lRo7buMY71F7MHtYfnaepy3XJ/z2rW0KLzJgV6A568Z9PxzWYcSOckZBHpXWeFrEAF2JVAAwVQBznv+VVbqjPm0sbtnGYlckg54O4dhVl48w8nCMvJGetLK2YWwA74JAAqoJJHiO4YBweScD/69JamC0YFdqJg8A9c+1Qyb5AP4hwMGnNKIo0QfNk4PFRSSFGwACOSTgde1WtDNyvLUVYZYXIcqw6gg5pm7JIKDGchie3+c0SEyJuBOT3B6fhTAhUZLk5wSTyPyqrqxPvJ6MadxB6gE9j1qRJnC88Hp160LGTg7/kzyRSbRzg45zk1m1ZGkJO+oM3GQefXNZlzJvYAEnkknPfnir13KVQ4J2ZwT2z2/lWep85QMBCCTgfn/Woex0x11KyQ79oAPHoP8K0oLcqoZlOfcYNSWsBUbyD6AkVPIN0gAfAA6cVSskRKpbSxVIRQjbyhDEHBwTnj+tQlkfO0kkEnBOevT+tSSxFzs2ZY8AgZI6d6jZkj3KPvk4wetFyFaRnzgJwABz0H86ry/MoAzVqRUMhVH3YPJ69aoTnzSCpKuMEkHHQY5qW2zaNrEMvPIIyR61Aw3Yzzjjjip5CUVQd2/GCSe/tVUkFO5x3z1qdWyrpbkZhQgjAz79M1QkBB2EnHTjpV1i5yByOoIHIqHb84B+YE8kihrsXzX1RHGqpgDJ5556iut8PWqSygg4QDgHtXKlArkZBGcgngV2fhddkKPjdnpjkZrWCuwfc2mIiyn4AY6VSeJ0JAzgHtnpirsp+RycAnkYB/SqmPOt2ZCeGI6Y79f516CfKkczaTY1SGgZCT1GBiqz4gIcjnnAPQU8xiNtm9jtPAJpXA3kvHkEYyM1b5hOSloV4+V6EknqP6e1V5YywO44GBj1zVly4Aw5IUHGOtQlgw255xnmpl5lPsjHvbYxgEg8E/jWa7/Lk5AzkH+tbt2nmIQDjHt1rEnQowAOQOlc0pJO1jSCurgreb8uSRnOatWjHzHAGAB1NUIyUcGtO03SEkKOp4AwSc8Vle1ymm1Y0IkEqNzjA5rLuABIUzkjv0q86+W3LnA9PWqtxGwccNlhkkjj25qfQzTtozNcYxkg80xWKsPmKj26VPP8ykEYx0NVJotqgZ+p9aGtLs0XU0jL+6BQnJHUDOPSpGbzFAfhh1GMVVtnEkaADpx0/WrB3LHn5eD371JSVuoK5iJBPGM81FLKUwgGepBP50S3LSKigfdBBOQOajlcyKgIPHIOMUtUUo33IZHwc479hQ0JBOcEYzjvTWBXAPrnJq1Gg8kuSSScYHQUtUiLWM8tt9R6jPUVctdSlt125+TIwOSR/nNI0Dt0GR7Vq+HfDNzqdyT5eyJQDlgQM59fxoQ9CaweW+lHlxvJ8pLHB7Edq9A8L+FY7gb5du/AIV8k5Pr6VNpnhW20yEvEmXZtu4nkY649q3ILn7OoAG0oMYHt/nrWsNHqcNSo9kV7zSC6vHghgcFoxjGKxdU0BJLHCDDDnJOMAf5NdpbywXNkw3Y67kOSRyD9O9VJoS3mIOQQcDA5HpXWo8xzKTjuebXOntax4MgkGcEYPB6/TvUGkboN4L7hk9OOK7O/0UXBkDbA+DkYzk444H4VlHQXtY2kwSVBJ479qFCz2NVV51qVp9ZNs6RxIWGQCzE4Nbdvqyy2rrORvx97t2rnXtmg+Y5dzyAfXqapyXrI/GSpGRxwtXZpu5cYpxO3XX0+zSRxEfMMbmwRj2GOvpUFnHHL+/kOZCMgn8ufeuUF4CRgtnGCB0qzb6rKhKeZgD+Ek5P9KjmGqel0ddGjNGx6gcAHnr7VIyB48JGPlGDz2NZ1jqYkgCAljjBA45HPTv1q/G5mcEAD13ZHb259Kq/M0jilF7kctuCgcIgC4LcZ56D+VRCyhlYynYnBySxA69h65qeNXZjnacDBI9fSp5FLRgJGmF5IPBOfeuiyRmu5l3OmRyqRkqMnaQf5+1ZclqbZV4EgyQcc498V0kqIsZJZiUIyBjvWawAZi54P3eOahwuUptGSYjJDgjZzwOhqvLC0aZDZHbGK17pvLA3hUGT8xAzWXfTBZBE38fAK89s/0rCUV1NoTZRjllXcQ+7tyRxSw3tyJXEuDBjKsDg/jmlIV96IG2A8sAecnFXja+ZGcggk46evtWbjY6lJNDIpzNDgkuCc8kfhUM1ttd9gJDEfeI/HtVhbVLbGByB6nj3/SpZ1kaNHBGeuCBzVRjbUxVTl2KhSNWX5CAOoHOaqzHaQxJHONq9RWskasAWBDtwQx79sVXltP3qJtOSCAefqf5Vo0rXBTfUzJ4pPJOxjjB/hzyemfT61UbMPlt5ucDDHHQ1qKjl9jcHJ4PpUc1uByhBJwD17kVglzbGspXtYiW4MSjyyeTnABHPeqzSPJL0IB5wP61alhLNwM8gEg/d/OrEEAiBYo3XHQHn61oopqzIbaIoLUSq24EYI5UHHJx2qrLbmBzj5+SAc9wSP6VpS8RFQzDkZIOCencfQVXvSkkC5R5HZuTu5BzzUyWgKTbK0I3xk8HkYJ4+tWlBAAKgEZweveq8SCFQCNw6gE/4VYi2ScAEEc8HPpWCbS0NbJsjmjMp2qg4YqSCQec/nWbc6e8b5YjGcAg84xWs0e0guAgXLAE45B64rLvrwyElWXYWAIyOnrWktY6iV4uxkj5iBGcYJUk+9V7lQR1yV4zV6aRVjxt5Ukg+prPLeZuOdoJxjP5VgnbRHUrvczypDnIOR0z0pr5I4OGPtVyQA5TcQByKqvkc9cenNG5UUkyHG1gTk4PJIqwMlPkXPf+v9KixvYE4+h61r6HYfbbgK2di84B9xQotuwXtqbWh6P9ms1uZ0JichVzgHtXQaPpz3NweP3Skc5Hbr+PSrkGkG7iXZvMaHgdev8A+quy8N6NFEmyYP0BGQMEnnn8q9SlRtucU6tnoaenWMTWkaAhcjOScfrWpZac80vlAcY+8TwRn1rPgC7ieVQnII6D6V0vhyI3t6Io2yAASTnA59a6pNQVziu6krM7HwVp8mgxiVn2CYk7s/KAO2T610GsakujHzXkguIF5OGHU5IB+n51bFoh0sO5QWsQxtI7nqay4/BWmyaT/a2szmw0fJEbZBBbnAx7+or5qtVc53Z7FKkoqx8+fE3xfB4k1ec26eXFEwCgPu5749Bz3965OJyvJQZzwwxjPatHxLpkVhrs4sYpZbSSQuuctgZ9fQ8deeahtd48zFtsjA6FuMn2r6TBSXslY4K0rNpmpZWkUsYwpaQ9ceveo7uOWNcAfaFRuN3BIPbPpxWno9uscGd45IJBH3s0uopjcjwOAQCZYxgDk9TVVLN3OOLuZN1P58fmPE1s8YAJGWXGePpWWQ8sowfMjUBgRnINdJDbTy2rxxPHJ0BWTjAJ9f8AGsDUBcx3mBbyxOpIIAyOOmCOKx5WzfmS3RrxXP2W2EDyRuCMhSORmoJS9oTJAHEnKgo2CMj+nWqpn82MHy8PHgsT1Prz2q5YzwXQxI5QlSRgZ7+v0q1ZbkaS2RDpc8iwiOcsAWwS/LE565756/jWxbRxb8HPXgqcVWuBcPHLHgTrtDKBgHgnn6iqf2p7bDAtGwOfmy1K92Zu17I3jeJBFIn2wIi4IEgHI44rD1S7824xEkcjuSTtIBYDrQNRW7WTDxvIwIJdcAenWsTUbnyHQhFOAcGM559fbFTKVkaxg3sUtXkAKrHC0RUbWAbuCfw9Kyrm/eOMbw4cnBJ7/jUeo6rGJtmHAYcheRn61lyIc5R2bJ5yTwea4G+Z6HZCDgrsJ7qV2R48HggqRjAoS2LRq4BDEjIJ4qYWixqN+CCuSQKu29u7sIgTsBBxjjpVQo3d2zo5klqNt42ig2EdiATz/nrUz2xVd/OSAuenTirTcReWHBKkhlGKC48s9QBwSRwCa7uUhtRdyubKQIroQQTwVPNWRbyiGNmYbORyO5//AFU63tJJVDwSb0JyzZIoeEvPhcYUA8k+hyapKyEnfUjgRY5gCpYsM4HP44p8sTsu9sAA5AJwfyqBVbJAY7OBlcjjrirMiiSIAEkMeSxJPfAFVurijuRvH5arK77RnAX1q/psYldTnJznbjt0NZ+8KQkalFTGSRjmul0S1laMSrkrjBOPxrCtLkptnsZfQdbEKK2NqNdkQjclNpyUBwfT+lWCfJAcsRG3AAOTUEcbSMTwX6n0/GnA7lTbkupyeuBXx8pOUm2fs2Hh7OCRLekCL5w0aj5iAME49a43WZBdPiN8RqSdoAyT6V0t9dBUZycuRg+lcdPMJ3coRnOQRnrzXqZdSvJyZ8jxFi3GCpx3Y1F8xSiJsjGAScZqB2O7DHyxjAI4NNeUmRIl3PI3BIBwOBT2+ZskZkAxn0r6Fq2x+YqTT94bBIyxOd7JggAk4Oe1F1ObqWQllPAyTwSelFxbrbBHcGQMcgA8D3qvM0YG/Pz5wRWU9FqaadCk0WxyoIUE5JPOTVm3iEiRgkLzgljjH+NVbtS5BBJwck+nepAVeNN0hJzkYHIrijJp7Dd9yCecxzAxSfICQWIIGR/+qrO9XTMZKEjBwao3UZSchQSnXOKkgUbcsSMjAx60uduVmNJWLksZ8gFEzIMMX9sgf0qOMvJHwmCGHIAJIx/+umFpERhvG3GCuc8ZojJABOP5cVo37xDuloKsm9HjIPB4PY02SQxOGHp1HP1pss+5gCrIgJ+YfSked9joUyoY4Y5PBqXPVlJXWo43jEYbOcg5HH0qzbTESM7t5kmeRnOD/wDqxVEoJEByACQCfQf5FWLa4ES7I0BB53jPHf8AWim23dkN9C+9+UwCM8huBxkf/rpUlE67A4aXdwOBiqYZUhDruIJ4IH5/lTSqIhMZJB5LYAOa35pJ3BpO1jSjZ4pyWyemAvUflVqMll+0F2UqSCpHJ/OseCTYP3ZJOM5J5GKuLK7wlBkv1y3StFUT0Bx0si9PcQT2qO6BGLZGDgnsc4rQ0hX3xsMRIufnIJBA7e+eKwYJh5qI+C5OAAehrfsFjtoXeSUlAclFB4ArWLRhU5krG1FdEEPGS75OWIxge3oKVr+STHllnbuSaotOlzH8khSLIBRCQWB9f0p1o06b2tyVjUjBIx2wf1qmjgu76n3jdzy6s6MjYAJIIHQ+tWoZ5bNOCXGAOP503wwYBCEwOMghex966CayidACFBPUjrXjNSO6HKYdzqCvGHcnjryeM8VTs5UubglxjnGByMdqvXWm4Jjzn19ap21o9owBztzycVdOpy6MznTbd0TXuoppkTOQcnAAHByT1qok73MRfGSc474qLXXS4YJnIU5yKu6KgMBI5TtzSk3LVCirOxlrfS6dcoSmQeCMHH/66l8T+Iorqx2RA8DJcA9OOtX9RgRmz93nnHesDU9P3iVByOigDrVU59JFzpaXiL4WlS6O85O3IBHX611MtjE9uXyAqg8nrXCaJpdzBIUdTEgb5cdccE4/Suh1c3KWJSKQjcMc8H3rrcVJanNGUoGVNqkVm8iAnOTx6VJb7LqNi5wMevXpXOadp876s4uCwQkFST1x610dxp8kUeYxhTk5A4FckoxibQlKWrMq+twk3BOxSSfQ5rn9Qs/PcgkLgnt611At5ZkIbMi9MsDgH296q3uliFGldcdDknk9v6Vm0raHQptaNHH63pYttPkwM4ABx3HWvHPEYMs7gcAnIH/6q94vYBd27xBvTPPQ8/8A1q8n8R6GYZSZAN6sT2wQfp9KwlodCemh4/4y0No7FJ/mBLYORgY7H+Y/CvPNj8jpg9QPevavE9ubu1kD8Dgc+n+QK8Zvl+z3MiDPDHgnr7/nmpW5fQkty+4ccH3rX0uDzdQjUAkk7QAOhPc1kW5+bI449q6nwfEbjWUwckcEHnritnLki2Pluz2vQbJ7HRUzj5cZJHtjj8q8b8f6qdR12ZQfkjwASeDjnP6V7B4g1sWOiPGDg7QFAPcDk/lXz5cv9ovJJWctuY4PsTkfl0rzsJHnrcx1VpLlUUBQuDwTg+nrSKxjcKAfmBHXoe1PaMqOOASCePWmIEUcnJByNrDj619DZtnFca+5RnJx0A75pGJI2vuO0YwRj9alkk83lj93gc9aYDjJB6daLakxVinJngkkEZyM9elNGd7gjntz3qeQ7hk9OpqtJmPbkrz6GueXxXNElYgdyWbJIGeCMc1ULEtnnjrk1al4Xgg+3AxVV25wDlM8cce9Zy12CKS1Q0kjI7dqjLBWByc5/A08sMYPGSMHNRM4zhzmpukhstI27bz1qdkf7iYAPLHHJrOjm2duM1fjuhhgCckcVF2J2tqT2uCwGBnNd1oCBIU3cZ9+oritPDTTpnnuGI56CuwiDx24dAQBwDnvgVUDCUXY2WkBJ5CheMHmq92I9wUNxjJyMCssXTynLuw+nXPao7m9faA/IBI6jPP41XMo6GEYPc1ZFjXIcK/GcgfSoZASeeNp9O1Uo715UPAAHABIyBVhLgOmzPXrnv8AShaoSpu+oO4DbVJBPQmhSMkEnGMcjNKrBiuSTk8AHmlDGSbAJcZ5JByaGrK49L2QbVVeuHzkgjFOxkknBHTH1pjAlsYGAedwNQmb7Pk++QM9azd7XLiubRlS+uN0oUqevbp6f0q1aWwmCuQQE64HY9efyqiqefKXOXVjuBBxyK2rb9zFhT9TS6FR0uPWIRjjoT3PSmMURTwx9WwDipkUNxkg8ZPaqspxlMkjPXNSn0Y201cqySGF8J8+ckZHPaqt0wEhGOSCcYq2/wB3k9TwTzVFo/3p+fPBAAHFUi1a2hU+cMwQZPBx+dVCSrHjqO/QVfmx1wcgdR0z2qm8xBIzx2AHepSdylZFWb7pX3zk1WkDmQAYPHOT2qeZh8pznrkHioTmM72IzjpnNPZaGb1dyFZcs+EGSCoY84zTPKBkyCXODkmns3zHIwPXFNwcHDADjjIyahdzVWWw5FDOMY4PpXZeG7cxWuTjk9DXJWRPmoApOTjB9D1rv7LZ9nBL4IAwO2OldNGKk7mchk0REnU4IxjJ4PY1XO7ccAYBGFFaVzbyTxpgnIOBn39PyrNn3wEgkgYz+Nd8dEcz+IjfLyFiMc5J70w/ICMbgc8kfypIJTnJJOe7CpZijoEQYPYjpjvTvcLqJTkhJGFJBHUkHNV5UMYAyTjucnNWpHHPJ4+9x+VQuMtnjnnk1m2luapc2qKUzBEJyOmD7ZrPuIsxE9eTggdB3rRZQxbfjIPeo0tzMdiMRuHIB7d65JPqzqpxdrIwmySQO56L1qzbB125yAOeavPp/wBnYocnBJycZz+FV3iZScEn8a53Psd8cM0tSyVEigqc854NTTQi4hGQBtIOcVBbE7dpBJ64pftHGVcYPUGrvpocU6Uo7la9gECk9c8ZIxWXKQ6hMnCn1rQu5OMB+4xwKoiMs2SAeucjimpdDLl7klqHijIB+U4yB3FOZiUznvyPSpSqpHnsMDBPFVGkyMA8DtUPTY0ir7jnzjPbNOHKcnjPH5VFnK4I96UkspAzgdaSfUpbjo13MO+MHpWzYae8vzsmV7Af1rMt4yAjD5QOpxnNdFoNvJe3IRMk7uikdz+goTbZlPTcvaPoYuLpQ6MIxySq8V3EWlRWdoqoCCfvMBg1f0HTY7a0PyL5hwDuGccetahskuLbaB84656f4V306aS1PNlUbbMeS/EenJCApaPowODzxz+VYkF+0lxtd+MkBc810U2lAAjABYYJAA49q5u/0Se1uP8AWkIvdh17/wAgKUodTOPvI39JuBDMQ7goSABnnn1rYmIsZN4XjBwcjv6GuXt85jD85Ibjn8c+ldDPepNFEj84GSSOOuP6V0Qempk9x0sMcmZCCA2MkDvjrWVqFrL5JMDMVXncDjg8U/VL97bfHE+dwOMHPpitDScNaZJBIyCDnoelaRshXaOXfRH8tPvOw65Xn65qhqmgyGAnGBjqBk59xXdeSTIAEwrg4Zun4UCyBUhs5wQAAMk9qTipblwquJ5VJpUsCfOCCMc1m3rSwKSnPOP0r0XU9EG6beXCjko3G2uU1fT/ADI8pHvVTglRXLNNKyPRozUkN0PVJLcDcQMk8t2PtXUWbmddwJAxnn0z/wDrrjI9PbhHX7gBABIP6Vq2t/8AZZEBLBcYLAnkfjSpxktWZzS2R0kUkUBZCRlmJAyc5HfFWpJgtqiOMSEAADjI7nFc5/bg89ZAfNUH5g3GBg//AFqrSeJUifbhjkfgM1q58u5iqKkdDI3lxN1AHVj0rOuLqOONick8ZHGBz/k1z7eITdO+zf1/i5A7VCbp5GBLd/Sq5k/hF7Dl+I3/ALObllcz+cgJIJwAM8fnTLm0FvNv3bz90qR6d6pRXkkaFMh1JBAz09DVmO/Lkb3AHORmnp1Bp9CaLMyH5QNpA3AHAzU0cezoeQcc1XtZTPP5UDhYwfmLcA1cZSi5d1cg4OKhe8S4tasEVGulL8knBPUfiKkmt0LEhOBwD2P0qskzmTkAoM8jrVi7/wBFgOc4xkDGfSi8UZqLZXdCvIfGOeAKqS7pZRI5ckZJ2irCTB2JJJznKkcf/rqtc3axuRvA52lVPIJ6ZrG6vobKLeiKVyPPbCqw5HQDj3NXxaxR+WQ7M/QgYHbrUEKu8kewgoxwMkf5xV6a0eFyXIHcYNZuVvhNNY6MrrBFiTJJkyMAngH/ABqu7EAqozz6cVcyoUgcEnNQu2JCQTx6VdnJakNt7GbIpkJQH8BULsEfad2O7HgZrRl28BFwzDGQepzknH5VTeIsy78g4yc9KhpJaG0Ytq4i5uZBjk55z3oSMxmR5PlIPGDjFKbqK3QvjCjHOelZl9rD7QE/1ZJB3HIXNJJJXYK7ZJqGpNJKygh0wAy7ePzrOublBH+7QZ6cnA/CoDcO7bzjg8j2qN4/MH3yRgkACs22dCjbViTRHkq+WYZxn2qv5WEGeB0PNTgDa7HpwRznn3pGjj4+cnHQDoKlLW5omtiCVA+NvbuR1qJo3fORjvxVvDJtBwcHgGoinL8sxPBGelLfcqOhWFqWdMAdeRmu18Iae+wL5RMpHAzjPXBz7Vg2KRvkMm4nAwQOMmu28NQRQXIkDcKMMc8DB7+9dFBXkZTemh3OjaWLe1jd8EkZ+UkkHvk960QFCNmXD5A2t0x9aq2mswM8YCFRkjeoznOfyHvV+0luNYuxbxxBwpGWPoePx6V70EjyJuzJolnVVjQq6EgLgZOc8c969s+FPg9xYXN08H2p34CMp49cGrHws+C76tNBc3UZSAEMA3GT0HHpX1r4G+GSJCltaW3yADnbx71w4mzXKjSgve5j5jXQdU1C9IvNIlg0uMncFOSw7dP8+tebfEqfWPFCN4btoZotPguBJHmIgvg9OQBjA6d/UV+mFh8FHuIx57Kg6gAZrH8Ufsz2+pQuUEbSY4O3Bz7V4kqa0uek43WjPzFudONnaXtrLp5N4ItqhY87Ceh+uMn8K8vuIZLdyjjD78HJ54POfpX3t4h/Zx1fwl4kvLqJ0uHYsRDdRgjkDGOfp+tfJvxh8D3/AId8a34vYo0N05lRAwPXHAGOBwMV20MQoSVI5alKXLc5mwMVvaI7AyJxhh196q6leraTmSJnkjPOHB4z6f4VINgxFGjjggJuJwPetHTrZHcJcIo4O3dzk47Gva5eZXZ52zOcBLCORF8sk5YqCMjnqKsXL7pUdn2ArnkHngcVbuY44ldiCDnCqo4/GsuSWU3sDbxJsyAjHC4PX/PtWL00NzOvrbz3chgyE5BUYyMD/Ci3uTbKIsHy2OS46jjpnt1q9eRvNK4lgR4NuCEPJOTjAHoMD8Kr6pZo1ophldFfJAYYxkD/APVWQ43RZtJImnx5C7GUKrqTkD3J980y8FukpcySR7RkhuenHHtWLay+SVJfAAOcMT7dKq3+ryGZxHINijABHWs+ezshqGtyTVNYgsEdEIkOTkkkckDFcreajLMQInwpH8Jp9+TJLsBV9xDEhcc02C2HOMdecGuZxlOR304xSIFi814xICcHJ/8Ar1buQgVdidx0HFIYi2wcdep6dal+ysijJOWwTg5HFdcIcqFOV3YSKBxsIO8HOR6CrSRlEO8HGQCfaiGJI1UiTcc8jHrVghfs7fOJHzgjpj8R+FdEVYyK3koB1xjkYNKyK0JDklAQSpz7dalwkLEH5+OeeM1Ey4VtqZ3AjND02Ku3oSW0zqCA5Cc5VAcEZpWkKS7wTj7vHTGTTtPPly9fqT06f/rpxTe5YSBznLYOcGld7mqirWGsCpUB8A84B5z60XLhpN3lqiKAFRQeDnkn1J9arSO5nAQfMThi3GB7VKjZyM+Y2Tub0P8A+rFPclK0rEsrB3T5cYOR711OjxOkCl3Gw8lB6cVy0MBllQJhzkZPt3rtLGJIIUAxI4GCx9T6V5GNnyqx9lkVHmq87LMufK++w54CgZIqOZxg4DBMYJbqfyqUJlUwd755UdR9aS5UxHkbzxwo6celeBy9T9PT0sjK1+6EFptZAhOBkHrmuQWR2kbIwMnAx9K3fE1y0qhOWOScZ6CseDdkIUL5HAxX0+BjaFz8pz2o6mItfYbOjk5Q+X6spxn/AOvSRPnAwQBwSeSfpUt0nltjJz02+hqncI+0FwGA5AAPqK72fKTZYuXBjkQcovAY8GsWcOxUkt5YYE4wT+tX5rgTuYwCMZHAxVRlIbG7JBBAJ69K5atpWRdPQfK6LGNgbB6kgD88UyJHgO7kg88CpJZAqkkAhTllAz3qO4vjK28DYDwAO1YNRWnUu2twEoncoP3jN7HiokXcMNgnOeRTNwByH2knqe9Pw4/MAEHuaFJbNCavqLOj+YCpLkA5O4CpBBIkG903rt4wQCp/wqGY5mBQYTgE574wcflThP5SL2BODk59qzUW22WrW1ITKSCXY5U52gDHahzuTcshUsQSuO1TSQeXJhgEUnOTnpSLEHzsJODjOMUb9BNjJW8mAsACTwFY0sbp9mJ+5KSCR1H4e9MjjyzxH50HIanvHHHgjgrnJ/CrUpCSUlqTohaFEd9vBwMn8f8A9dPTYIjG5HGMKT1plqwuItvO/HB/+tTCmyb5suynBwelXzfyhZIt21yYC/lgAn5cEDgGhboh8Dp/eyOT3qqwCtvJYKTwoOM8VCH+bJJJBBG08+9ROXKy0jWjjEzfKm536PxkHjH9a3LWC302IIkrXEpbLZGAuevT6CseyEd1KELmFCR35Ax2x0NbUkEcaYtx+6wMknJzjqT69auO/Mjnqy6MeL3Du55G3AANPWdAgF0jsrDKgfh/n8qgjQ+QyRRgkkEytz9KtzSLHGPJiMjHG45GB16V08+hw9bH3VDK+iSE+YcE8g/lXQw629xCB2GBwaytatIzblnPzA8ccH/OKh0SYTPtzlAc4x615zbeiHHR6m3BNJJJvbHcDjsauSRiZHPGeRVuDTQbdXXBB5IAPH1qBz9mkYc4zgDqKx5XHc7L3VkctfaYzPKRgkggHJxWfbao+ksUKkrnAJ9cCuwCxmZieB2JP9KzvENjYXFsGj+aVTnIA61qvhOZxaZnx6v9vJwpJxySTip0QGM5BBBBIqvosCFwCSRnI9RW/dWYSDGcORkADOKws73R0xV1uc9MoDKUGDnGc9P/AK9OKXGPnBBU9Ov51dS3MZLkDJ7EVejTzYcbseuR/SumLk1Y55x10OSucWsglkIQZB5IAIz2rqLfUbCTT9iDcTjqOh+vp7Vy3i2yaSRFVwVyck55pulW0tvaDnGcYzyD+FZym1oy6dN3NaWVFR9mCoJwoHT3rntWuyYfKfJI46Zx6VpcxKw++BnAz0NYs0bzyuCCR3JB4pU05GtRqOjMHTg7TvHIRjJzkY4qj4o8PRzQu5++pGADgY5PX0rbWB4LrPHJwTmte/sBc6ec9SvBHOCe1Nx6EUqnQ+YfEsf2Xz4WHIyODnryK8K8SIYdQcEcAk5r6O8faHcxanMnlEICTj2rxjxX4flulzHHyhIJYcsPauZ3Tud0dVY5O2m5Unr1P9K9D+HEazX8RwACewweOc150iNFICcgA4APX0r0D4eXBguxg85wOelFTWA46SR03j+/kTT7jZjgEKxPQZ5P14ryvYRnGcZ9Oa7rx/qO9Y7cE4bGQRXGDnoMD8arBU3y3Lqu7GCQbOjZHt1oLbASEzgjIwSfxH41KyiNgeSCO+cZo8p1JYDHbqa9azWiOfmsQMSg2MoOc5IHSmICoyePWpHU9CSTjOSeeeaidShyXJBHODjHFD03FfqMf5sgdCcHk96rMoySBwSAWJ/CnbwY+NwGcZOaQ/LCUyW559hXO0n7yLjLQqOMsflAwcAZ6ioTgDH/AI6OtTScseSQR2+tVh88pB6ZwGrOVtEhrRCSYfHpjqe5quvLH5c56HtT3k4J7dODz1xTHDhMpjH41k4rYeojklsYGM9alik2AjbuJIwSenrURctjDd+DjpT4QWABPJPJ9alQ01G7Pc6DRQ0zowHfGM+tdQgxGQeoOMZ4rC8PJ5KEyAlSc/jgCuhGNu84AHBwMULTQ55Oz0K0ykAYBBJyCABzUUyEn5gOmTz396tSkOMFunQ1VKhpCM4z78Zq7XdgT0GFAFywGcckdO1JFP8ALgdATTmDLDGASSCck1Ft2yA4ygIJFauNkS11ROl0Y+SM4PfrTxcmRwc574FUjjzM57nAzT2mAQjjOeKlO8dR8vMkaMN0Izv+XkEEHoTVC7vlfhG5BJ4J6dMVVabMZ7c4I6VnlmaUg/LkgDA4xWTelkXCCTuamnzBHA+YIDgcZ5/E1r/ajkL90DoSev1rK0+1ygOCcEkk/ln9K0XiVthPJUDjPtRy6IUlroXI7jGAQHduoIOPwpk16I96EhgRggjgcjp6HiqLq8kgCZBByFBPQdf0qtcEqSOV78nJzS5b7gkkWpJhI5AXC5yASDVV5i0hKuFXkZOAM1US6eP5Hc5xkZ9KYs4JySAFPBOcmk7KxUYpbEkjSINrFcHnCnpVNyBkgcd89asyt5hLonHc4qrKUJzyMHPFIGkVpSWc4GAOOOnNMlU/IQgGQR+IqTzihJ5dTngHkZqC4jCKck4+vNLZBoRMzkADlScDjvTQXJJfOc8kGh8sAOiAZAA/WnQrvfBzg9/U0khpIvaYSLte4xk8ZNdrbx7YQHxz2ORXM6HAFuQTy4PcDr6V1UriVE2HYAMdPxPH4V1UdDKSs9Rhuzu4x8pOD71UdRO2C3cn5v6VYefHfKE557mmyn91kD6A+td6aZi7puxXdAsccecAEcgZyKjkl8tNgO5snr1FXJflxlFUYHAJP5VXCh/m9D6UegRjKVins3FyqfMR1PekEb/Lg5GOnpV6KzmftgeoOM1cjt0jyCvPv2rinVS0Paw+DnNXlsY8WnHkk5JHAx1pqQmGQgDBx97rWw6mNGIGdvOQO1UniIIf+9wGxXC5tvU9ZYeEI+6Z85OcOPoR1rPuD5TDKqOSDuzwMf8A6q0n+Vt5TIyAGAGOtU9QiMrnbgnJPWlZCcrLUzYZiF2uegGcDimXFyiHvg9CtRO4jU9O+BVOaQuw46DnnNWttDz61VWsTuhkABcZPIIHf0qXYUjwThzwQR+tUwWAB9OmD0pWaTG/qM4JrS7toedK3UfJOSmC2e31qEBzg5wucZI45qJjuIJGeewqwh3KTz0PHGB6VO+5MXYRS7MD98dOn61LFGQSQAcckcYqaNRsCjkNzketPt4i8ZzuwTjIPTnqazV7mj0LFjp8t43lomCcBeO9emeD/DAtLaSScMJJMAHbwuP61D4I8KvPGJQpIHR2GFHQ8e9egxWjSQCFnIAIJYDrXo0qaS5jzZ1dbMZEIooMcCNQAzADP40tsMzhQcpgkkis/wDewySROV8ndj3q3CTYSbz93gEc1umcDepcKCRwhwSDt6YptzZiRBvRTk4Bx6UW0glkLBhgE5XuKtm5ReMknr16cVpbS5nsYVzp/kkEDjuR2rLmnP2hIVDkt0ODgV0dzLJNcAYGwgYINJPah2yEAIxk+tOKRa0OTmsfLdnGSOhzk4PatyzljggCDhwMkkZ5qRrVWGcEe46ZqN7IyKVOVZuhWk1LoG71JItQNzHjgbTg4PapGmBwMnjqSaqx6f8AZW4jxx0GeaktYTMcn5ATg5HSsldPUGtSw9sGjMm/gDBz3zWHqujkjfECM8jJ/D0rqZdJjktTAHOPvFt3J9qrXMW2NgE+RV7npQmpbji3F6HAz6aLMmQh35we+O3Sq81ljMhVggbAJOOCOtdvPbJcR7HRQmOT3Peua1SMSFow+Fx70J2R1p3RyUqu2Qg6HAPXis+XeJyhIyOSBnOPxrqZIvKwEi3DnoeTwOgxVpdER32SRgOwB5JJGRUSWxupqKsclDHvGUHscgd/x9q1vsSRqxjGEIBye2etb48LiCPOVc5yAM5/GqN7G8UQwCF4HfpQrLQh1VJWM77Q6RhFJbbwTwTj6+lVxbybCxJAwSAOuauOoRBnaIz1wOpqKWdVLY5wQSfw61EnrqUrNEdpdzW7/Ie5DEjt/StSDUDIoQoc5wS3cVkRbmV2jTpnPAyf85qeOUpCIyXkBzyTjB69R0og7IqUYmizsu8bgB6jNO2uUG9i4YYBBIGOKprlCBkduc5zn3q66fZ4SG4k9KSfc52lsiG8fywdjjrxhefzrPKvK3KbE65HrVkTY3iQFwQQMZ4NM4lyM7sDAA/+vWMvLYqMmtiWC3fyFIf92CSDnkVq2EMk6gDLjAIOM57c1Xs7DzOCGAGCcDpmtYJb6Xbku+wAYDHvz0pxTZPMr6laXTQWG7cCpyR0APaqVxDa2kaAOuWJJy3eotV8TSvITBtyMEM3PGMf0rnrm5e7yWkYknPBxz7e1byfu2QQg3LQ1Z7u3tJCzOrhec59axrvVmuHzFwOmep5qm7nyj93ehyWPJpsSfaLc8sC3TnG0/4Vytu1jtgujBrjglxvY/kO1VpQs+Dn7pyRk0+SJydhXPTOMnmnNDJbttfIB4PPNSVyWd0NjT5gAcA9eePxqPyzKxHBAOB6D6VYcdwMimocLnGMfwqKpFdSKaIQqARxyc9agIGA20jIJB6e39KuXJbIBXIHOO+KrGMsgccDOMAZ4PWl6Csr7EDROASCee2TxTVBD4Byh6471Z37lxk8nGMfhUqWgaZUkfy0IwGPP6flUWNG1Y2PDWlPKPPPAB2jJB5PT+Qrr7C3GwJHwSSWYnkjvWJo8DwvHjogGQOrEiuwttNlJiZD8hJBUkegOcfXNeth6VldnnVZ2dkT6ZDHL8iZ8xSO34Cvefgn8L/7d1VZXHnwjBZ89xjI/HFeT6bo32S8jIAckD51/L+tfb/wP8MJpPhaykKAPMAxwO3GTXVVl7OO5yxXPPU9i+GXgCO6eKCKARwoAC5HT2r6N0PQbbRrWOOKMLtGOB/OuO+FdnFbWCgffxkn616LJII0Ln7oGc149ab2PTpxW48ttFGcivLdQ1jXdW1N2gumt7ZW2rFGAMgHqT3zUviHxbceHNNR5XLEkL15JrjV7XZ0DPjNBaX+ikjaLmEgiQDnBPIz6f41+bf7U/hQxSW2sQh5cEq4wfkycceozX2Z448V3OpqGJIDfeGK8d8X6R/wkXh7UbN7VLuR4z5akZOe2Oevp344q24q0uxm05Jo+HrWyKRhn4ccZHJ54PNaUAcWq70VyuckjnFWNd0m+8N6nLZ3lvskiAysnB5GAf0/Os5rkSAJ86jPzFTwf/rV9FTq88U0eLJcsrMpatZ+bCGjkZe5I5BFZfyLMAxDuAMEDBFdQWEkWUfOBwMDB7f1rB1HTxErSpbnzB95ox0AzzVSjfUlPUzZ7ZJJjOEZCGGSSTxjgfkBWXql7KsPLrgMMAjBOff1p9zqzfZ3jWeWM4yCwyMVzlxrf2nEborhSScjnOODXFOooux204SkiHU795UURoIzGcEqeo688ep61jSXcsk+MkK5OOT0+tWHj8wgg/IcnI6E1I1rGUTqXA5J7H/OKzUG3c61BIjhTBXH388HHT8TViWHqHOXXJznjPFNhgLgYxgEEE1eKjcCRkcgheK64xW5jzPYhhXYx43N0zgY+tPkky7RKWQEY3kAenFTGLZyQwwQcYzkf570wDax8wfKx45x+P61SRTTHw24MZYYVBknJx+VEakRcACPrnFOSPyvvDI6DnI9KjkMqqUEmQgJVc/yqk7A4WI5SGIxnb69BT4Vjk+++wYyDzjijhnUEc4Hykd6bcT7Z418kH5cMQSQTn07VLYRaSux8sxaQnGUOMGoWkyHaM4TILHGM/jTllEPOD0wFB4zjj9ajhO8lSOp4579qTKjy3VhFkeQncNuSNvFPW3ZYHV8bGycDHtz+lSGVB8hGJFUgYAIWl4Dxxvh328qD0HfihO4XcWT6Whe4i5YZJ5Azmuwj3iMAA7B1Pc1g+HYSt0XdQ+SAikf0ro5dwVsELkjCZPWvCxlROVmfo+RYf8Ade07iLJhSFQcHlh1FQySyNGTGdpzzu6Yp4k8u3InQkgEqqnrVeaRpLbAIUnGRzXlwipSsz6ipUcKbbOd1C4cTncVXsGqg0jrIHQjYDyT6U+9BWYiTLgnIA/L+lQhvMBiQckcKQc9f/rV9XR9yCR+Q4yq6teT8y2t1HcgIgw5zl9wwfwqpPGsqeWhY8H5m4A6dBUUflx+WcHd1KjOc4qaN3UO4B2YBPbjvW6dzzXF31Mfy3ilcb8gHlz9aIN5cqDvOSASOmelNvLlBKTtKAkjGfXpUKzOQSAsZAxgrgnnvXmTlyyOhJW0J2ZlyBknJBOPwqdfktggAJPPzDp0pgy0YJGOvFRxS5ODgAepNCsneQrjrry32h+oOQOxORTBHvwTubkAAngUrhpHGACignLevtQ128+FKEBRnGc8d6Tae4RJJoVaJMgkrzgH0oScoBG4BAIIxziiS5fqqYz14xSK5EfI289Se1NW6FepJcSFk5B6EgAdaj3MyqeEc4BU5zzUU0yMxIwMLgEnjOfSnqCqkh+npii+thNaaDVLhuAO/bvUEjswdTkDOT+FOEuVONxJ5J9fypmzzYwQcsTjb1z+FZvsgi7o0NBcC5LudiAE5J68DHFPmuhLdMSwUuc5xgHkVmqxgmCMNnPIPOPwq6DF5oDAEjuBnFVB9Asnqx0qknEefLwA2RkH8Pwqt5IUkgdASWx+NSXf7uAl8FCcAYOans5nFtLAyBBkA5B3evFOUdbIG9DT0O1tpgHljLurBiABkjpW7Osckn+kT+TG2SiIBk+mQKq6ROq6fEIIhA5JBlcZJz0z6VM0Ynu441G4qcecCCFPfn0rSyjE89tylqNRCXKTXH2eL+6q5LHtn0p13I4CJGqqgHTHJ96tlxDKMRicH5fMIyPqD/WookYXLomJXyTyMqo9M/57VXOkrhypux+iNzpwvYNrjOTkEnHHT8az/s0WmyJjAUnBOMcVsSS+W+33qO7s0uYwT0z+XFcKbWxvKCl8JBL4kiWERxPlgemetV0vZpBlzuXOST7+lYGqW4srzZHJ8nBAxgfhXSaIBNDgqCMggEZod5PUzhK2jZOIi6HORx2xms6fTWGXBJUHkEjitq/Bt4gQMBs8EcVnRXRlT5yuO+BjFEfdZqknozHiJsJQf4FJwTxmrba2ZohGi7myO/Qc1PfwQXEDqnLkcYNYGkWhhuyhLYPHPQD2960atsZPR6Gqsk7yoShABzyTyKSa9eJSE3A4OBnOPzroIbRJrfaB09uawdQ07y5Wzk8+o496izTNdLaGFeXryQl5MkgHrVjTLqNgA5yeMKDjIqxeadvt5OcBVOMnGTXIQ3c0GoCLYcE7cc9e1ElrcOdxsdVNbu/3ehJPIqtHCizEOSCeAMHvWzpQ3WpLDkgcHmsy9TJc+hJGKpTaVkNxi9WZmo6SfLEsQbaCRwOv5dKhtbiSWBFOWC9Mcn0pbi8n8gpltikkgHufWq+ju7XIR85Y+vfnFPllJmKag9Ecl40tVkt5XCbCSCGPUDuK8J8YafGIpcDOM5BPA78e/NfU/jbw27WGcZDDOepzivmnx/YvZ+eCGAJI3H6Z/pWVSEo7nXCdzwXWLkx6iUTsec8n/wCtXX+AH33IcnGCePXj/wCvXD+IlYak8obAyTwOxrr/AIcysJ495JO4A49+9ZWvE2WrRe8Xpm72MfnwMHPXisa2VkJOBjqCeelbXitd2qEFy4IOGJFZaWzOSCCFwRkH1x+vFelhLKBUouUrIaFyu09jmo2U5y2Ni85zVsQSAH5WIByCetLNAPJZyM45OQe1dftILqP6tUetjPkUM4zwCMce9RTRb1Yc4B4yMZFTt90HZk8cDj86YgKMWbPoAegoaUkZNSi7NFF9q4HGAc8dR9KpysMZG4nJzu71pzERnBO7nIGOlZ9xE+3eOgPY1yOHK9BX6FKbtk8e3WqsjbOQeM1bnyowc+5YdapS9Me/fvWEnrYExpJKg44PPWmhgF4yD39KJGOAMYx+tNXKr8w6+1ZpNlN30AkEgDHrkCrFtkuGwGHYHPtVcjJHHtnHStLSo97pzk56jn25pX1BrodTp+2O2BwPmPYdKtuz8DHy4zg9ahsoiIiAOevPf0xU7ttwTuOKLnPOOtyMyDySN+CD0IBquxITgjdnBOO5qST943oCcEtSPCIgShJk9jxVrQaatqMRiYw5bPGMYzzT+GXGf0xUKl8nPIPJOOBTXcqNwPfjb3qVtZii9SVoguMDJz6jioJUAPOCQCeCKljd9gLkjA9cdfeq1wSvAyACOcCm9tC9UV7uXKcEjOO/FN0+NLpZMuCVwApBO4k46+1QzSCdyBkgHBJ/hNaNiqfISoGOMgdM1N1aw7cpsxNhyJHzkdQO3pUbyELnLDrlWXA/OiMu7dT1wDgdMc1G7uCQw5Azg854o2Qm0iIL5rkuTsA2hScDnqaLpBIBtHIHTB5p8z4Y5bBYnK+4/wD11WkuGHybQNowMAjpSvdaCerVynPkgFgeBt5GMc//AF6gmBRQoOM89f1p7seS5yc5GTmqzt5nJ6EAEmpL2HR3I2hfvehHPNODE8MuQfUYxVV4vKZGBU7skYIycU/7aBsB3dDnPb8aSWhLvuJI23gDv1H+faopIw4ByXJ6ZAwM1IMyE5ZcYyCRxTGwWAPfoAPu0KI+ZIiOehHtkdKQb0PAzggnv3qWZNrAcn1Pc08EqQBzxt6+tJPUtaI3NBUbnOMZJ5FdF5W9cHp6msDSF8hMk4yccY49atPfSqiqHbHfnk8130/hsZOLe5pMAYgBgbeAeuc+1NYICq9T1OD+FZJupTIMOQOwPrWxZwvIih+mQCSO5qnUjTVpHVh8NUqv3CS3sHuQNu7GcDkd60TpIgyXTJHIJHGen9KvWsKrCEO3OQwJ68UtwzEHPfnPpXkzxEnKyPr8PllOlBSnuZ0kZi77Djgr2zVYqZYxlMMeoPtVoyFsk4wOpyOarySOjgkAcYJHekrvUc1GKtErMheTAJXII6mqEoOzngAnPPXHFXZ5wYucjnJ4rB1G/O8oCpBHpzilGLk7s46tSNJXYy7vo9pjIAOc496zZpnkJIOPbmoJ3d2MgBz1B/H+VC7iuMZAbJPQYzzzXSopHgVq7nsVZoi4DuSD3xnAquYCEOBlORkjitVZFTIIHoMgYqqxJOCT3IwOP0qvQ4222VFhwhBHOOMGm+Wdmw5x171YOWbk8dM0qxnzBk4AP3iMiiTujRaKzIREVAAyRnPNSq7Ll8DnIwelGST8pyOfxpdpbYMdTjOM+/Ssm9idOosLEEqeQfboK6/wl4XOpMrSf8e3BCgEZ5HX2rDsLP7Rdou3ezZAH15Ne1+FNKFrpcZaH5gASw9euOPbFb04OTMak0omvp9rFaRrDF8iqMAA8ZPH9KfJvSUIr8EkYzgkgY6/jUi2oj/eA8+gNSRJvcA5B65wK9GOmh4zlcyr2yEcu8AjgEEgYOODVdzlCAATjggHtx+db88SSqQRjb0JHbv0qrNZjCYGwdyvHP8AnFNpPYhMbYIsShHAD4G4nrk0moP5IOAHckANgcDvikjV1ly5AQHI45/OnSQi5JZ+gIwATkn39q1hpuDIII90IcOQwbG09QK0DCPsqjBznOR2wR+f0qKBlDCMkEnOOw/WpoZN0iBH2Iuenr6VPMrgRW8YPHB44GOlPMLs4IUbFzyB3qaKEqwGOrY6cf8A6qnRhIHiQb34woHfPQeuaTmkAtrai7l2uFJAyQRk/hXoHhP9n/xN43jRtI0m4uVPIZYyMD6kY/WvXf2bP2bJ/FF/Z6prpe3sNwbYw5cZz07envX6MeHtDsNB0qCz0+3S2tI1AREAHGByfU+9RUqKkldXN6VGVV9kflfqv7HHxM0q0Mknh65eMch4sFh9QCa8z8YfCDxn4Xs5ZrvRryJFU5kMZA/Ef4V+0Wo6lFbxMN/P+ya8/wDEVxaavDJb3MEU8bAqRKoOc/UV5VSvdnpxwSa3Pwv1LUb6K7lhlSSOVSAyNGQTxxg9MVPZOzyB5IjvHBPJxxn+lfrH43/ZX8D/ABEgk82wSyuGBCywgLgnjPHNfFPx6/ZD8R/BK4k1G1jk1fw9ICwnjUs0eOMn1x1xXXh68Je7Iynh50lpqfPaQBVDAHOSee9XbGBDiWRchTzuJA+mRz2FEM0dzcCKPjBO7nOCBkg+9XpYkSMpkOpJG3GDj1Brsm1HQ5b8+xQld2eSRlzEQSqRjvWVdnEuzYQOhBA5J5q9cyNanAAx0XjPHvWdI28Aue5PBArkau7omCs9TPntI43Gd5TdglV5HrwPwqhd28aykCIqeBk5B6n/AOtW5LMVUFnGM52qcnt2rPaBJwU2Hpn6d+amTu7I6E7MpxbhER905wCMcA5qdIniRCXBzgkkdQBS3EYhijSQ7M8rj+IdP6VTuLtIbaSEZJI4ZgfatEkdDd9C3OZEVfKOARn5evrmoY5DnMr4ZRgnJ5z6+/NUo5ZJOUycAj5cinjMZILhCVzt6n8hUSaZnKHI7Gn9nDE/wgchievAp0CZuYzgnkdM4/GoYrqQx7DkscAlj0H4+1bGmRY/eAB1AJxnGT9aUYtIh22NKKNba2MhIG3rx37fhXN65enUZYow42REsMD1GKs67qgZoo12gnqqgkjoDntiqMQhEJTGzcBhugP5c9cVo2kTZlKWQRxESEYJ6Dqe/wDSse4jLI+wgIckL79qs3Ty3rkAKQD97Od2OB1+hqQRqsR3/OQMYAA5rF3kzpjZK5RuYUSOLa4kLYJwPun0pxUoAc9sYH+fpTxFtYFsIhOQCMnNTOioVGcKO4HOahRTTNHLQj8iRx5pO3cDgg556dPzpbmLCAIN5IG4sTwe9N87ETYyQCOWyMVG05RMlzJuOCijPGetRfTUrpoRSEplMkITzxTd2GRBzkEcnOSfb8qeWYpvbGSSdo5wMng+9QGUeZvRWGT1J4H40+Zi1QkkLOvUk5APIxxTCx4jznqMDAqwjIWyclB1Pv7VX+dmcnhAeAevHPPpSGk3qiu2Y0OeAp5ycVe0yNLiVUYuXyCARj071UIJGXPOMryOOc5P51saA8TSoCQHJwMHjINXTSbsRPmSuj0Lw/oxW1Rz0b7y9CBkdK6u2hSJ0GxzGRzk4P51X0SzMtlD97AUFio5zmuhtreKUbhISVPO/qD2Ne9TSjHU8mUm3cZp6xQ6nE5jZJGbCtkkAZGc196+AnFvoenAEbfKUH0HGa+G5pgJAS4fYAeO/r/KvsD4Q6+mveD9PeNw0kUYRyp/z2xXn4uWljowsbyZ754Y8eDR0KZ6EAZOK60fFOHVdlmkmyRuCc187anc3NrckgnbnIHPHbFdN4VmFsv2hyN7EEgnJ9uv415jqOZ6CVnY+gLG+tLaDBKk9c5HNcL8SL2K7EQV1PJwoNcb4h8eg3dpbwRyCRiThedxHXJHSrUOdSZRKwB7kn8cfrWMm5aGqdtDmdUQyoRjjHAri9Yi2Wlx/pDWox/rAeVHqPeu98SL9lcpnnBAHpXHXMxnzFGYS7HBWZgAQfQd8/0rgrzcVYs8B+Kfw4XWIjrMGrx3XlRNuViN7gcnIr57k8stlZAPmIAJyOf5V90toT2ZkjuNFs7+Bs5aEhTg9cj8xXzl8avAUtrrEt/ZaR9lsnBym3AUj3rty7GNSVOWxwYijzLmjueXNcmFF/1cnIBwRwfc/gayNWv4jGUeQgs2392+cAg9x7UniF3t0zJAUWUAAA4HA6n/ABrgNd1KS6YW9uZA+QCUbgcfyr6iU1ujhhSctyHU75oXxHIX+bb8xySOcD9Kykt3lk8xtu4jJJHHODWhbaTLKp35IB5yQQKunRp87BjAGSVrk5U5XZ3RXs1uZlzHteNsYT+6vAGSe3eiMiNvuFhn7p4J/Cr32eWKVEPzBCOvXrUBhkmbG1uMYB47nvXQlY1ck1cdC2whyquOeM0rEzTFlXBbkL0HFPJZF2bDgck7f60+OHzELJxjrkfyrS10c99NSCRmkjJyScgEHtTCiFAcMzk4AB461YdSijjA6E9DzTcEJg/6s8jgHJ6fh0pgpc2zG+Q8cGd5Kg4znuajMh3b+ceuasLOOElB8ocnAyff9Kq3Qy5wCMZ+UjtWbXYu9nZsd+7f5lfJzk8AH86aIxImAGQknLMB09qaoKrhlwGXNQytJFv3njPGKHsOy6EnkFspjKLyWIP+RTRvjbHVV6kk/wA6kjl5iGFcMeVyM470XfCDJAQnG0cnBpboSTTCQ7oY1UBCckkA561KoP8ADgnAySOTx7VUNwQineQF+VVxVi2Lb0PUEcCpcrao64rmdmdl4ZhnSLeIhkDdk+ntnvWhIyWyhAmXc5PGTk5qtp1zJDboCP3WMnjnGP8AHNXLiQXEi8BYwoJbPJJ//VXzWJfPU5mfrmVwUMNFDWjBA2s0jkD6dKyNaKW9ozmRvMY4AyeK1Bcb84BTHG7p6Vz/AIhlXY8ecoT3HJ56is6MLzFmM1ToSfkc/HjO9ck9MtUH3JDNuOTxjHWp0iZ3RUACZ3DJOcDNQz27tkrlEUZABzzjk4r6hP3T8glLmkx54uCx/eZXAY8EH1+lIbg4I5ds8kHgUlo5CEeZgY6mo5JSkfAHl9mOf0p3shXu7FG6UCcuD8+cqo529qrR2r+ZvbL8kZbt3pVGbngBR3B9KsSlicISQGABJ9a82VndspaC56gkcDIGPXmomIlwSApXJAAOTSxSFT8hJOTg+vXp7UOXPIYnJGeO3eldSRaAybiBjg9BzTYA8dxyBgHI9qvRxR+XyCWBOeOAO1VnmWRhgneRgEdMU2krCTstSSe4MpDOCAAMKDxVd5DJH9/ZlhlQOf8APFIzS+W6Fi+DkZH+fSmJKXwCAT1GRwD15ok7uxLHjiPJHAOfXipWmScP1jAxgbcZ4HT/ABp6b2g7GQ4xt4HeoYYiRhiGI/hPelytM0T0sOEOUz9xOgYnk1V5QnaQOQSxPPtirfmuoCOOM8YHWq8iukod2IGQduPTNTJW1Jik9hY0Lh9nJGCW6n8fzqeAIrYIbP8Ae7Aiobdtjg5IB647Z5qSVikgOfvHjnnmhdx2FuZy8WPv4OQR69KtaXZu92I03M5AyD0BqvJEsUJCcHGTnnj2ra8P2boweKVQBgs7E5x7D1p6t3M5WW5psriSCKcttX5Vj3cHuSD+HWrZlADJIPKHo3f6nv25qF7iKaHZEqO6tuaWUEtkHoPQe3vUnnLtcKVJ2kiRlBxng4z+Nbwaa1OKT966JdQLtYhN32YBgQEYAsMdh1xnFUg12bUoJPs0bYyVA3Ej1zUroHuP3EqzyIApnfgAY5wPXPH4Ut15E9pC29pOu88Yzn9Oc8U7JISkkz9C7TzdQO8OQQMhQOCf85rWaF1h+fqB0HTNZ3haQCLOee5J6Zro7uWI25AwTjAwc4NcdlY6ItNnF6tpL3RJQEuO2cZ71k2mr3Glko+/YTnLHv2rt7ePzUIY5x6iuf8AEOnRIC54wOVI4PP86SehMoX94lh1OXUY8HLZ7Hn0/wAKswRiXKKcE5IBGKj8PWY3AAAEjg9617yP7MflGBxye9Dh1RUHpc5+9tZRKFU5HQBSOBjk/Ws5hLZzBwGD4HbH5107NHIwwOc565oaCKQEuM9q6KLTepjON9jIPi8COONjiQnABBH4j/GrkUhvMHbknnryRWbrulWhCFMhweQOnr+dW/Deoxv+6d8MPUjOPrSqq7Jpy5XqRanIYkIBwcHhv0rl3RIroOVDkkY7EH1/PNekaxYRzxjkH5cDjHoc1xV9Yq0uU6ADHHcjP9KwXY6pK6ujX0hPOtXbPA6E+tZ2qZXIGOuSaqJrJ023aPOTjOMetRxal/aL5AwcdwcVrJqysYqV3YqT5hRxnrnPNc1PriaXqSNIdgBGOMevU11N3G2Sc5B65rndf8MDWbc5cbGyCPfGR/KrpTbRFSnbVFyXxv8A2yDCUBQrtAA4Ax19/rXlnxD0QX1m7heVYE8d+cZ/Wu48L6UltbCOUGSUYBbPUc//AFqz/GVsiWcgAOQCST3FYTnfc3oRaV2fFviuyeC9kXAARsgY4xk1a8E3ZjvAAdnIAxjgc5NbPxCtsX0px+7JGCB0GP59a5PQ7gxXwH3QDnPciso7WO2G6R3muW5uLtZGO70x9BSx2w29MYwDketWSu+NHfG1uRzSHBIHGD0NWptaI+mw+HjFc3UkiiQkHZnsOKjuYAYyAO+fSrlttAAJ6ZycCnOYygAIPPTPes+Z3PbhShy2sZMumJvAIwcHpzVCfSS5OPkA54HWuilYlycgLjn1J7VEGBU8tnAwAB+NNVZLqZSwVKorNHGXdlLHG2c4z6Y49azmPlxknOPpnNdxqEKSoBg+nSuV1C18kE9QCeK6qddvc+dxmXex96JhTKV4OTzyCORVCUr5hA5UHqBzWpIMlCDtJOOn+fSs+5yrk5HJJzjsaqeup4HLZlQ481ufk7E0ZyMHJGD0GaUgMVIBx3FNY9B27EViuxdvtBk8569a1/DwLy7MYBYYPsc5/lWRg85xjGBxzzXTeG4RH+8PT6dwah7k8x0sLBeDj0PA6DpTJJN3GOp69KkHChyFwOpJx1NRy4GQDkZyAOgrRJamMnfQrSguwLnCLk/Qd6cJtjAnoemO9Ik4UEOM89zwRUdzIZWHOAAcDjp2pWVtBpJIRmDIwAIIJOT+Hamuvy49CM8UsbtEGJOQy5JJxg8CjY4Uk9e+DnNWkktR6KwRMGwHySCQQoGKqalMYiQDg9MA4qdj5a5A5yd2CMY459ayLm4Z5pMkkMepBrN2W5dm9hkK+Y+C2Q5yec5retLULCBHwARwaxrSMNcY28A8cda34D+6IDZOcFcdO9KxVixG+wgFTznkDgY9fzpblgcuBz0BA5OPQU6InyUy535JJOMHOKkuQOCqktjHy4PPqf1obb3IUVe5myAEAucMTgZx/T6VUnDhuAAAcjcfXnNW3XcxwTwcgcYHp+lVcbmLEsSSSNw4A7Uug2rIpSdMF8HOelV2Uk8ZIyc/lV2aILyzDOM7cVUlXG0AMAQTnOQTxxQ0GyK0qgrjgbRycewqszhcjqKmlLiQ7eMkkgnpUJwuAeg+8QKp2S0BK+4sUmMDjjtVgEgZyMKOBis9iCCR0HBojui6GMkYJGKhu2g+W7uy+ZQyjoMcGnRtscAYI68jiqBJAXoefXNSxvIGGMZI61KZdtTprMboCS3Gc9KlQF3AXBOcDpUWnI/2fkbBjlQK3dG0wM4byyQSOe3Ndikowuzqw9CWImoxH6bosjASODjOPpW2luIQyINjL0O31q8sKJCAThDwcHn61Vk+Q7QS4APJHWvFq1JVXe5+kYPBQwtNXWpXSdogoZiSuQMmpDdCRCpPI4AHU1UlcnLEDjIAOPTrVGe/S1ILnJA5Unr9KKavY5cVUUW3fQ0ZyIg/QpnqeorMvbsop+ccjpjqaoz66bslUUoOepGaoSznoeT9e1d8abb1Pk8Tjo7QG319Kz4JKAkDgZ6/yrOO93DPyAcA4APvzVu5BlHHHHGDxVSKMgkNnZjJI7Vuo2dkeHOpKpq2JJEiZyO3H0qtlgCgBCdzjtVr7KNoBbKE4BJqvKu1NhI255NFjFNvRkL8HIwRjuOM/SoWfPyAFcDk9s1MzBQd/fpgflUEYJU5IJz0B6Vn6FOyGKSdwxjB561IQRGdwyQexx+lOH3xjkbsHnHH1qR1MbL3jzkDjr9azuUttSuFaNd2eM96ljZ2+4N/zADjgZpsjEsV5HPLMa19BtEkmQZGPU5xmmlewpOysdh4D0MtKlzOmYn4UA45A64PavUtNlCxIjkCPGcf5+lcrp9vFBYApLnaoAC+vU4rS02+TcsfMfzYLv3GO2OetejTijzaspdDe3mVn2OqJgkEnB+g9c5qOG1eKcXLys4VSoBOB78evb8KjtiHA5yM/ma0WYWxKEYzzg9MevNb8upwEMcvmEcEhjgHGSPc1aNtuQZbJzknPf8AnTIwCwQEdjVbUtR+yK6b8AnG0DnpVqKC5n3GowT3ckCBgFGMg8D86dHeJC2MYUYJOMkYqpBGk8jy8iRsE/pWgLJypQ7SQMkkds1TYFE3MrM7rHwOeeOprRtoxcugwI3C7iSM84FPgsEIfAyAck5q5EiRW0jo4988ZH1rC3VgVLu+FomMgOTgY/nivf8A9l/4Mv4ovf8AhIdYgaSyUgxiTgNj07HP9K8F8NaK/jDxlp+mIr4kkBYDGMZ7+3XNfpf4H8NweGPC9lYW6eWioOAPYD+lRF8z5ioR5mdJpdxHpfkxwoI4owAqLxx9P0/CtjUPibLZWwhQ7n6BQa5PUPMhhOwEuTgd+e3Fc14zhuPDngrVNekDSC0iMpABJJHYc8d6zrS5onpU7wehv6n8RdXuMqHVFJ6Af1rJHjnUN/7xlcA4II/ka8T+GPxfn8bPEZ9OntPMYAbgCM+pI44z2r2zU9GiW1DxvsYAMV4/SvM9lzLmOuNXm2Z2nhTxjBfSJHIwSTGAM9f/AK9eiPo1l4o0maw1CFLqznUrJC+CCCOo9COxH06V85afhpQ8T4kQg5HUGvb/AIa+I3vIFhlPzoAAfWj2fY0hVd+Vn5z/ALVv7M7/AAN8bPf6bHJL4Y1aRpopjyInJAKE9uecdu3GK8FvLTZkh8qB0APUenbvX7E/tH/Da1+KXwl17R5YhLOLd57Y45DqCRj8ulfj2bSW3WWCUASROVY5OQQSCMe2MfhVUJy5+Rs4cTS9m+ePUwL6EhwAM9CAeuO9YEpkF3IsnzDIJCj8s11kyxlsHPAxk/U1QudPDn5TyDyDnkd69VRbRwqSRz0pEX30XAYgYXkA9eR/WtCzeN4pJ0TLgbCOfwPpUeoWE214kidSWyXJ7cY69qRC1jFgyHYQNxHA9+n4Vlb3tTRalbV1UKDIFwBnIAJHQnFcrcrKLrYATGDzkY4ycZrZ1OZrtiN7qGbkqeT0p09sjKGByQcEnPAqW29EaxlysyVO1iJCUj2knaD69PSp4JCu90CgFSAWIyPpTJJgAUjwgXOBj1Jx+HWq7B7rIwCMYwOn+eKiPU6VaerJ7Mmcgl3kLnBBOeB7VrHVJNK0+RCoCYKjpnkdvf0rPsITDATyBGAc46EnP4Vz+p6q890Iy2Y0OUXk7fXn8a0+CJLinLUtQ3hkVZHRwTxgnnHv+X55q5JrEckYgP3sjBHQA9f6VjSvuRTvBycZB9Kry5Zy6/ISMcdPx96wu2bKKkbasXkcAgheSwwf884qwqkRBJQBnnAHUmsOG+ktlKOwUNwSO9XoNUTeq8A+ucn3qlLWzJceqJ7mPaiiMbCDklic1EASwCncx606a8jMRiQkueSzZqMMW5DB9vI5J4qmk9ibsJ95j2yR8g5G3oc8evSq5uMyElFCsCCoB4z6flViaUOQWbGAeFXPP9PrUS7GWSVto2nuec1hr0KjKzsMMo2q3PPZgf8APaq8s6SyABwRyCoGME8/0qRpnkjBIwA2Ac9eAePzqNijc54UgjkEjFNFvmvoMZjMMA7MMDuA4pgLqrspB4Ockc+nvU8s67GjL5QnJxjIzUAcdFYYBznuQKGrgnZlbHzk85x0HQVteFAjXA3gA5zu71lCQFxnqDkcdjWhpOEnAjjA+bOVPSnT0kgns2e6eHGc2aESGMY6gZyPpWxHcybn5ByeDjH41j+GFRtDDyOS+CCW6AY4/XFaEkLyWxAxIGPODjPX/wCtX0UUeHK1ySTUTJA6GIOyqcPnB/z0rofgX8bZ/hprj2eoSvJo1zLkMTnyycY+g/8Ar1ixWUEkKiSAsWXBXJ4yMH9a4vW9LkWOUPEwjQHGR09P0rGvQVVF0p8j0P060m607xfo1vqGnzxzxSKTlWDdO2RVy3hWADj5f9o1+dHwI/aW8QfB/VYra5jl1Hw5Ky+ZHjLLn+g/zwa+5/B/xq8HfEG2jl0/WIoHfrFKdpU9OhOevHPpXgVKUoSsexCrCau9z0NYLe5jQgqJUOAW6jNTwONP34fz3IwAD3qz4W8LweI2UnUbNIieT5yg4/P2rf8AEvif4ZfCDT/tfiDXrMSKMiCKVZp2PXAQd/TvzTVOyvJ2J55S0Rwer2Ept5b67cRQqDl5SACT0A9c1535k91K8402K7RGwrxTAMccg4/T8K53xH+1enxN8ReRb6QLTQd4itbR8b8E4LOR3IAJPvjtVnULpIB5sWn3NiFAINuSVYHHNeJjFJStbQ3hJW3NWS605rcs8V9YTKcH5iQp46dq80+JV3Bf6RdWDam89uAZGWY4IOeBk8cAZ/GukfxpHpaGW61RHjBJ8ubG7Hevlv43/GO88Xa1NbWEMcdkT8zxnJIJI6Dv71jQpyclyjk7o828WXjvqElvBM08IHykncMDIrGtbTDOxQDgAnPT8K1XtjGqlAzhcEk9R9TVWSNWmXouD/CQcmvt6MbRV9zzG7OxIoEL4fpwSfbj/GnwTeWH25BI5OAOnHGPbFExyoAyc8dBmmxM8QO8hQDgJu5Nb8qRHM2DwqqNI648wEBieePWgPmEM4whICkjGTjt7VYkQSw5kbJxxHjINRxEmUEgSPnI4yF47fhTsZObD7LGgBdsk4wgIP51JLbx22JCC7sRtRR0JB61JLZ+a4MBCOQdzN2/XrUoS3QBFlM5I+aTpg96pCjJlQ6dE1piQI0rHGWzgVSXSg0ZjQ75AQAQcLnIzk9uK0IwsxZR8gDHByScZ/lSrhoTgFIskFiev0/KhmkdHcypdIE37uCRHGfmkA+UY64qrPoz+cSrFk6byPTrW3bgzO8AURxEH5j3PWop7mMIsLnEK8lRn5ifUVJTlrdHP3NjLI27JfaMAk8VUks54hvdG2cAkngV0siBMyBBFGBkL9faoL+NHVc4S2+UkAfMSRjgDnvUvVFKpYxPLx846kYwB96lBExCJgvnGcj3rbk0oRRR5JCKMorDJxjH4dKggsv3yF8pHzkEcH6GlFGqqNmBNCVaNVIc5BJU5A61e0wDzo1I3cg59u9XW0kushYGNSSVGMtirGl6O01wDhkAwVBGDWVZqEWelgl7arGK7nTWyFghJJ46A9ulJM0r3RVxnHQc9uB/KrEaSxgBAykDGaSaCSLL/wAfdj6V8tJ3bbP2Ci1TgolN/wByMuQNxwFz3/yK5vWrrzJfLxyMkEdq6a7mKxkIA465OOw5wPWuHu2aTUJ3RzsCgncK7sFHmlc+dzysoUVGL3IbYFZ8ttz0Iz0H+RRLCZ1kDkHgnGT06/4U4SDc3G8ng9R+Ip6OQjgcgjHJ9a+iskrH5o1Z3KUbHhSijA4A7iieZGCK+BzwADkcVYgjDF3JUFegYZB5xjNZslztuMhS7AjAxxnH8q55vlKi76jPICz8jocg+opbpMQnEiJuOAG7nippA00LOEbzVAPyjjHOc1RKMzDLcg5wBxXFN+RcVbckhTkA8jOCQOMk4pylN2XzxyOeh7VJBK8KhFU5zknA+Xjr601raRZA+A7Y5BOff+tSrpaFWuSTBrmLGTGmeR3qsltJGWJ+XkY6c1bjnTaHwpcEjjHNV55HaPgknOeD2rVuLWorJu7HbctsJxHwCce5qtLAu87Dkjpyefw6VLbQvKfm4zznFJtCSgj5yDknPasW+ZWSKt1QRllYKh2tkcgc/hQA7XAB3BDkl89/Q1KiBjkdeozj270BAzODuyrDoeM5qkrJcxSuSM4hnEYG5TyScYA6f0pbrYYgefTI5H5VBM5lkJdiMLgYqMuzgB2yAQQCMdCM1XN1JurgMRgYwxB5YmnKMAnG/kYOKbGzKzRvwODgAYapmbCM5TAzhQOc1nFX1uPzZPbok5AYAnOMj3ro9Ps7eO2OPMllP3dpGB/nFZOiWsdzzJuCDnC8HODj8q6FxApEcAWAfKSFGScDufetUvd1OWrUSeg6N4raKRpka5LAnY/AUnvkVDFdR5d/LEuBgRqcYzx1/wA9KdePviKA4zgAAnnv9O9VoY5I2bPCEY2gdT9azdk9CIa7lpE87e0EAMhACqzcA+p9elTXcM4b/SGQwnBAjAwDjnn61BpkSNOQzZYEggdPXJ+n9Ku/2tC8ewA9fvqRgfh+GKfNpZbilFN7n3pNp1zZHEBwgPGB2qa2kuXkRHYnnpg9O9dStqLiP5x1Bzg1VuLDyZfukHt3NZdCows7hbweQhJySR6VR1S3Fyh3jI7H1rWimzDyCOoBNZ5kDEpnOMkHFSkaSu9Dlb26u9MYCEfKOCMck+361e0ma41ZE80leckEcgds1e1a3zC7p3ABwM5/D+tZ+g3AhcqTn5sHn+tNXk7GbglubDxiybkAj1OfYVIyJInB5yQMdOK15LWO6tSQ5U46g1jRuYyYyM44xnNNe6x2vsVbuyLwszgkHPOD6VxkV00GsYRMDPLEdu1egSXJVDCThTwR1/Ssaazt0vThQC2fSqcuYwnG2qLsclxdx4DbeBk4HSsq7i8liXXIz0Hauo02zUIhByMYPbFZeu2n7whjggntWbjy6m0G0jkdX08XVtIYxhgCQe5H1qDwooa4MW/O7B3MOprXmtZUVR0RsgccHisu1h/s6YuSMMcALWsFFrVmbk1LU6DUtNSSFyCAcEntmuJ1QSwIUGcdh1/Sum1HWECpFHJzk5JHJ4FZEwFySz8EnjFJ+6/dN4vn0ZzWnTeTdkuTg8Fc8ZPtTvFNvHqNhc4wSUIGBjB+v0zSahaC1nOwnBPHf9Kz9UeRbckAkJgnk/rXPKV9zWEeR2Pnvx14fQySFwzgqRjoc+ue/FeUmway1HltwydrEdR2r6K8XW8d3bOSRuXLL6gn+leGeIICZSQcbWwSOMfjUJnRFWdzoEIlsogcHGOD245pJbuO3XYTggenWs201BDYbC/OByepxVaSc5+9kHjmuijT53qe68Z7KmrGnJrIBwAX44NOj1aNiAvBwCRisOTL8dADxjrQpkwT5mAB+NdzwsWcKzSrc6ZNSjdMPgqT685qxBcRrFhSWJzkGuRMsirjJx1yTT0vXhbLEkHsTWFTCfys9Shm9muZHSXNxv2jpu6jNY+oQb0K8ZxxgVJFdC4UbT0PrinyyowAOST1KjtXnSTg7HuurTxULo4+8geJ8bMjqD0/WsmVkXr0zwM111/aBlJ6k9yOcVy13FlmHvjrXbCpzRsfHY3DulK6KLPhuCMD1phwMHg5PQHtUrAISDyenTFQuCCMdjz9anS+p5au1YVAGcA5xnt2rt9CTyIRxkYwK46zi8y4TJwD1PpXdafH5caDGcDkD14ppambVtWaDDzIwGBC8YyRVWfCJxyckdf1qwz7QTgjn+tV5ODkjOAf6Um30JbtG7KflMsY3E7dwJ55I54/lQzHdnZjgD+dS53IwI4ycD0qB35XO4jPIXHvRaw462JN4iAO0nGOuPSkWcNHk4U9TuI9ar88ntjOCajEqCNyRuBIBOR60SlbYrV7jL+cKnycc4zms1VLgjOOeopbqYO3y9M96IS6yryAP5/So3d2apWRp2kBC7txGQCDn/PrV+HKqpyMnIOQAD0HGO9QoT5aIMZz6c496v2/yghjxnOcc1V7kK6JCp54wBkg96N+1AGy3HGDTWUMpIck54Gf6VXLSKxViNnbFRqTdshaXySSOQTna3OaY4XcUiRo5GOSSSRggevFSuoOf4iBxVORxH/GQcgEg5Ip20uNO7sRyho0O8ZxwWIH9Kz3kMZG4E5z04Ap1xdFdiqTtx949yazpZpHUjcdpOOuKS7mtmJNKR0Hc85zVVpiQSSfmqV02nAOeCc1EQExzjkZ4os+otg3jpTA3UdutNYngZPqakVRICc4wMChOyLT6CrJnAPTtV6yUSSoDyFOeBWYCVYbj39a1dHV2nGMn0qeqFa70Ow0u2+0xIFyQcgjuK7K0VIINiqM4+936CsbQbMoiEnHt7V0UEYTPHBGOOtY4io37tz7nJ8Iox9oyJyGGNwIwMj61VutiI8hfHYjuO3H5VPcSLbR7zwOMkHp1rkdV1ozsUR8J0JHWuelQcmepjsbHDx1eot9q+fljcHrjJ9PX3rnpr2SeQF3IGCAB681YuMlBjjnHB61Ua3JXrkjPBJwK9eNKMErbn55icbUry30A3RRgc5OBn34qWNvtRLjkkHJz0qnIojyOo6ZByMU+CcQHbnA7YrS99Tz0r7loI56nGDgYIqOckHcmOehJ/woeTz2GPkA4Iz600uD/FwD6VDkugLQRwPkL5OCCRjvVcSbmO4jJJ5J/Sllud/A4APUdaryAMQTgkMSOMVlJ3FF3ZI6BcBsYUgnBqF3V2LgKgz0B5+tP4csMkZHAzxUYiGRnpnB56DvWTeptuLvOCB1JGTkc0Ozp6Fc8U5YlYDY6hskAHuPWhrcnAOOT/nFPcS8xkMYYZHJycDGPp9e9d14S0pAnmuDnGeMAA/SsPw9o7Xl0gCLjIwWHNekwWsmnwIDbiJD/EWHNdFOPVnLUqdia1J8sqAEGOp45pHBRiWZZAp6r61ZkSNrSKRXV9+cqp5FR4Ty9m9RnkAn6V2RTb0OR7E+n6rPv2AcFuQSMtxx3rorG5jnGSC8pBU8nr+HFcrb28iyh5S0gDEqAPUYq9HNPaFSm4rkEZ4wO/1rbVHPyqx0O/yGHzkbT97PTNZrxmRZJdg+ZiBj24pv9tIbZFkCly2QR6dMVZtZFlhIUguDypIPH0q1a2pnZooojRgfNs7k9z04rbsmSc4JJAHUg+nSqU0UaxAgZcggeg/KnWjmMgu4XvhfpWKunYkvSTDzCiKQMkk4NVL+by4S5Cnp8owM9icetWlLF1HUHnGc5zVXVLQi2BQ4Gcbdvbr/AEqp2UWCd2epfsqaNHqfjyO7eNQE4XPJODgg/hiv0U0q189o06gAfrX57/sjXSW/ia5LnjI2g9ie9fof4VnDGAsecAnFcVN8qs2d9JJ7HQy+FUMSNs5xnOKx/EOjWd9od3pV2FaC5jMbK2Oh44r0eco2nhgO39PSvnHxZq+qw/EWWzvYpo7QgPGzqQpHYA+vFcc5S5mj07RjHU2PB/wf0bw/biC0toxEoBU45FT/ABR8Pf2V4Rvru3ciVIyBgcDjg12miXym1RzwMdzVXxRrWkX1nJp93IkiTja0ZI6HGciiU7x5bkqKSuj48+AnjfXPFusXtlqC+akMhVJVBGQCc89O3Svq7wLvs9TjAyMjHIxXTeEfhpo+l22dP06GDcMh1XsRVq28MvY6wDs+ReckVrBJQUTFQlo2zrpsSQBH5DgqQR1BGK/Gz40aUNE+LPjGwQYSLUJCqjsCQc/rX7Barfi1gJZwBGCT+Vfj38b9WTWvjR4yvUbEUt8RuHqAM/rivPu1XVjurxvR1PPSoGQQDzyeeD2prAJIChBGMfjmrsyRyYydpJ5YnGeBmqc8DowBGzPdTnA7V7vNLl0Pm76kd3mQhJBkg5BHvWXd2RnLIPujjkYyTV+aSSNhHkuASAGHWkgT5Sz5IHU+9CVxqTTOTuLPyTjPIOAB0B6VVuLp1jddzAjkFTz/AJ4rpEtzd3L7/lUHk4qnqOjood1yWVSB75rGceV2RvGasYYFvPEM/fUEbiAcf/XzVOO2dnJgcEKeue3+NSxxPE7gggZycj1rQs4lClM4DnrWUVrqzeEuxi3TmC3ZUJAPBCk/qPWue8nzDkhgxJ4K8Yr0fUtDhWAPkgnkspBP1x6VyT2yGd0HAzwSO9aTV2ilUTepiXsOyRB0xzj8O1NcvtToFIBJJrdvotoRXOSTtBLcdO1UmgTbhgSR05xWezszoW1zNdi5DdjyCx4zTfOKKp649BV3yTK4R/kAztBOAabc2OcEcgDkAfrVPleok5JaFZZy67wMEjnI60yO5lTI/jwc+lJIrqxGOAeCaaY2bBGSe4B6deaUmXHa7LlvfGNCnUjBDA9MU6XVFcYxtHQ8+vWs6OM+Zzk9Oh4pCmAc4GSc8VMfIGtdC5LcxN8ytjc2QAOCAMZPvSQAztkE/LyFJ4PGP6VR2l+SSAgOD9aVbgqTySDxjBrJvUvZWL7DZuz85JOCBnH4VHKXiBHTOM9OadHIGhYhwpBGVHeqzhievA6bulUmZ6k4nOBEehIAOB/ntWz4djM823GcMOfr/k1hKxZ03OcDsPfjNdb4RAaUB/kDEEt3z2rSjFcyuZzbSaPYtBP2bShvIAIAIIyPyrdtoo/k4GO9YFlKjafHFGyEYzuJ54qe31VIQCwdOcBs9+nFfQRmeK0bqCJHOPk65Y57VTkjN1byxfaAjknbkAk/ge2M/Woba5k3MI7kNk4IYDPPrU4O5W3xKxzjg8HGOuKpW2FqYs2hKgzGsQPJ5I+X8Ki021EEwd4iJAc+dH8rD3BBrpo7WFos4CIzEZxkHntn3qvcabAs2EmG5DyoPHNVyxKNKx1vUY3CLqN35Z4AedgMe+DzT714yjyzIGHVmJ3EkHOQTyaozGaGydwiT4wAoOTk8D+VZgvXdwQH5OGjOT+lc8oxT1RalJaJgdSudNuhLb3RjCtkbR05yDz+NenaV8Z/7N8PPPqHiFzc4IWBsHI6Af8A1u9eM63K8dnIXUZIJHHPb8q5aLT3mlEknHHABzz9fwrixGGhiFqb03KDOp8Y/E3UfG19PGkpitwQBsXAYA9z1zmuVkiuYH37zIA3JzyB26mplhEU4RH6kn5Se/r+dWZIyGCHLFhkgdBmlSw0KUUkjSdRrqRspeEZJQMASrHqTzj0qklt5cheUYXOVUEHP1rQvWw0UUeDK7YIBHHGOaqpFM8piQB5QcHnI4GTz9K7ERKSaTGsxdwWP7wsAMDAAxzTliCTISA7ZGGODj0OKmeIRskYO8kAs3bJ5OPzqvclEOIyQgJJY+nqPpTZlzPYv3rxNbxxQRYueQ8pPAH0qsXFsjCMoFJAYgd/rS+Yn2eNgSNwPckmqLjzECHB+YlUHUjABzQtg5r6MlaV5wcOETBHQHJx6Uy2uIoikZBEROOAOT/+sU7CJGhyHk6lFGQM8DJ/Cq8iTrsiT947nlgOAKLmd7bFv7UInO9CRjIUdef8iq91udjIQUVekSn7vA61JC588Rqd/O1mYnA/Gprd0a3lEYyoJLP04HHX04pFK7G8Rxo7ynzGxhPbvTWREO/BeTO4dwAOg/HNRSlZGR7cgtuBLEA4HGcVF9okaUIMrsOWY9/oOlJFRTvYuMCshVwr5AJB5wTz07dqjkeJZkjIzOoY8A4HOBSwJunYROxIx8xHU+1Sz27ogYtgg/MxOCfak0maW1KpuZG+aQ+Y2SQAM49s0LIS4Ow5z90dBQsYVU5bk85PSmxhivlpsAY4J79e34ChrQpSsiyvmzZdACeo+YZz+PtW3olgu2Scl3kZR8ueAB/WufjldpAiSpEiEsCDlmHbt9K7TSbQQWWEQkleDnr9fevPxk1GnZM+tyCh7WvzvoS2siMuJEyQeAetTXipLEQyZ44HX8KbbK28nG4gcs1M3yeY2MkDJPHAr5tS7n6jKKa0MHXbAGxkRRsJGQuOvSuUOnAM0bkE9CB711PiWYPJFsYrjG4A8471iyxowBjJyCcluetfR4GHLDm7n5fn1f8AeqCMOTTzDOvAIB4xnJ7c0XaLbMCRtTggeua2Le482Rt6HnjPfuOKJhFMYwVwFGMkjPTvXpN21Pl1UclscxcTARHZjoSAvXjnpWfCztKrOmwMAcEnr1/rXT6lZRNIAMDAyGxnsKz20iUICCMZySTyPoK45e8zaDKEjys/ACr0O0kZzjH8qozngOcjdwBnrmtZ7UYICnI4BI5NUvsryS4l3AKeCw6fSsJK6SRurFeGUuwBXjpzV7eYd/3UjKgbQCTn+lRy4giBRSeRxjPHvUct0Sh4AzxjGf0rOL5dGVvsV5IuSo5GDwAc81IW8yJDsEaKMbfb1pGciEY4J4yKltUMafPkgjjI4pqwmncapBx/dzgZ/wA+1SgLKSAcdzxSqgPX5FJHGe/ajakIwD64YE5yetNLlHci8sJ1yeRipRHFNkIdmDk8c1VbMcRQHoRyTnqaeFKFyHweASTnr14qObULEjRuowTlQeeBnFK8UWzIyPRQBkjBzxToFaP5nyQcZXI6HkU6WMrHkfKcgnAB4ye9bJq2qM9b6DIoQsnmcbCSAGNPht5ZWCHhmbjnoOKWDfIQMkYPJI4NbFlZJFmXeSegBJHX/wDVRFxtZjlpqi4lu1pAsQCnsTgEkZ9e1Sw3DySSRRJsBPODkt171VzLKruZOMjLA4A5yRVlLd/MxjYcnkN2HvVO2ljz5u+48LhinKMCAMjkn+WKk09uryRkpu4weOKaZTI5b5yCuASCcHPY0QS+VajMfYgg9RWT5VqjohtoPljiSYpAAgPJySPeoFEaffw2e2KaSZUDKQq54zyaW0WSfjChQT97iraW5ntqj9PN5tWGegrM1/VjDbtIO3XA5x7Vo6tcxCMEkbicBR7VTSBL+2w6jGMHcOmaxktOVFQ1ORtfE73Umw5BJ6kZ+lb9nAJMyEn5h8xz1rmte0gWcweHABblQSPaun0b57FQWy+OTUJNaBTd7pi3gUQlR83Gc+lcPf6odImL43YPA+td1cQeWMnkZyRjrxXG+IdK+07HBBA6DHrVN9EE0+U1tF1qbUYBIOM4G0HnNa0Vq5lJ4CAZ5ODkkVz/AIRPlrtOBg4z0rto4lkiJBBOM7sZ/Wm46XZEJXVjB1eEwqRnHupzXLFpRMCzE7TkEnvXY6gnmAjktyP/ANVc/eQxWkO1yd5OAAASCfb86lrQcpPZmnp2uSW0IyC/GMAjmqesa0bhkOwjafTrVvSbMXdjwf8AdIFVbi0WGcqwIx0Pamk5WRUbJaES3JkgGSSo4IPQHBNZtzNHdjyh98HJyOhI6g1q6i4jsPl+Zwc8dK5zTo5Ddl5D8hOCG71U4cuiJUud2E/s97cYyXIx96nyqq4wMc45PTNWb28iWcpGd4UAHHTp1qCWNZQAhBPck9KiCXU3UrOyRz3iGSJZIiAcsCPbiq4sPtVi54UEHGePy9TUmvaftmEgw4XJzk4//XWfN4gWKBIgBlRgnoelKSjILyT1PO/F2kSgzInJOSCOvSvBPFGm3NvdyebGdmCxIxg4/rX03rUgusM4GB3xjtXnPiiytrgvGkaEbSCWHTJ6+2OK5mkjqjJ20PErObzgqn5c4JBHOKnO/G7ZlV68Hp2qtLbC01WeKMgRrIQuTxjnH9a0H2rGMHIIHT6V6mGinEVSo3uRGQPsHOefpTAxZRtH4GlU7nKY9++aZLJ5YweOmK7rWMebmElk55TkA8gYxUR5GD8/HqDT5G3OMnnIzn0qMkYI4IzzxQ/II+Y03XlYPIx14q5Z6isy7HPPTJwOvesuVzkAnAPNMDOGPb8q4KtJPfc9DC4mdKWmxuXDCaPKnKdBg8Vg31tzvA5zgkfWrltd7AEBGO3A4qK8bdlOuT3rzLOmz6Co44inc5uSMo2cdB1NQlQQQeOck5q7dRurE5LA9s1TX+MNuP8AdHXPtW6s9T5mcHCVjQ0eLfOMMMg9xgYrs7eIhBkgcAgc/wD6q5jw3AZZsIO4BOK7JIgoOf4RjGD1pp9jnmn1In+UYB2+nFQCTy059O49+1WvvICR3zjvVe4g2qecqT0OM9qauY20syGeXehAJAzg5HX/ADiofNVcZbOeQPSnyunPUHJyCMc02NUYn5SeCRg9D2oV5G8VFKyIVZdr7++B196z7+ZVbykPPbHWrN5cbE2YPI9emKyXckAAk+46mpas7Exi76ilMD5jkAZIx3yKtWKZZM9M8HjiqqJnGePb1rVtYkjA4znkDNLlNW3sX4gJlCAKME/ORz71ZhLo3JwAMYxVOCXbJ8mcA9O/vVqOdShUjDEnoM8fSktGSkrC7ti8HJJzk9zTp5cYJClu5ANMbBQA7QQcjIIqK7uAqbAxzj04qrEp3diK4kKRkFueQQTj3rCkuZCCYnymS2MA/rUlzcCV8fMRgg5Y4z6+lVVPk5B7A5GM84GKVy4ogYySgbyBzwAPxqN2wCme+cVYM5AAIIHBHGOnWqZwXfOevBHU1KbsU9NhVwynAUYIxiosc4PTPWgtsOfY9acdqgkknjgijRiGrgEhxnI4J601FAIyeCeaaS5PAyR0oTfsIbh+vHSjlvsUnqOCAu43Ajnn1rc8MxiW9CAdACAO9c/yMc/XFdj4Jtt14H4JPA4o0S3NsPF1KlrdT0G0KQQjcCXH8eOB0qae8NtEG5we2OQaU7IISOpByWz7c1g396bhcg4jA5Nc1Kn7WbPtqldYSilfWxV1PUXuZsJkAEjcc88VjCMSMckAD+dWp9+SAQB1B5zVNmKPyOTgZHevbhBUkopHxFetOvNykNaMxhieCCMgmoZ5cJwmQRySfc5qaZyWDHlMcgdajmkjWE9MEYGRTluckVbczmbcgXJ5+ZjkjOOnNVmbLEcnv7A1Pc3WSScBcYwB1HSoJDlMgcds81yc2pTh1Q4XZUE8ue2fWkS5DkgkDPUH071WcliADgDpTQwA4yT371ldDZfBDs+BkAEggjFCZkC8gr7nvVBXOcD7tPEzqM5IGeuDUXfQl27FxwqpgEgnPFRbEDEvzkjHXJ9famS3ZlZAOq8ZIFM3urHnOOv+NT11LWhbLpsjAGCgJO0dBUnmC5lSMEkE4GR04H+FUAxPG/G7vg/rXReFtPLX1usieZE5OSASDjHOP0/GtIxcnYhyUUdb4e08RWHUAnBBJIPqa6Nbi2ki2MGcgYXOce/WpvJS3tOLfO5icc9OgAzxVdzLn541jAzgZOQBXoqFtEec6iu7kUmUTAI9MKeg60tpD9pcBAzSNzu9KbK7eYHggbkEbWzge9WdNJtraWSWVQARgDg81UbxeplJ3Vka1us6LIm8Ky8EE8471HGVaMI8nIGM855HeooLlJnygcBuMyH+VU725NvJsLjBJ4zz9a6ErighLi2RwDHKUyCSzAgZB5xT5J3UReTkgDBYnvxVURMkIK7UUjAJz2wM0AJbqclzzgEDA96yk9bM0smbNrrLxK0d0CQDuDDk5/wresTBflCCqAjIOMVxSHzdu9snJ6HqPetRdQ+zMBG4wBz3/KqUbLUwnGzOodQG2K4IznIPoRUd3ciGIhFacqoyABjnisOHXZfvhsDtuGCa1LPUPtUW2Q454JBH/wCup3ujOx2PwS8Sjw945thKwjilO0nOBngAfpX6QfDvVY7uygfcDxnOe1fllcE6e8V9AMPEwdZTng//AKs19ifsx/Guy1/Tbe2kvFe7hASWMnHoMgHtXltOnKzPQw+1mffHh8JeW43YIUdKsaxo9lfwqLi3jk28KzrnH41xnhnxRHHGjxPviIHfiu5jvrfUbf7wII6ZqZPW6PQitDjdX0LdbSR2hCHB24AABr5W1b4YfEjVvi5auUmj0kTgMQcKwznJ9hwT9a+v7u28uQ7JeM0yE+XIN8mQD0zXOknJSZc6fPG2x0OkWA0+xihByVUKT64GKNUeOKEsQN1M/teNY1xknFc74i1uG0tnuLudYYEBLFiBxjtWrd7sIw5UeVftBePh4I8D39474d42CjPJOCBj8a/KvVpDdzT3cp3T3czTuC3RmOTX0p+1v8av+FheIm0jTJVTTrEgMCc7jnjjp6V8yXgdm/eAEE8gcdeadGjzy50cuKr6ciKhkz0QEepPFSTIfKGSHJGcA9OmKZGwjdk29jtAP8/SpWQw53lQcYIyOa9CDa0PIZRv7ZFDOHwi84z/ACqrA5kUgZKcEkDP5mmapdsk5iQlwehPQDpUlvKUiKoDu6AjpkfyrpuohuRTxgSb4+MYDZOO57VHKNyskhIPbgY96uqqmMlny5IJGM/Wq87C4YIyE84yDg4rG/MylGyszLlsVmcyucsRjrgccZqje6V5U0biVoxkEKAWz9fQVuXAjtoyXcpAPlAx61lTahFIxIYYBxnngConGN7GsL2Jg08Nu/yKQwwT3A/GsK5sA84x0I6AYxV651gSyKiDy4ww3EDkgD3rPkuMGRGAbGSG9yeKcYLYcYu+pRurRChxIvyMM9z/AJ4qEWnnxGTJzyckjoaS4R+ccjJz71IELRd2AHCjPArOVua1jsXNa7KKRIMpIRjdwAfamvHuh2oAmMDJycip3QphSFjz0C9h+NXIU8uLBQODxk9CayjC7Ki0tzOFpHcAbELnHDDAGap3dkLc4DdP51srAg+VxiMAglVxjPSqbtyrBQCGyMnPTpnH0olHl3LfvLQwpIiUOznjscfWq20hgDnGO5zit+CENvCRBwMnhTx649qpvaEuCgyGIAHp1qNti07WuZ2MocHI74Hao9o298ZHarMsYBPsccetQ5O77vr16UW01D4pXRCQQPk5A5BIpxuD8meVXrk05gDJnOOOlQuhLcngnIIp6WC7voyxE5d89ATj6Cu18MhZsBCVdsYJPccda4BM78Z25PXNdz4UheaKBIuWySTzx0qqHxq5jVWh6ro9oTZKhIJ6kEew5q6kKQOMOwbOTnkd6p6dL5QRMkkDk4PpWnbN5kJDucYOOTXu37HkNalmL7yylEOQCDjkf/rq/awQmR2TMUZwQrHIz35qonkGFV8xo2AG0gZB/OpJJnji/wBeshyMKepHeq0tclu5o25NvazSPskKEBVY8c+lVZp/PcmSJSD0IJGTVEakkh8p4wSpySCTW14e0qPVr9BIJIIgwJZyQOoxz36H8qzqVlTjzSKinN2RVGmS3k0FrbW7OWYYUS4PPpXSDwDLpaefdwGC3OMkgFic/WvUvDmgac1xH/YkSyjbua5kUBRx1yefeszxteweG9Gvr0n+1Z0jYMAcRRHB6n09+3HrXyuIzKVWXLA9WhheT3panzb4o1W0vb+RLQnyl+QhlwcgnOR/WucnnbeipnYhBwoGOefxFOluRdXcs6JsjkcyEHtk5P4elRSzpcTEo+Ic7STwOfT8q97D39muY5arvLQu2wS4Z3AVWK8lRjHHX/69Ns2IQYPmBeC5OePrVDf5qYjcKuT8x6Gov7RWEmIBipHKqM7q6Vsc9rmx9oguC8kBw38Unv0/pWfuFvHIVIEZOWIIw3NU2ut0sYIEUXQKgIP41K1wjOUADkYIwenuc0K6LtpcWKTzVJPEPQRsucnNW7tsbFeMgEHAGOh9azHuPs8mFdjnnOOPepFuQ5whJJ6c0PUIx6hPcyiPagDgnAycY7Z4+lQ28squ/wA4PGDJyc//AKqLq6AIQAqPU85NVXd2ijOdvzDIUHJqQt5F6KZWfYkmVzgt9asR3LiQKMeUucseM9uKox4VEDBEG7g5xkZHbrTbh3Rl4zjnCnr2/rRdjaW5ozxAq+AEDYOQOajC+arxlykBxkqQOe1V7aV92JjhdwAG3881oNlcEAN3A7VXQqJWNurkASmJFHA4O48YGfrmneV5WcybuOgOecjv+NQXEhVstwVIIXBANOS5CAY5zk4x0/Osr2NFoPineKUZGxOAu3gdT1P51YllM425BGScAc5Pv+FVZt0xEufnJA65I49KitLZ2diJSMDIzk/kK0S1JdraErNIBgjKjnAPJzUlrN5cw3qGxkgEDA7VCkkkb84wDwe9PcC4yUQpjBZgc0epUE29jTtLVWvshMgAAhRxnt0rsIjJEF5wDnjFYuiKkMAOQpBGM9c+larSEsZJBwvPI5r5jG1OedkfqmSYT2NHmtqyadwpwn3sZxUVzqZtFJ2KE285APWq8s0yhSxyO2RggVh69qbwoIwm7g/MDWNGPtHZnqYqssPTcmY+ouLy4acv5gZiq4IwATzx+FCOI3/eNjAwDkYBPT65HH4VXKCdHTIIwCBjvxTXDMWSRBnjJZQR14Pt0619TTjyQSR+RYqp7ao5tliWPymkcMpIPBXAABzjgUl1GggA3gvjnA6HFQyKckfK3IIxVKWScRsIuCTglgTz2x6c1NSVlY5KZFBEWYnzS5VjjIIxxV1Lny4pFxlypG0AHJxxyeRzWTJO9iuwnLtkjaP5mpLeae5UyhCADjnBwcD07VwqfQ3Sd7slLrMq5RgT3OcDAx9KUlHQq4JRTgkjr0qtLPIZ0bByWyT2HrU8kjtGd/yhiecHv06UQcrlSelkTLpxuIi6AAcgjHX/AArMubIRTBWjwOPmJzWppGqzWMqI5WVCckFdpI6EZHtg/hUWqOJJmMaYGSQo7A1LaluRCTirMzbvSJHGYtxQEbmwBtFRTWrxhU3llJ6E8it1LCSSNMDIAGQR1Jpsy7UQtExwcDjGDmmovQpTMVoXAjQ56cH270xrd3OZAcZxnp+VdfDZW8yLmJnP0wQfrUqaf5JK+VkMRyV6de9VJLcqFToziPJ8tiEGRg8MTkA5H9Kht0McoDpmPAB56+1d1caKjmPMYGQfmz1HFOh8K+a2PLVgT1IOKPZ9Sfbxjozk47URxF8jOQAuPqasQaLczbMqwjkwwPqD3rt4vBKRkCTBU8hSox244/rW9HpcYhCEbyM/NzkDsMdgPajlSIeIR59Fo8UDBASXXkg85/CtKPTpZyMIQMdyAPp7V2UmiROu9dpOAemOKkTTsQCMjG08MBg4/wAKGrWZk6vMculhNFbovloRkkkc4/HvUcVg99JIkCMHTBJ4x/8AqrshaxqBGyDjuD296fBawW84JjMYcEAhetNJ7mfOr6nGNbOZQdoAGQQOMHjkY+lEuiXERyTycknvj3rsZNPtlTAjyzHkjOST6/lSPbIts6bBuBBIPoenv+NZOyRop9jg/sEgbB2hCc8+1NvLe5VwyIrKT8wyR24ruBp8d3DGVQK8WVIIODnvUU1vHA+0gNjsRURZd3ax9wWF62rQpluTjIPXP+FbVvEbZAg5HQkdK5Hw1dILkp9wDAyBgA110d2OeVIz2OaEmXBp7GbrVkJQzkAqvPI4FZ9lqqWKbHIxjoeM/St2TE7bOqnI6+tcvrmhsq+cMqCSDtB/Wqu9iZx6xJJtQl1FsRj5M5UZ61oy2Xn2WZQRgZGD0PvTfDdmWiAcEHkYP861LsGA7B9zB59qLOJMG2jmbWCK2mf7sZJAOeB9a1l1ZbJNodXGMYrk/GBngjJgJ39QwHT8KwNA1C4v2CSnIB6knJ98fWnzWRlytS0PRYbsXJBGODkAnisfxHCSA/UZyQD0xU9pEbW2DFhycgA54qw5S9h8skYIORn+VKPv6HQ7Wsyz4SfzbCKVBsDA5HpzVzVtJEwMkOQucmsnT7xNEgMDcoRhQTyD1qzb+Jox8hkU85IyP1rvUYpaHFzN7lF7QTRbCOMnOa53UgbUMkePqBXVw3cNxdvEh5JyAQMc+lYfiOwMLbjwnTg1yzbkzqp2jG6MGzs5Jsl8ex+tEyyQylCCy54POOPetrw/CLmFwhBRRipNdsRbQBgABnJAGMZpKnfctVFE5PxAymyJB2ADJzXBRy7ronh1AOCRnBPeum8QtLKhRM4JBJA7A965vSk2anslChDgjB7Dk/zqZU3F36Cda7sixq2mmOw8zqCCeR14zXi3iG/P294xuyzYI9RX0LqpjNm1ucYKkkfXpXkOpeDYp7mWWWURupJDHHBI468/lXJJLm0O6LukeH63GJdXdwnUgEAdMUzzfujpycjvXYeINGtbV5nypcnbkL7AZFchMmGwuSR0OOeK9DCuyaCaFYjKlQA/Tuc9arkZxk7j0z05pyAysrglcHkUE85PHufWvQXmZWsrojckEcKefU/zqNpMoQcAZwQO9SY2Z5JGcVFLGqthiQMg/Wh6akvyKshwegx+dQsxcFcZ4z06DvUkuVPyjjPTFRyOVy3pxx/WsHaW5rFWK6TMsg/hwcZBqy7GRd+Sc+4rOlbBIOSemB0NWtOkLKUJyCepxXnV4dT1sHUafIxtwpkizjrx1qitoSQOFJPG410MUf3QQCDkdelVriyYSA5OFJOc8Y4rhhU1sj16+CbjzmxoFt5cQIHzgnJ/AVtShVAAj2d92ao6BGYrQ7ySWYsSOOOg5/CrzxuUxnJyRz6V6UEnqj5fEQfNZlfBCkejDaQTlqgmkMuQc8Egn/8AXVuSEquxSSAewOBUckDopD/IgIwCMVs1bY5GrPQzWgzIMn8wMY79KgnlCLg/IVJ5XuKuyERq8hIG3pWVdFZmOT+mMmudxvsbRWmpQlY5wM469RUIBK5xsHf2NSTKrPzxgEDg9acI9x2fTPNZtNWNE+g+zgcsGGCBySSO/p71p+XsYK+PXBqOCPyo8Adf6VMQVIGQ+DjtxmlJrchp7ksChDk8HtgCrawrkvggEZGTxVaO3cvvc7h0AU5rRih86PyyASeBkUkuawk7RuQH7mcnI4GAOayL+QuwBI2j0HNaGoTbIhEAcjIOOnHArJnzjk8j9PWtvZ2QRd0U548AHAwOMVUPzd8emfWrjKHbAJGRwo7VTm3FwSOhrNxsjRPQiljcD7+ewwKrspUDIHpnnvVrzmJw3Q9ODVZ2JbB6A9PSsm29AWuo7yRLzkdOaRhGMAdQcY5phm2jA70gV9oPb3prTcrRsYMBnBGO1JGxCsCAcdPWgLjv+VN8zjg8HqKLpi5ktAA3P0IzwPeu18E9f9rIA5xz6ZrjQDwc4xyMCu08JsEgJ/ukA4HU44qJK+x2Yb+ImdRqeokQgYPJPQgAAcGufSRnYjjbk84/Krd0TNKQDt29yTz0pqRZ67cckn19P5V34akqaujTGVpVZWexXlBRjznBx0qGRMr6elSzSoMleh55PFUZbo5whxjk5wa6JzUd9zzbNbFeVvk/d9M5JxVWWRyQWPmeobt+VTSMRg54zyBUeARgZyeBnmuJ1Lhy9ysCcvjGM5Ax0quWxG46gn1q5PGI84PPQdKr8pgkbuRn0qLdiruJC+0pznPQZPUUKP3YGB0PIFTywNOpcdB6kflUQX92ATg5OAD0/KpinfUbd1qRAfMAvJ6npT44xjPByeQf/rU4Q7AMZ6YJapwpjjQkjd1GP60nZCXvaEEafMcqB9DTS/lsQO/Y96mLHzS5wB2I9e1QgB5sH7wPGR+f86XKLyNLRNON7NhgpVcEDufb3r1bR7A20EWxEQqAd4GOvGP6Vxfg/SyR5qc8gDjGMda9Bt1KogHJ7nNd1JcquclZ6WJp55UxE5DgnqO1V3uUh3xCIkqPvPk5zzxzirE2xZMFw7gAkIc4z2NLPbhbbzHAYn7ozzW9zz1FdTLtPNnbYzb1GeF7dKnukcW7oiAHOMnGangYQRxhSEO7Pr2q3H/pSYEW/A4Y8Crir6FXitChNfSqgV3HyKBnGMDj/GqkkIknyZsLg4yMk/jVm5YIkkWFEjggKOpHGf5VVFudzrhmfGQcdAfWtUrIrRpJFpIt3G7EeOCSB+lPliVkwC8uz7248ZJquYwNgUt8vUk8fhU8Vv8AuySd27OeMVjN3sVFW3KskAZmOdjdNuSOlNjwCWyxI6c1dfcLd4iVDFgSQcnHHU9qgubMYQxl8kndGD19OapNpA4qQQy4KxnJIJIHHT+dacF25VUHJyAB04zWY4CMAECEDBOTnP41YijLKCHVMcEkcjvn6UuXm1MuXWxoXmvSwosJjYwDjJPBP+NSeEvG934X12PUbBzE0bAMpYgMD1/H3Ncdqt08zNGZWdBzweCc9RU8AK6eWxjOQxI61tHDxqrU6F+7R+gPwY/am0/W7QW1zdeReIAJIZGHPYEeo96+jPDnxaSIqxm8yJgCAfT2r8eNBtnN8LiIsko4DA429CMn617p4K+KviTQQqG9FxESAQ5OQPQGvNnhakW7bGyxEV8R+pEfxL0q7jBeYocc55qrc/EDSYlyLjI/2f618K6f8dZ1iAnTJx0Vs/mah1P463DRlYhyf9o5H5V57p1b2SN/rVO17n2nrvx30rSLRjHmR1BwzEAZFfKXxv8A2mLvxOLiys58Bsxkg/KpPcYNeM698SNR1slZrglCSNgz3+veuTmc3Tl5CyZJBGQPzrWOFlNrndjkqYu6tEgubl7pZ2dw5JJLY5ck81hXDuGAA3lmABYjgd605ph5hBAIBwST/LFVGhjfKkMe/XivVUFBWiec3zasz48LJI+eMkliQAAPerNw0TQhjhgw4celViBGzb+VYkAdRg+tUdRvEtYwC4KnIXb0/wDrVCVnZFLUouGkviVG7aRwBngkj+lDzPby4UEKxwD1AHpUErOsHmhiARnIOPzNUBPLLIMyEheQvOKynKzszbRG88kcK479cetOiTcfMYkIoJCA9TWA12ZbkAk/KcEkHJ47e1W7/Uvs2ntJEeVAG4EgZIxz7YqYVLFcl9TD8Saq4LxRO4ZiGG0ZGc9KwxM6hlEuTySpBHOcmmTvNIpeSQGUknIPAPfFQwyvESN2QwIYep4NYybbudMYciL8E6s5RyQ45wVPGfetKNowmGAbHQ+gx+v1rLMZOZE5TqPUZpkksuzYx28ckmto1ORamnImayQLK0ZCAxNwTn1HWlW1VDsB+8AowATx+NQw32yz2H5igHbr+n9aLTfJMcfJHnAz6+vU+ta88bJozfNew640+VHQ4AGdrcgkfhUw0eQRYwQM5xmmPK0RKvKHDEtnuRir0N4Yl+U5UZyzY6U0kQm4mFMkkKmPDdzuxwKptayBAcM4x2HIPvXVahPFPhdhGVwWUcE/0qBNNV4dqcccZOee3NR7NS2NVPW5zU2+BGA2gsNvzDJAOOg9eKrsqSbc7kAOc9zW8PD8skpUYAYgZJyOT0z2qrdaXJGhBiYbWIz2OD1HqPes3Tk9UOM7PUx51EhVBGCmccjkn8Kzbm0dEI6gEk4JzWvLC+4rnBJwM/0oTTHbAJbHAyB796yt3RfPF6I5ps7guMY7nrUchPReg5Nas9r5mADvAOOBgkjNUprV8n5WwAAc4wKzau9DRNbsqxoTIORg8V6j4BgjQxE5ByAPY9/6V5cwZc7TjBGC3SvWPhjNb6ghiPMsQBJzgDrnn/OK6MO+WepjWV46HeAL5JB5Kkklc/hmrVpAfJcAeZGqnAU4YE89D25/Oq80gEoTb5W0HLY4PHWpbTUrdHRmJIXgNHx+ea9pSieTqtBjX7o8cBL5b7qv1wOT/L881Jd3mIDNldi85HX0pusatZrEJ3lPycHOGwCf/wBVee+IvFQuUltLeVthABZSBzUTqqKuioQ5nZne6Xqdvd38axEBs4ZQc5z1r1fTptL06KGUubxwAPLj6dcHOeM/WvlTw0L978t+/dQCwYEjgdTwa9K0nxDLBCECujr1dTyeh785r5fG1p1HZnqUqcYbH0vd+LZ9R8vIjsrFVCmKIbXIGMZIPJ47cVxPxp8e3A8G3WnaVaRJYyoVle4zuYnoRjnvXD2vimWO3SQnzJCOS4556fyrkviP4ru9UigjkuXSNZAxQHAPGMHHrXl0KPNUR1OT5bI49blAQkjEy4wFXkZPtTZZEWAhOec7VHQ9OazHmXc/ylZAAQVORz/Ij0qFNRfDpFudywLY6mvs4S0seU4pSuzVhvCFMdwPnA6cAe/Sp0eOU5wAQOScmsI3OZkV3JkcnqOvtn2q7DK4bZsL88HcRwO+BzVqd3ZBy9Ylm6kNtIJM7UHG78+BTXuWCKUG8HBJzyfxouw9zAkcn8POw9Ac81WjnktspjJLBQDgjvyB61pfoQlbRliW785MMgTggAdSfeo0zBsJO09VQ4GfwqxEhdXyNuP4h24BqKC1EuW2M+OCcZ5HSo1LS7C3zOyRuxzknCDt05xTI5Qi7Sdxznk9BSvEZAcoQByCRgmpkge5iChGBHRtuPrSXmb6NJJDSysoL7nkyQCBkCpopDHEu/cwyAXBzyc9ParFto928JQqo55IGS2enJ4HFWINDnkDllYgDkgZGRkD6n6UEqjNy0Rk3EMgXKsSqkEDPWrH9p+aF42YGMY61NHpt24MYSTbxjdwTj2PNOm0O5w5AO9sY3nA/Ki43GUXqivcyNJA5wBxWehdmSN+ADxuP8q1xpE6xbQOcjOT1HfFLJoDW8S5BBJ5AJ4HbNFmRe25XWERxADIGMgdSaezCEFnfCgAlscYNaFvp7qwYgAAZOBk8VBf6bJFJgnIfkH2PXNHOloxKN9bFO6YRlGEiv3BA7VY01TdvsXKbSDhQBgZz6VVSN4vkI4UkYA4rQ0u78iVEEZBkIG4jhh3/lXPWb5fdPRw0KfOnNm9AfIaMomSCOp6e/1rQuLrK4IwBnDLnOep/lXP3uovBMY0+cZzuHv2rPutZmiVhIDsJ714ssPKTvI+5p5vSow5Ys6Ca5FvbEKS5Gcmueu7iS5diR8voPSqF3rMrgmKMsAM8jAPHb1J/pTotUuXswTFmUA5lbHT6Y/D8K7sNSjTVz5zHZjLFNxWxZgR5YvkQpk/KB1Iqd9LnlA3JlsYGc8VlwX90oHlSkOh+UgD5c9cU9NdvLc8PuHfOQc+/r9K7HVbWh4Co9WasmgzeUj5EeDyp6Dp1zUbaRcefLF5iSDOAV6c+1Z83iW6CbC4cZ5XByPT+VR/8JHcmQHG/OSOcY+lRzu12gcE9i5N4fnkf96m7jacDrVoeG5fssZjgdxuJwozgdBn8qzf+EjuZZlIc7wOM9P88VtW2vSxwJh1QoCCSDx61PLza2I5ZLRszYdFcymOf5CvJYDHfir9x4ZjubNEVACuSWU8k549vWrp1QXJIkADkDBUYyKtQA+SChIcEEZ9R/8AWzWiUUjOd4s55PB0s1wifKAD13Hjkdq1ovC4jZMp5hQgFiDjFdFBPC0UeY8kDkhj6k9K0Zb6FJBHldmARlgDzg96ystxTndHPXHh5Ytu0qiYGAPfFTjwkkUAIUFySSGPGfX/AOvWo04dUfzQEVjgEDnHP9amgcSDcRz1AUdRVJvexlzsppoEbWkHmBQRnIUZ/wA/WpW0NJUARE2Z55wT0/XitOKc5KkfQHrmkimSGFzyTuztA5pJ9kZubKkmlW1tHs8oSFTgEnkVI6xCNCEUfgDTkY3EhUg4xkE9+Kgkt081zkkkDAYkc/1p+RC1dxZLeORQy5BxgqSCDnHPtio5VMk3lIuwkcHPBx3q1DwMlche3rU7IAxnyAgGSmB1pu0dxbu5UihnZwgHmqikkH68c0xXQZdlZnJICAj9alFzI+JIspyQcEcmkjImR02AOOQ3fP8ALsaynLS5rCK3GrBGZE8x9mVOQpBH/wBamzxyL+5aYmPdwG549uarTRXFrP5UpIbOQAeSDyOnsahmvxFcBeTIxABxnGc8ZNZ8/MrG3s7astJbkAiWVd+flAAHHufWnC7hihbkb+gyMn8/SsjUo55pQ5k+RcgrnAzx6VZtNEk+zFpXKEv8qgjOMHnB5xnv7VSWhXuq7K4vXuZyiAAITnAJOD14p8dlLc3Hm8ktnGOmPpWxbWkEKSYUF2X7wHPtmmCWeB/N3o6YIAPTk/8A1qTSWxl7W+h9amxTT5Mx55OSw71oWkxuCEB5zk49KNbcRh3CjHXPpWdolyWuC7MDlsnByam2p0xjbY6u0hdAd6H1zil1CWKa2eF1JJ9OKvWV0hgy56AgDuc1h3KmW6JRnA3YOD1ou1sUl3I9OlezXJJH45pl/rAcEAbiDg807U4x9mc5OV68f55rE0rY8/lNJyBzk5NF77jUEtjXW1jvogkiKTggFgCAD15rjNU05NH1ECMBBnA9/pXexqtuB1Ax1IHI71yXjKIXsglX+EDgfWtOW8bpkT93c0bWRJrWMbuCMg96EiMHCEHnsMZrJ0FpGGDzkYAP9K6K2iAUFzyDjHpUQY90cv4riuZLOR49ySAEgr2rE8L2ct1MhnZj3x612+vxgWr46EEZ/wAawdAk/wBIMeAMA44raKlexzyUUzbs7Ax3CSDIC8g5H+e9S+IyJtKcH7wyBjrx1/lWpDFstMk4IOQMj0GKzZ9PN4kke/Abp9fehJxumW0pbHI+FtVFrcYc4BO4kDJ56ZFdDrmqJqFrtHJGQdoGAP8AGuXvNGk0u9ZepJPzZ7VsWkb3VrkJjCkkZzR7V2tYmFNp2Zz95brCoD9x6fzrmzpkL3IO44GQowMdu1dHrTuqlACR7CubLSwzxEkhM9P8apqbRpZRehoy6M5gJGThemM9/wBK8k8b6qNMEinA2clj6Dn+le5xX8aWPzjIKkMQM/rXiXxS0f7dDK8WMnKnPoa8+cbM7IPueJ3uqvfzu0rbixJVQeBjp/Osm4c5wRjkjIBzziluVey1B4H4KNjgc1JLIQPmOQSMA816GFTsVUehRiY5bD9GOM+gqSQkNyR8vr70FW5IAXrgDFQMTgDvng4/wrvM4vQkYcYyOo6Dp+VVjuj3AgyAnj/GpPMdeTjcDxnNDyBt2Rgdz6GgEr7lNpNo6Dk4z6VWuCVbrv5ycDHFXLgISCh7dDVCYGWVQCRg9AcdvWuWo7FQjJuyKsshZiMYGcgA5qW0wmQQTmpPIAYbiQc8cUuxonZSQBng4rzqk+bQ9fD0HB3Zp28vyY3YU96sxr5sgGzgcZI4Of8A9VZkM/lqhOCB2FbWmt58kY7E8V5c4OD0PraNRVKfKzo9NsTJDnGRwR1q42lZQEeoA6/jV+wQJCiAA4Izkdqs8MSEXIBOAP8APtXQq8orU4JYKnKV5GFLpWxinOeeB6fhTbkpaafJAULOxJQEZOR157Vtu2xlJGCQcEj1rJ1KQeXggDsScnA9qFin1JnlcJL3Th9RkkQlCSADge/es+RznGOeufSutuNPS5jzkZByfasy50PKFkJAJ5FawrRlueTWyypT+HUx8BiMctnoM+nWrNvafPyB2z7cDrUqaXJFIODjIwTVtvMgXYzqoY4AI7118ykjyZ05Q3RE8AwcHoOoFM2ksATwDnJHtUxJWQjPyEck96WNfNypHOQAAT/n8aLJHNFu9mT26kgjJx0Hr9asjckbMX6YA4NWNPtVkXHIPAIzkdcdT9KnuLQJGAcHkHg546H+VZSlyno0sLKp6HKT3DvOxIOB1I7nJ/WqsheXAxswTktXTx2EbOd4IGck4OPao7jS02nBUn2FR7eysdTy6XQ5ZV/e5BBHBJx0qs6lpDJztBPrW9daWQNuDz3A5/L8KyJ7UxLgAkZ7n1//AFVrGonsctShOm9UU3UbN+OOcHPeq8il2OcAEdzVggoCEwQOSMdz7VE+AhznJ6Ek9fpTS1uzncnaxUKBR69QKVm+XPbqOKWQbQhPOOuKahzgYwO2amVmyU+41hhTk+/NMAGBzUkoCAnr6CkVhgED35NRy9imh0TFmA4I6Diu10hWtbQHaDxyK5KCPzJVOec4IB+ldxaIPsaDIOBkk96qCvJJHTT91NjxhlcseSMgEZweD/SoHldCGYEAZ+QKDzVuCNgjNkqvTr1FRzIAeDlDwfWvXlFJJI4nJzuZk7FgZDnHJwRiqJY7wByuM5xxWuzBk2Da3PJA5+lVZFJkwgHA5B+lc1SnfVCvsZbxdeeScgE1FHl3IXj3HX8KsSqZNyZKNk7WGOKjk6bQOVx0Hbv/ACrm5SrLcrqCJiJCMZ4yec00nkkleCOCeSae7IQOuc5P41G438sBgHI4FRfUrqObLqQDjHO0dqNrZjzgg8HPBFOXBIODjuQO/al7AAkhTwM07crBK/URlDEJzjqMGmt1XIOTxyOeaUblxhe/UmmOwSQuM9eATUb6AnbcZI0hXBO7gng4/P3q3ounSX06A5Cvxk8cZ9apo7yyKmMEn0613Pg3SXR5JJRjoVLAYqop30InJdTrNB0v+zrJoo9qAA7WIyWPfIp4nlTIOX9CBgClkZxIYxL5gUZ4HGKmupI0jTL4IBBRTgn8K7rXWp58pX0RLavG8UasQhc8hcZ696SaNxI4JZxuwcnqM/4YqpA/ktgIcZGWYVqpEjxkgl5CehJxmrSsroyuk7Gc8mcqI93OMZ6Crq3ItEwk+IjjKjGajnsnMjnCpnlsVRuEiZo2DlyvUqcg1pTXVi5UpGtbLE8ks/VSADvIOB64oaaCUkABnJwGGAMYrMN15aj06AZ7UkLjcSCFAIwM1cpaFKLTJJJgrbNjMhJwcZAIx3rSt3O0gMNh4G3qBWYzM0BjOAGYksrfN16e1W0YxKNkjRcdxkn8f61jGzWpMk7oieExzsowYuhbuSfb86uNBBjeDJnGDzxjH/6qS2t/NkThn3H7xBx2zz9KfeKI3cE45OMcnPpWsUNaMp6iju3ngYQ46tnkAA1h6hq5ii8tE4Jxuz271Y1C5EcHzbiQTgDOM471zTSuzA7yckZHr6VjOXK9TppR5tbEmyWSbd0THJz1PaumsF8602FxjBBJPc+lcw8nmfc6AA5z1OOafa3U8ZIR3KZ6AcV10a/KrBVjrqddal7V44kHA4yTW/baw1uux3wQcAgY+lcpYSgRkyZy64PPIJ6Y9KvIXMYLfMFIG5j+pqJzczmnytJHUW3iU7hknBPBx+GatnXQ6bcdT1PeuIlcicv8pAGAympld0UFHGOoB6ms7pLQx9ndaHYTXyOgI+9kEHJ4+lH2zcoG5mHJwPx61yX9pyBgXJBwTgDNSDV5IoxKY8567lIwPWm9iFA6JRtZl+UyMAcZGRgVnNdNHN5eecnHYfSqtvrCFGKOvmkgDuOetV9QMpYOCu057c59qyb10D5Fy5mwBkY5IBB/HFZdyi3Ejs4GSwI59u9Ne4bKI+Tjkg85/CoOYi5lLPk7tueg7D8hTvdAvdY++BcDkAY4x2OKzZRJnh87upOOSOnerTSCSD50CYYkZOSRnjGOOmKqTTBpgi4VSeAxFcNS6eprHUrSsBMHJHIC4Pr+FVNYkMhEOSdwwcdPp+lXSS5cDggjoQBn1rn9VuHN5kHlMgZGQScZx+VZbM64RK9xE0Mm2Th+cjGOwP8ALFVxEZEILcZ/L6VO0rXRd5XBJJOMd+MfhxUtxIFOAeGOeB3Paizb0Oy8bEUMhVgA2UUY55/yatTFbgDHAAxuHXPNZynBJ5xnnPNTpIxxGBxnoAKF5gtDUh22sQAy4cDJLZPTpTLaQ+dwx8snGCeBnuar73iiKk45GQOuTgfyqwu14zycA5wDzg1rFKJmk0y5fw+XMSSHDngjp0HSq6F+RweeA3QUsJEhCDOAeFzV77PGBuTIwOfeto+8ZSTTsOt7R5gzk8qQBg4HPtWisfmRgHoAB0J471QgjkLcEeWASynritW3kKRY8sr0GSM5B46fjXbype8ZSukSW9oGbgh8dF9+1X5dPk2gS24kaQ4Axnnt2rd8C+B77W5C9ugkBO7Kj7o9/SvYdA+G1np7xG+PnMWDBc8AjoM9/pXn4jHU6Oieo6eHqVdjxHT/AIYz63avNBbPhTggDG76ZrodM+B8rWYMwdCx5DZyQPXPavoNGNhC8USIIidwAUcAf0rmNb8baXpfN1cAICR8v8ua8R46dR2ijuWFjTScjw2b4CiO/ULHmJTnCscHnPT0qHW/gyjAsgVExyEU8duo4/Cu7134v208bQWFu/cGRlwDn3rjrvx7f3EhBnEa4xkHG78O/wBa76Ea1RXtYzkoR0PO9S+C0tqeHABPClck1X0zwvqehySvAwCKeFzgnjp16f413Nzrs9xIgFx90k8DGBgZ/pTG1NLhwmOcctnOT36ivWhSW73OSc+XRGSNXuWssSWkglC5LAgjPpx0FZdzrEtxprLBE6XGCSGBOz6f411U9+9s4zEkgyOuOn4VHFeQqSGjA3Z4Uf54ro5b2Oe+h5qG1G4GZS2D1Azn8u1LY6Pc+cgigc5JDeYBjPOMcfTkc16VLa2br5iRKHxnr3p6xNE6OAo2kHkf5wKUoJlp2RY8I+GJtKsGeXyRJMoJLEHHAyAPTPat6XQ9PU4dy8mBwPlXPU8VkR6rNeMxdSioOgGR+BqpLdnLHOQpxjHNedPA87u2dEKySNyS2gkURqAEHRgM4rnvFfhuC9gAidi4znjINPS+kknjj3cZ5B9Kdc3KfMFVhg/eORx3q6WBhTd7g611octF4MuMBJDgEYEgGMU6Hwf9lchBkg4MmOtdZNMPLRg+VxgdarzXryRCIsCg6bRivR5UcvNrc59PC3nSINgbnGWU8e49DUqeFhC7nGwNgNjOSB71pz37AHLnavOB/QVEl/JcGPYmB/FvPJ96FHqXG5Vj0BJWaJDnbyfWhfDce4Ekpz+VXoxLbXUnmvujcZDL7+v5Vbkme/CpE3AAAPXp7U9BxpzlIgi0OCLIBDjucnqaUaHECI/L/dAkhh0zxWjo9m9sZkncShjlfbPNXlgIkxu75PPFefXxUIe6nqfQ4LKK9Z3krIy9L8NWs7nz4gQuSufX1FaP9hW/k4CADdjoScfUcir8sUVvECjhiTzgAEGs661lbSANnJ56da876xUm7I+ojltDCU+aoyyNPghUGOJSFAzkd+9QXNxFZITHgZIyoA7d/wBayT4gMwAB4HJB5zVS9vgZg4UkEHIOTzXo0qE95s+cxWLpRbVJE91qrvNmM7C3DEAdAKZ9tkdcEB0buT1P0rPmj8uN5O7ckDgismTUZY5eXBjVgTzXWoqOiPn5VpVH7xsyXwineP7snUAEVTvNQec5SNkGcAnkEYGaJbi08iNINxuGILDjAyaiDyCX7PICgGCCSOSf/wBVROT0IirsmW9M8B5GOAVByPT+YNTxztOqGSQ8KQAAMYHY1mNE8N6SHDhmGeQevIzT9SuQmxoQEHBZQBj/ADzXNzJuxaTi7Fy1tkeMz78BWIIUAdelEupoJVkliDyKMKcYPQDP1oM6taBCcOPmA9SQKhjjhuXBJG9flBIPyk/p2qOaS6E6t2RGivcDeDjJIwepxxT3kJt/KdBLtyQxHzA05pRE0sbvnDAhcAjB/XPFDjy5xPGGKAEbQcg5PcetOGu5o7rRlA2aFAyYLZIx+X5VOTHAPKdRhwAQCOOnetFJEnh3ZwMnKkgZx7VT1awDLHLEVZ5ORkdPxprshqbQ+HS7dJWkJ2IAT8ozn8qxLi0NxqEioPkB3AYPpWrbW1xYRB33uG5y3T8O1Rx3SRSLJGhEjkgEg4P1/WtNlqNTdzOGhy306mMo+EOEU4II5/UZ49qqfZTARIUJ4JwATwe2PaukRRLIGTbh8kCP17/yrUs9Ce9kxEMkDJUHB9ai143Q3UtozjLTTpZbqFUikIflQvHUHjP64rpdP8NmNCjux4wck89O9dTaaYkFxv8AKAEZHBbJzirErxneojIQAYbPfvWkFyrU5ZVeZ2RzUlhBaIipGwIUDATrx696iWKUoBvYcklfb6V0TWscjbnJHYgDrUdzp8t0HIUJGuCHxwOeM+uTUtJsydVtlDTAiSDz8gOOSTRKiSK+xmchjg46c9quR2Ms8eEKkheVUZ6jjn14z+NZ5mewURDfjk5IPJP+elZ6p26GnMrXsSW1xlniIKHrknGT9aux3VxAwXhoh8pyBxnnt9Kqy+VOA0pWOQAkPjnOOBioftzlBESSMkgY6HvWktrGS1d2adtrHnSjLnfk59vT+VX1vOHd8njIC+prnd8Yk2KCHIBJbH+e1XYrlxBhuRnIBPH51jC6YpRVzVN2iyRxpKfMyScEcDHQjqc1NfmMW2/iQ8EKpwQf/rVyUlwzXZwSIwMjA5H41YaWdoB1VGPDd/1q5OV9CYRudFFfFQXRwY2ABB9anluI54RyM4YHArkp74WqiJ3xkEdcZ79azLjxZPbJ5cR8wE5AJB259+/0pO03qbKmzr1uTaxFWf0OO1VZtbjkg2DeH6BgRgcjPXj1rzy58SXdxIRMz49F4C/TirNvLcOIxG4uWYAkIckfX3FTZPQ3VF7s6H7dcyzlxI7oMYLjt0/litKwtJ7wB/mBB+XB6jvVKxtZ5kdJypdAMDJBJ6n+lbH9rCyVIyGRwvIxyc8jGKrk5NCJu+i2Li2iSF4M9wSD61Y+z7SGQEEJgDcMcc1lW94JbjBLB2I45Jz7j+tXFmMkjIZV+QAYB5zWMjEntdxyJR5YHBXru/GpPKM8ciJ86gg4jPT61XbJmePo2D82SOMUtqWt423Oqp0GT16VoveREkkfaeoQrMjHrnoPasSdRaFNgAYnAPp/nFdctpiIkkH0rnNdsnCB41yQc4UcnrUzWl0dnM0rmhphecIc4749K0BakBn7jvjrWFol+YIkMgIJA4NbkuohLcnOOPWoS6le0Uo2K81qJbeUkZOM1xEc5ttUKDjnBPGK7tbkTQHaeoIIx0GBXF3Nns1PeefTAqpPmtYlrax0DyGe0JXPmYwOOtU5tOD2/wC8ycDlj3rc0i3Dw4wQAPzqPVSIraRCcADOCeaqOmhb2uYllbRI37v5COa05LTzYjzg8ncCAelcWdZNlqGzecNkFSevTGK6aPVJJbZTnIweo6/WjRbGcZOW5DdZmtwMg4BB4xXP3jjSX88A4HJIz0rdQvLvXBAxz9SRiqN7HDNYFZdxyMEqOmOK1hU0syZwvqhuneKxqI2x7hxkBgcVYt76VLr5idh5LZyM/SsHQrdI7hUiJMecZJ55/wD1V1cljsQORnjgjr6f0qJN3FCF1cra1GLxQ5AB9QODRo9qEi2DgnIOT61JeyFomY9VHOOvpWONYewlJOcE5BAwQMCiFuYq3VlHxbYPYNI6YcdAwzXnet6z9m2KYioyAXXnBJ4JFehaj4gTVGdSgC7SBzyTXK+K9EivLPzUTDoAdynB7YzV1JPoOMVJ3RmafdzXFiBvBB4LA8Guc8UWu6GQEnPJIJ4IrpvDoKJ5eMhWyQc4zmsTx5GbO3DHAO3JA6ZPSuKZ1xPm7xVAIdWdxkAscZFZMh3Lg84OeorpPFcQmvC4OQTngdKwH3McZ9hjFduEbs+xUtNyEruUg9OnAByD/wDqprwvEMADJ55PTvTnHOcc5wSPao5Z3TGM4+gr0LakXvsRTZGN55J4A/z0qvg59c9R71bk5wpXnH1/SrNrpkkyhztVMkdTk9O1ZVKigtTqpYeVd2iUUgEpA24PGRikmskiAAAJyOhxx3rZlgFsAfLxkYBHU1l3LOylBgoc4GBnFeRUqOoz36WEVKOpVmjCkAEfKcZz04zWbcAhCM5xjBPQ1YuJCIyBkY5FUJLnapyc4HOKxs7hOaiNWZgcH8Sa6PwrM01zGAAQDxjseP6Zrj5py7DBJ5B5rrfB86QTgnJPJwOnHeq9nzIxp4rllvY9PtgSABgdcZxiniTY5BGDnr2rHfVQIhtfn0qGTV5EGQPU9/1rCVGTZ3f2jTuk2alzcCFN78lSTyeMdOKx7pxJ8zEbFBOM88YrMn8QCRupznBwfyHNImoxycZ46jdisfYNPU9Wli6UtEy35u2UZBwSRg5HX9KnhtTJtRRnnkZ61VQmSRQnz88AHJz16dO1bMOYxkggkZYY6VlKPK9DshKMtxVsPKQB8EdcntVKewimYkJkL/eHetJ3LYwQcdqbgEA5yPTNL2ko9TnrYanU1sYEulBseuei54pY9NVXIGCQcHB55raZQj4XkDoSKaIwWBOBtGPlOPfmtViH0PLll9JPYbDaGCIgjKAYwQOT2/Gqt1nziFGDjAU54rRyFtwXGcZJxg8HpzWN55efOSMc4yMd/wD61XGbm9TW1OmlFEmx1hOVxkZwR19Dz+NMmUBExgbuSenNRTX0ZCjfuAwBkk5BqMXcbu8YkyRg4B6ZOamcZbm8KsNrjZEIGDyR3Pes+6s/NyMDOfw/GrzOoQknsB19aRgHwM/L6Uo3Wop041NDmbvTShGASepIPAPtWUymJsHJzkZIrs5UQt2JB4BrKvdOikye2DjJxj6GuqFVPRniYjAaXicxLknnHtUTxkKMHHORV25tjA2DnA4BaoHGOp/IYrpSvqjwpRcG1Ig5JAfp15x1pqgltu3Az14qU5kA9uhNOQlG6ZHQ4HP1qbNFRadtQti5dFHTOfxrurBs2MfqVHAGf89q4mGE+dgcA8g132iWzNaIBzgA5IrWm1HVmkISlJwiMRJAmChGTg8nGe9EqOrAlG24AJySM10MFsgjCFFyTnGBjNTrEJAEx3IzxgU3i/ePZp5TzQ1ZyixiJ8gDHPbvVSSJcHsxOPlXJ9efSuvn0yLYQOvU469axpNI2MWQ5GSRgc9a2WIhJXOWrldSmtNTEniTIPIz97uOeaz2jZmJQDr3rcubGWMAlSQScjvWeLZyx4IycnPXNReM3ozzpUZU9JIyni2se7+xpJbdyqMARyMjHUVrfZTnKKWPXp0qKeKR4imSBjBYrkDp/hWbhysTTaVkVo7IyYHTuR6VXnheJuBlSSAx6e9aYVo8jO4Dk4GBzSyYMBGeQCRgA81aipIz2Mx1csB6DJByRVTLk5OAMkZq7JNtPJzxjJFMsLb7VMUIDZICgHpz1rNRT0CTaRY0q1+0TxkR75NwwcZ4716hZ25gtEdFU5UA56A/5FUfCfhxNKDvdMTlcgYGMHj+dbgVLrekZ3nggdvf8a7KUHFHDVkmiut9LbjIYAEHIUdQetSQAXA4jKcZy2enrzVW6GyMseAARtGCevpRbzEjZsYHPBYjp9O1aOyZkl2LEqxxyAli6+i881fgvisaHeqDGDgYI+tZk0M/CF8jPyhR+fSqjl1B3lNmeDzx9feriY8vvGve3sSZIlDF229Sc5z2qnFbh3aQEEcfKxrPtREH3ptBB5z1z2NX7Ifu3yMjsSO9RPmubNJJMdfyoxCABU9fr71nxs4JIKkE8Few6daviASZRyOuckdvapJtJUwhkG0YwGVcZ+tCTRPO2Ubd3DknpkckA1etLjZdZaMmMAgblwP8+9Ufs8ltciModm0kEVpqp8hySGwchSe1HvXu0Ca+ZJBeyc/vhEgyAsZ9afJM0cJJCYxncwH4VRkkgjA80hecBl69Kx9Z1gRxmCMMYwvVzyabqWHGNyvq+o7pZI25Kt8zL3JANYstxIjFsgjoQMcVWWYneMEZbJO7IbgVYtLQuwcuSmeqjPb0rHV6nanZWJbd3fEqk9eB2rpNHjMkO8RomAThhjHr+NZFnbEYYZyCCMjjpWpFL5JIJ3bsHkcdOlWt1qZT1Vy/FOinIwTglSwyAff0qSa7naFMQqqA4YJzyapqgJ/d/dIBAFSRzOF8s7uCSAeO3PP0rRtJnGoN7FlJ3VRGeBnIyOtPuJBuAjOcjjaelZsHmKxJk3cnaCegPSrKDyHGSHIzkHOKat1KhoxjO8pPmDYFAwx9zz/Kpo7gSLIZHGAMYJGOwHFXYr+BhsliEeTjIGRyKxL07J22L+73BVK9xiobeyGrNaEt7cSoEKFUVWyWxg5HTmrtnqs9wvlTkuVBwynjnp+NY7zqLURYIBYk5HGOv9aSJcyrvfZgjLZxwSO/0xUyilqSlHsbrXyQyNHjY+Bkkf48VWedJM4ZX2jnYeepqgJkkuSx3ug6lyCOuDjHtio5LhIph5Tgt16Y+gqLxtqyHD3tCeRJX2gg+X1AwcjJ/wDrUkkCnBQ4zkhcdM0yxmIJDyN1+UE/dB5/nmmJdCIkTndGCTk5yAeT0/CuecbPQ3SilYh1GfyoHRGMbLyS2OT2Fc1LMAm5weWAIz3Per2q3wuJkVFbZzuLY4+mKw7+5Q5XOMEso7d6xehvTh0Zft184hEcA5xgck5zjH5U1ThiMd8HJ5HHNZaSPbPkE5IBXBxzjI/WnLcyIFyeTwOM9OKa8zZLUvy3sIyEO8kAHcAeoxxUH2sR4BJOcgYAzVSSYk9QOx47/wCNLHKxOwH5W6g84qeuhXI7O5pf2ihAcsxwMY24P1og1EqcLzkjGce9ZMWJOATu5ySD61IwIkJydhAxgcZ9aYRWhu2upJGQ5jy2c9MHoOnar8eomYHYCoHPJB/OsK0AI+T5x14A/Gr8dsySqV7sPlzx9K6KcL6sGjoLLUUS2wYw7udoUjJJ9K9G8AeD7vWYYbtYQLdTgkjGCTjGfzrn/hx4Au/EmoRuYWNorbnkVipOOc4x26da+hLHTLLQNNg0+2kCQRNkKgJI9zzyTmvPx2MVP3IPU0w+GlUfNJaHSaNo8Hh6xe3g2ICAGcdSMDinSXcFmmJJFJZsLuIzz/8AqrBm13+ytInFwjTpywJ4Kg+/vXgvxC+Ks3iaM2WnRPZxxSbTOrjJA64H6fhXgUqdTE1D05xjSieheM/i6LSeexsH/wBIjVsSAghmzgA/4V5Xqmo3WoM8l7Obghy6BjgAn0HsMD8K42G9MMj/ADs53Eksck555PerMOqSSvyMAHI5zivr8JgYUVd6s8atOU1odCmoOqAMnAPy5A9BzUMzC5++gWPPJBwSayRe5YkkNzgAH9aG1FIE3ENgHnnI+uK9VJLY4nGTWrNVptrIFOSc49TgVZgB86FUAJByVz602zngNmJQ+VfpzwRUaSRQy79yjtwafQzcLb7l6SQuzxyEMp4C46HJ5pHiVCMnI6HHJpi6jHPneRkcioVvxFcAEExkgMCB+lFmZtWLioYY2YsOTx1zUCXJG/e7bOhGev51NdXERj8tBg54z/8AWqs1qHjyAMKRwD9f8KlFqOxZjvRv+XGwKMsScZz7cdKu20seoShBhRnqTgEc45/CsOzVGikCDCcN8x7mpIN8kMmxtu05x7UMc30NCQiN90eSRzkYI9qhfUfLB3rktwccjn2ppl2xEgbnOBnJOB3IH9ajSL7VbLKWyQxyBnI7DNNPQzSs9TQa4jeEIN3bG48dO1UZLV4XLuCIz0xnOas3QFmiSqAcEHH4D1pq3I1CYRZ2oVJ4HIPBz7YprQGtSKExr1QyEd8dKkMSH95EMHjIGAac0kFuN4ckgnIxknoOtT20IlZpIshCcYyOOaTnZXZ3UaUqrUYalSJpZnBO4bcj5h+uB/OtbT7B0VCzsMHpnj8q07SxES/MODyTTneND3wTgcV4OJxl24wZ+j5VkVkqtYlhAQbOQp7r1pDAI3c8nuMmmt+5GSeM8HHSsq71t3kkES5CHbuHToK8+nCdaVj6XFYjD4Kk76aE19qqW0Xllc7j1BGcDriue1C4g2sgLs5IwGAyM80zUJXN2Cfn3HoO2aa+2SMB+dp4PevpaVBU4n5JmGZVMTN2eg24ijtbdDFh5pEOWfnaTnpjpUdsTgNIDyMFj0/X6VM7COEluQpHQA4zVVZIrsIv3AODg5B5PatnNI8RJp3J1nE0R/jx0I6HHFQtElyJGSIHYDuGMZ4/+tRdOLdX8vkYwQKr21xJIDGnO4g5HU1ze85as0T5tSEyFXXYmAQcYBJ9c49KaL2KVnFw3ztjbnIOfr7Zzir6QhYmypB3YyewPWqc9pGhMmVG1hjJHPIAAqKl3oVC97sfEguZN2/Dj5jn046UOCjnOHBHHHbHehQ7uXjGJNoHyj0wME1cVoHsiJCVnVsFSMEZ7/ShJRWpUn72hUju0tV2SLvcjGF6gdjinpBvIeIgc5PPt+lMB8qYXCJvXBUg9Mf5xUM16InKg4UnPPYnqM1k5Xdh8vJq2QRQ+ZK5lk2ODkE/4mpTO8Ra3zlsZY9QBwRz+NMdgSHJz22nHHXP6VspaRT2xuQpKk4Ix0PQ/hV8vKNSvuZaoYnjUkEZO45znvV24keOGDIDJg4BBGR7GooYT58u/JjbHUcADNU52Mk5IJdR0IJPH0rSyS1MloxzXcpkMcgbCkEDJPH1pyxu0QkQAkHgsDg8/wA/8Kjs83LFHz5WcZI559q0bXRXkmD2zkbWHyseB26VnOLaVilJR3JNLs7mN92QRn7uAQAee/Oa63TWhggJIKS5+Zskkj+VRJbw2yRFHMbqOcAHJ+lJHCd8Uu8L8xB4yT1z0+tXH3UcdSbmzc1TTbvR0tZbggpcr5g+YEgEcZ96yTPwR1GenTNXjJLf25EufkAVWxkYGefwx+tVj9maIjzASBkEYJ5Hp/nrVNqxmlqMZHdlbGRgfKT7f/WqGK+MuY5ECIQeOpFLaRSYYyHao4AY5z1I4FMMIyGBAwAeBjnris+VCT5XoXI3EK8E5JOBntUL5MmSFIOc5AzSyXGQSV4IAAAzz1z61GkiBMjJYtuOW559qhXu0Xd7slmtILq3ZChDKQQwFUf7Jidg43ADOOc4ye9aFvIspOMooPOe9RzkgZi+cZGTjj2pK6dmaN3jdFI6Xcibzd+98kjcAQB04H4VJBZg2pjeT5iT8wHQ/Std7xdib06jAVSaqTWIkYNI5jyCw2g+v/1ql+69Co6oo/2bJHCiALIWJIOAT+OKo3lvchChkMZQE8DIz+dXdUmECoUcHJIIGcisK81p4AiSHAYkZxnH4mtYSTRUY26HPajeyPdNbmM7BgBmGMnHJHtVB9NuI5UPHlse2T/+quhnOYUcKr5bG4gZwfSpLSzlvEVCP3eTnpwOlOLfY3vyq5zen6PLql68DPiJF3McE98cH9a7S2sl0wwG1jZyTgl8EgnGefyrUsNKtrJAUiVsAjKjk8dvyq/aWiPGyMCjtkgE8gmjR+piqspddDMu5XySYgDyQQep6VTt9RlLL5iO5yMEYyuDWxc6dcxnypC0hJwuByBiqMdtIMRoBj3HPvT1JbV73ILlCt6rxSEq4yMn7uRk1aSLBDISSeeD0z1pXJjfZJGXYjaNx45PFPURw2srGLZIpO8g4yPXFY2TeonbZDriWXT4kKPy4yCxxkZx1qezumYFp0V4uxBxg9P6VTSSMyxuw8yMg57c445qC8mRIm27ipIz5eTz71qvIiStufobKsqsUwWTPB64FU7iEvhMEfhXoQsbJYRgLnHbkmqF7o0UuCmCc+mc/hU8hu3ocIuiM8gPvkdeKL2x3XUcYUgDkHJwTjmuxjgS2ZFkIx0APSpp9BjvRuiwWHOM/wAqtRXUztdaHICzMWUUKABniuV1OXZeHPIBx9Peu4v4ZLNZoyN2cAZGDmuUu9Gnu7ouBhAQcjv61lJcstC7yski9pesCCIZyTjnA59KjuyLuY85Ru3eok0uVCeOP7pFWfIMK9ccY6etOXvDi7fEcLrtgLS/Vz0ByDjtXUaRa+fCNvIwCPSqHi228+NCqZ4AJUdcc1P4Xv3t4QJRwcEbgeO/NOENBKpaRfubWS3ONhAPtWLfWrSB0B25GMnoc11N/rkU0aqMZBIyBwB9TWVIqzRnGeSDjOcVlonZGid2clbTDTpTvOSSAT+ldKmsrNbiMEnHJNcz4hsyjebG/O/JUg4I5zU3hhfNZ1YknIxzxUNNO6HGXK+U14XNz5gx7HmsXWbN7i2cICSOMgnv0rqbqzEVvlD2ORnqKwg0nlMrjc2QSSPypq6L0WjOX0vTTznnbkZ5Jz34/CmakzeU8WDxnBzwc89K6K2uAJJEyAM8gZzk8c/lVbWLaKaPCcPkZwetbKNk2yFJX5UcPpF7HaO4lPIzlcDOTyDzWF481SDULOREcMUXJywJBPTpWz4otvs6l4+wxkYyOteTavJew3QAQmNick8cZrnqNNWRrBSUrM5DVdPaOF3cds8jv7VxjgySZI+TPOe1d74ouAkCqCxc5BXHA64rgpVIU5OOecHmurCS0sbyS2GIBz85xk9M1DIC+UTLoBwO4/CrESEISCec9BVvTtL3N5hxgdcV2VJqCOjDUJ15cqRDpulSvtzgJjdnP6fWtZQI4MYxzkHnIPT+lWmt1hwUBHGcgkGopQoiwR+ZNeFUqub1Pt8NgVQikjLuHPBY5A6kjtWXcSgnOcHnJHoeBWvcMAQBhlOQSSetc/qDHBBwu05HNZq7JxPLFamdqb7GIyfT8uP6ViXM+V29AO5PWrWoSk5fOex5rPdZHySDgcg12whdXPka9e8tBqsybR05zxiux8Lkh0PXJyOOp9645E3sozg98/1ruvDsPkqHABA46cZwORWsbRZxzd1qbcjmN3JIDZ6c4FUNSuniUhckEdPartzIRE5zzjpisC8d5XLkjnGSBQ4Nu5zxXcqmQgZIwD0oDvGRsYkk5PGcf4ULuLN8uSe5/pVuzQ+YCyDGecnNEafNojeM5Q1Rf0u4K5cF8YHXpW3BrSeW6OBnPDEkYrJXCx7RjlhxQ0SDe7fIAMEjnms5YeMjqp4+tS1TOgjvo3yUxjAGM8CpzchwVBXIGcHAP4VyLTmPGwkHuSTxU51J4+OpHJIPUD2NcssIt0exSzZte+dK9zhNxOG7L34xn60hMZkG9gxBOQ2fr0rnP7UMgHQLjgYxjP0qdb47thK8c5wa5nQtK50LHwktzQ1XUFht3GSB2VRwPz+lc59od2ZwWIcEjIAx37Va1GfzmdM71IBwM8Csw/c2Rvg56Hofau+lRsr2PHxGJlKXusju5znsD2aq7XkqoE5IJzkDmpXPmZGecZJ9xULKpXAfnrVOCucftZXTbLCarKvD8pjI9auWupbiN5+QnJycViFCqZPUd8daRpCmwoDtwSeOP881nKnFrQ7qWLqRerN5rotKSNo4BUnmmTAkfOQVHPasY3xZx144OT6Vpi7ikVQX9AR7d65ZUrbHrU8XGqrNizWqSBiMN0xjt7VlXFiQSFjzg5DEe1bysgBG9RtHBzUjw5xhlIIOSeMcCpjKS0ZU6NOtE42a2ZGG0ZBAOR0phV2AGMdSewrpZYEmAVhyBgE4Iqqulee/XIHauiNWyseNPBu/umZaZa4RcYGe4/rXp2j2n2fTYzjnIyfbFcVbWAS4QA4OckkcDFdqlyYrILvxgEAE9D/hTk7x0PRwdH2TvMubfMHDAd89/wAKsw7I15Ocj+I5IrEj1AKQHdTgckGnNq8asdnIPTB7/jXLGlJ6nuRxdKL1ZtAfLhedwwOaiaHBzkgg5P51RtdcjdBuQgqcHPf3qX7ahyc5DdADzU+zqQZ1rFUZrcSaHzAuUwCMhscGons7doCpjJPJJPtU/wBoAA56D1o3Fhxyc8dKfNJaGDjSmyh/ZYKnCHsTxUT6erb4zESSpIbHGM4P41sNMVQgdDgfjTDMFyerDg8Uvayi/eLjhaLexhTaSjKcoCQc57msW50d1LkZIxkjB6H/APVXXSOjuaqXkuwEhMHGDz2pRrTT0Oevl1Gor2scPPayFgSDt6Z+la/h7S5Z7qJ442cgg8Acdev5VuRaYNSQbgNoxgKDk5POfbpXcaH4RNtBFKGVyzHKqPujtXo0anM7yPmMVl8oaw1KGnxAqCylyo5VcfrU00RTyxGQEYk7QMfrVmW0ljLIB8xPp2zVS7Dw3CK+TGAG+UdcHpXtQlGS0PmqtGUZbFa4hIhYgcA9uopwtZigMa9MElu9OaQjJGdmTyTzgmp47hcCMEt7GhwXQ5+aS0I4ZAJB9oYqi5G1RjtVGSeKZyidFyRxzzWpeqbaD7ygOeRjOP8ACsuOBJZjICSvQ4Gee2TRawlLW5XSFN3llMqxAOOCOvetCGLKrGQNikcDBPSp4oESLLAM3UL/AIUqhidwGxGBHI5z2qXYJJy1EhgKsc4XIxu46Hj8K0Xhae2AtyznA5U8gevFR2sCDGRlcY3Njqfp9Ks5RRy5AJ4Vc8UXsjOzTVypHppHlgsDIuSC56+1UL2F7Z/MAYoflYJyAK2JygXzA6n03HB/Wua1/UyEMSOVRweQ2BgHmpclY1ipOWiKfia8iSFFCHcoPUjuB+VcvJI1zy7EZ9Tn9RTr28kvZTk5bodx6gUgQeSSPlORx71xxleR6CSavJECBiQoyQDzit7TQkEZLj92AMZA49wKoafp00kuSCVxjAzye39a3hZuiAjcEyMgjGPzq1F6tszlK2iFDpEWwhkGQcDBKg55IqYWquivnB7g+lTwqiRHnLnORx0zUwIUA8HJxjGcDv0+lEFZk9FcihIUlt7ZAAVR04qfzwrHeAAAeowPXNRSMfOODgEcrj1PFMEMiXKGQnHQAHpknrVqMm7tmTkk7IrtlpMkjDEAf0/lUsUhTchHOcgg9Cc1NNAJJVyA6A8g9M9selOuIBbhHQjBOApPT8a3kk0TezGFgo+b5jjkc+n/AOqqMk7hvkOUwMgjODjnrUiNJvkHckDpjPAqVSAHQopz94Fc/lUxd9GWoJaop+SgKu2W4IAHAGcc0XEieWCOCQBwKH3+YUC9MZGB/n8aZcMRIBtHXnd6exrGbu7Ii0luQ/bFtUwTywIBz37VF9tSRUUhUbqcdqSRZTKfuEZBUZ54zmoXtgXPzqCRwfXjNZcsnuEV3L0GAhYkEYIBJzjNZ2szIISgm6gDABBzmked44ACQcA4Geh45/Gsi6nS6LnOCCMbexz/APrpSk17ptGNytueP5CSwIzkk8VlzM7OSc4z1PetG6kBGwN1Y4II6f5NZspAUYOSDjk9h1Nc61ep1Wsh4aSQAE71UEgZ6U+RiCT0GAcZz2qsh3uQeEzgHHXNPdiDsJGztjrTa1GmSBzswBweSfeiMYyJHK+rYz+lNRiuclTjkAiniYy9cFccZ6ClZ9C91qKrjhAmXJ45PT6Vahwe+CMYHaqgYRsmTgA4zir8BVRlQTnnJ5AANUTFWWpfgYIowcD2PBrb8NabJ4h1q3tEcRkSKeckHkdRWGu0sRnGMkDHc9q9v+BfgS2uZZdVuHb7QrDy4Vx83AOf1qcRVVKldMqKcpKJ634X0M+HNIt7BChcDLiLIwDzg/XPSrl1KlrDL+7KSbhuY8cAfyAq7CvlwlwcADrjnNeNfFr4kX9jKNOsdg8wFZHPOxeeQOuSenbrmvkUniKh7l1Thqc38VPiLLq08unaZeHyM/vZEPYcAZ+vpzXnpklePcOgI3ZPU+v41BZxohHQAsck9MnknFaVxZRwTYEh4UHgHH4ivtsFh40Iabnh1qjm73KpEeAcFTkFu+afGQGAwdgJ5xj86qmQseHyD3zx+FTeeViCbPlYZO4cda9JM5m20SDGSMjnnIPANRojSDL5OOpApjxkSHYc7jkjsKfGdrAb+CMMRx+lBSVty3BK8ahAc4OQO9WWWSJfMX5jjJGOlVWaRGEgACAjJYdf8+taEesZVwYgA4wAwBH1B/rVuxly80iBLjzYhliDkZ2nkUPdFrkje5OQCcAduucVFAp89kI4OckHpSsfs0xQoHBBIYDOPXvTWw5Rh1Lf2wvIg3kFRgHH+eauwaoULxv854G5sYx7+9YDTIkm2MFFHGCOuef61J57SEngA8HAPUUkr6GbSRp2WqpDeYbd5eSCQePyrVitIrvzpPNwD93aoA9+R+dcy8aIi5fqcMcjjNTWdyZYtkbsQThSp4OPXFGnUUoXNywnijkMEmQy8Akkjn+vFNl2W8pFu5PO4AE49f61z5mMUm9n+8cEZ44PvT5dUl+0KyHBXgjPFNKwo05bM6Zb43CokgAwQSoA5oewP2lyHCHOAQcZBHQmue/tKVJxIERuu7JI/r0rV0pri+vE3jEQUkgA47YxWU5qmryOzD4SVeXJBF2xsJZZNhR8Lncx6e2K6mxsEtlAQKpK4OAcg0umRgRnjc6D7pHT86sQ3CLuXjI4x7185icXKo7R2P1DKskjh4c8lqRyO4Y7ADjjOenrTQ3ODjGeCeRmn7/ssmcde2TzmsW51BzJIINyYJA5zzXPh8POs7noZhmdPBU+W+pLqN5JNH5XyoAT8wOO/FY88bwN5ccg2E5PB69+elSiadk2uVd85JXtVGaZ45xwShJyRX09GkqUbI/Icbj6mLqNyeg2SVd+1xnkEZ6cVFczFQNgA55z9asTTQG3+dN8gPBUHK/X2qrBayXFxnzf3eAV2juOcn0xWzkkeckpIjlla4XYvXJBI4I5689qZaW7Q7xlePvEHnP+QKmbKyE4743DkHHvSXl3DDaZd239AiEDOOSTniuNzu9DTRRIftEtxA6bAi54J5Dc06zjcMXK7CB1DHJPP5YAFMsJHu842bOucYOO36Vat7sQPIrqCCMDd0z609ZK6ME7MihiK25TeUwCSpOc8+tUpkleJHIwA2eTnHJrUuYWSIEgHgMQMnPX8ugrLieSCV3aNcEAkYyATzUfFubxlZWLQuBEqu8vlZOMY645qK+KLGHBADDI5OTnJ6VGrSTSZKqwLhQI+MgjNPn/AHMmSvmIBkbs/lSUktJApMgtPkIVZWbzOoJJH5VJLakXGFJmyMjAIHAqG1khtpX2IoyMkkE4z2zV+0eKWSV8sHAAUDoemaWjZTv1Kl1cgwCHJTGCBnvxU+n30sFrIiI2Q2QW6ZJGcn8KS6iFyEKptbJwSuOnvUlrDEjoJcFSCSOgJ/yOtEdeopO2gWV9IHfzS23bkgDA4689CKc+pRTgmNBzgcg4q1fXttFZwbXhcSMVYDJx2wT07VTMYeVNqBUJIyOnAHSnboZc3Qv6IiLOrugPIIBHWukWP7MxGBvY/KQQAAfaqWl28SAYjzIRncw5z9auaizvHEkuAUYBRgA9RzU7aIhstReTnbL85JxgVWlufJkA2lEBABHXrS3tmIpYpI5Fffglj/AO/Tv0qK+WR/L80iRg+RjOPTn8qnW1kRstC1buUh6tg9NoAx9c8VA+BLtjPyDj8e9SWs2VC/NgZyOcVIzRNMI/cFsAHH4VTtykRb6lWZ5HyZDkKcgg9KSW4PkoUQkk4OSOKS7yMhD8hOBUYmMMB3xkhWAyATyelRGUrWKUYt3JrWcXOxTkMW42jqBxzUkwiMojDlAcE8e9U0hFoS0e4ZbcGJ5zjkfSpPLjQeaSS4wQTzyfehJJ3Zro1oXDCGjTZJnA5wOc/wCcU0XADGEku+QVAAP1z6VHDvZSWViAc5HeiMBcS4xk4AJ6VrzSluZ6Fh7oWm7zEc5GF4z+v9ap32rPDZSSfKduFC/dyT0BPXr6elF54gS3AjkOecA9wB6Vyt+39pOZHDGE/MEk7EHg1irN6mkY31Q7ULmW+MjSOIYxjiInAx7nnJqAXcUsBEhJcEAAgk4rR06S2vI5YJUYMFJGMYBwePQ5FUbPThJqRAVHQg5LkjGeBgevaqWj0OltNa9C1pEgvsRiAySQsCQVPGR29ciungt1tk2OAC2BhgBz9P0pkVpFp7psxsABII7kdquEpLFgKCxOQWGCPxq7tHI5qTEmtfJV3R+oA289as6cw8jLJuZTgk+pAqEu5h/fHkMNpAHTjr+taDXFsyeWCY8YPHIzVx2uYvfVma6y3FwHLkMCeT6Hj+laEdsZIS8SAhBksQAM9sHrmqwWdSwiHmAAknoCM+tSRSuI3eMEZJJUc80ufpYVlbUg1JY5YwSGicHkgYI4606z0hCqyEny5DtLEAkggjk1JAwv02Tqv3wQ4zuHUEHtz6VYkdI5Ujkb5OCvOAOKWj3JV+hl3Nk7IYoEXCjO0jPH0/AVmzoYIkjaN/Mb5tqpgY+p565rqZV3TKRkJggOQQCOM81F9jgu7k283leYgwrE5yOtU7IpybVmfdp1kW0+Bk/h1rWt9YJjDYyOob3rjboOSJDkAnPPTihvEEdkoR34HPX1pQb6m3Tc6DVbyeVC6oTjJPByfxrBsPEWo2t3iRHMfdua1NL12C6jO9vkxnqDWh5lpekRx7QD1JIrUzSvsyP7fb30IMuCc53Ec8/WqUc0Rz5YGM9/yq1e2ECEJGQc9lPeqccCIrqDjI4z0FKS7FpyW5cjtYpstkKScYJ/WoLmwj5zgjufWsn7RNHNsJwM4BxjNR32qy24J5JXJ4xzRy6XNFO+5Nc6ELvITG3kAE5rjNc06/0lT5YJTnaccDmui0rxJNcvnGOmQRWlfyR6jAUc9Oi4B+tY8xTp86ujz7R1lu5C0h5JIIPrXQbGs4MkZHc1oafpKC5UJgeuBitO700zwlAF/LrUcvMyorkPNtW826cBUOCccCp/Dlv9jdywxg88V2KeHUVSCgznpgYFZWoaS8O7YGHPJFK/JokDhzO5LLqkZR49hbOMn0rPupU+zyOMZA9MVWSEM5+fJ6AYOarajFOI8ANg9Misbt7G0Y2+Iwp7gxTtKueDklfWnxtJcplhgkEkZyarzyGMnAPU/WtbR7IywjLABuTkf55qld6IzSipHGeJInRW3cjoN1cJPYQTO25AwJwQODnBxk16x420kLGQjMwIxyMY/wAmvJFuxFfPHLgfNkBsZHY/qDWEo62OpNXPL/FkXkXTxY+77da4a6XLkZ6nPSvUvG1sHmllAzuByce5rzR4vOnIU8A8V3YdpJ3NFFyaSQaZbGaTA3bVIByOOa6SK3MMYTIC+gHemafCEjAbB9MCrMzLEMHjHtxXnYmtLnP0XLcFGjS5pLUqu24Z/DINUXkC5Q9OTk9qsS3IQgAg5OMisfUb4QKwJBAyfr61nBe06HVXqxpq7IdSlS2jfe5TAyOB1I4rkb25MznB467j1NXNTu5bhc9IycEZz9KyH+ZSMg4689K7I0uVXkfE43Ge1fLAqyM3bH49PxqCcnOc5yeg6D6VJJkKFyDjnpUUjbsYYVV3fQ8fqS2ihpBxyT0zXo2hwp9gBPG3HzYzmvPLA5uFHXuOOK9BsG2WalkO3HJzjPFbU7N6kPXUbqE4kkESepwSeuKxpvlz3Gev9alnn3zCT5toBxg4qFZA+5cHAPUnNaXb91CXceis4OBn3P4Vow27ImSc57YGP0plrEQjgEcgEbqnJyMAZIGOTjnimou1iZztuCl2ySVK5+UDFNkf58DkdifWnMAIwCBkZ6ADv61G0WSGyw5PAAwahLpczVSLVkJIGUoChO7uOg5plxJtcBce5z0NOlkPyZyBg+xqKVcMCTgZ6mobb2NIilDsClxkcllHf3qSByUzn68/yqBXOXBAKHoR2q1FGBGHJAz1GKyiuaRfw7EVy+SgBx26jOeDVSSX5mJGXJzke5NS3J3ElDnk8dqolQxz/EPWrk3F2RVtLsA7qCBxnqD60wzkh2cKgHAOTyalcOkPJXbjPuTUSj5ASQQeStQ3Z6CSvuQxy5Qbip69Ocf55pDjBQAgY44wQKsDCg4IQE847j3qvICxO0/IBg4PHNO1lqVez0IGbaAQwfPJzQshPXAPPapFgMq5AyVwckjim+WQNuN+e6j+oqLdtS09dRy3bRuo3d+STWjDqB4Dk7FzgDpmsySLBAIPAwBmkD/ME39OcUnTd7s3hiJU9mbdvcRyjIHQ8k1bhlhyQpH4VzfmlcsSfTjFWLe4eKSM/wAHQjFRKhpc7KePvpJHQxybJCBkZ64xkipL67kWHYpGDwAT+dVLSKS5IMasT3wOnvU11vVsHgYwBxz7+tZ01fQ6MTW9y8CnFI+7JAOBgZJqxGPKwSMA5YE9O1RqoAOBjrjNTNNujwSMgAAY613wi4rU8Pmd7tkguQVKl8jJIxnqaaZBgqZTliMDJ4x6VCBwSeRnIBHSpZId8ZKfw4J9qv4leSKVSV7pgL6eDJ3lw3AU9Tipzqsvlh9hKYzjoapeU7Nhs4HrUi5XPOPfFS6EZa2No4mrB/EXZNbLjkYx/CKdHq0ZXBfGcZGax5ySSOmDgj1zVW4VIsgOGCkA8dTXNOjFux2QzGrFqzOwhuo3izkeoqG6/fyIMjDcYrlE1CSOQ8nCjBKk4rd0e5N5MMHIVgST1wTXDPD2d0e7QzJVFyy3O78GaNsUl0IHGDjgjIrugsdtG0QHyZwCOMms3QbYx2SHBIIGMd60pUBYOR0OcHtWc5ciSPaw1D2nvMgNkhJL/OeoHeqk2gpMSGyAeoHatSIkg84Ap6TFsHAxnnNXTxEooVTAU5vVHNz+HIkbYI2KEYVhnGfcVkXmlx2i4RQoU8qSemecHtXokksYHKgg8Z965bXI0kkbZjGeDXo0Md0kfO47I425qZyxlMyeW4UYJ5B6jtnPempLsYBMiPcCWwD2rqo9KjkUA4fdjJPrVSbQVSJgvAyeo4rs+uU72Z8+snq2MUOkuGGDtIPbkcZqe4kJ3FGwme45Aq5HoZj2jo3X60No0rArGeucg1sqtNrRnPUy2vTW1yn5rmPIO8DoelVn1QocOc+h9/SoriC5snMYydueCKhnkllTZIgRRy2F5yKUnDe5yLD1NFyi3d+QuRgDGeTmuY1W7lmYgcKSec8j/wCtW3cQk2zgA56gelVEsxNHhlIYAE8d6nlhJXudFPD1IXbRg2+nhpQuSOOcAZrZstKAAzyAecCpU0K4Lo4jITnBFb9pYOiKCpwBk4qYwpx1bLdOo9kUWZdyJHGqBRjI6k9qUPJMgAG8bwCSRxxV+LTZWYYQg4J3EGmSWzrISEUjOGIHORx+fStoyg9jCWEq2u0V1TEbo6c8AHP+eKmiQquWHBHBA61cWIGPlT6/NSzSHyTgYQEAljj8acYJO6OaUJR+IoSR71JCY2A/MR0zikhmkZUMj5KkjI71MJTggEEMeuRRLhU6ZbIxgVVuVWRzq7dx8g82IHnf0PGBz+NUbqcxssbD8iT7U1rks+0ckHkZxTp4SCC+AR1Ddvp/P8KiztZmisyKCfZIFADDklmJxge1Rz3hb5o+OewyDntinTGMRbRwCMEA/h/WqqRlXcl8YAIHUgGudyafKaxuky1EhlZweHXqMZ474FZ81vIMg5l5JBJwc9qtxy5ZnwFBIGcck9uaS4IJyWIjHJOO9VFJiTb0KC4EJ/dlHB5LHkVVa7jjJR854OR3HepL68BQbBgg5+tYUqyPIXJyTznIP4Upy5dC1HrYuS3D3CkKCBkjGBnHFVZU2jp3waWBcBycjofyqpeX7qNivgZzzjFcspJ6o0irFGebdLkDbzj8qgeTLnHXoSOtPc5BB5Oc4GM+tN3BULopw3Bz61C8zZNJWQxV9TwSOmOKRjlwDwoPJ/rS4IB4z360rIHTf2GAVbjmjcCTgICTuB6kmoyCucenPPSmbSIwTgHJzzSkleSeMdxUeSLJV2bQvOe+DnPpx+dXYJZEHlMAVIBByMiqKfKFIxtB5FWI7lmkDZ2EnkhRVLTUT2N3RgGuIgU35fkHua+n/BWlpZaLbTwEokicj34/Svmfwu6XOuW0PJHmKSO3HJH1719M2OrCK1iiRT5aj5cdMHnP615eOlePKjpwqvPU37zVpLKwcuBIigkljgE+/txzXyrrmqPrGu3l28xlEjgZIIGBngDsO1etfFnxL9i8MyIspS5kYCIAcn1yegArxKJWaIE4wSCVJBA9ef1rPLqOvMzXFT15UTrIXnwNoQEHaM1akd7zjgAKVAHfmqMZEcpA5GRnLdvb1qT7T++GMlAcnHH5ivq4tbHmMkjIjVlQZAJGWPXGKcWQsjyAjkklTgED3px5XIDIvqBTfMMcRT5XGeC+fbpWz20Eh0ThcnHfIBHrUyPHIUEm1BuGCw6ZPNQ7XWbJIIAwCOcDHrSMiFgd5cDgkk8E0r6DLbzOrmDfmNcBQp4NNuIdoBOTwQFyeDmmgBSCpJJPPHQYAzViRRIrZLAdguc9qq1yXJroLBlG2+a29uwHapYxGJHl3/cH3SOSeeaiSVN56gg/ePNSeSjZbPzZ7d60irCXvblcyDzQQPLLDuOFyAKVrXYdwJwT1BwGxxTlInY5DkjOOw7dvwqNsuvlhyRkkBh27ilexMr32CWUpJ5bnaD1JGeD7UCIW8f7s7sAjHTOe5FSIEYpuzv6Fs9RUu1TKfkYJg5LYwaCnJ20IpcNbqchzkZOQajt8sDnlsntUsgzLsRCRgHHWtfS9Hdcu67MnjAxxXPVqqmrs9HB4SpiZcsURaXp/num8MUzyQOK6a3kS2dUjGQDj0zSwW/kKPLOQPfrVprEuPMyoQcdutfPV8RKo/I/TcuyyOEin1JoZMuNrlG7kEj8M1Wv9Q+xh3OeCOF5P61Dd3fkTFAeVHUHiuZvtWa9uTFknAJxjqKqhhnVd+hrmGbwwcHFfEXdS8QTzNkSMUAxgHGM1Doutx28rpJlFIzlTksTyaypXIX/AFmeSDg80kUfJbcDg4CkEZ719HCnGnHlR+UYvE1MZNzkb51q3uJGaAsYwerDH1qB9Tg83GQE9xjisO5vGKFCBjGdyAZbOKqtdgOApzt4BzSnUUEeeqJ0l444SJMu5ABB45I/DoKmhuDaxlCcqQBtHP8AKuZj1CaBs5Gc9cZxWjJrG2NPl3PwCdxz78flXJzN7mnIorQ0XiW43BRjBLEBsnp70kMIvbcpKAOOAeP1qO21ZCHXAR8YHvUkM0bHCuBjkgY4/CnBRZhJWKRSXSonQriOQHBx0Ix0PemlHlQmIMQDkk8H3rXthHdwuLgN5an5e4P4VJHPbLbm3hjIdySXzyfqKUvdZn10MtppLu3EY3AqMMc847cUz7MYkEZOB6EEYHepEQhzg/e4JHHFXZot8SeUM7eGZW5PU/gacU4rQ0WpXa2tktIwCchiSgzkHtmqkokmIJfMYBXbnj1NXIUEEZST5c4w55OcdzUEUaNevDDgKyg8nv3qJRUd9yU7sy23DKYw2QckEZz+hqybl7BlUfOCA24AdvarklpFHCJZQYgpwSCRg9setUrm2lWQkHer8hiMnH49PpWKdldGr190tQXay8KMkZ4I596pNdPCX3kjOSuRnIx6Vd0+wmj2S9s4Ibv9PSmo6rO8bpvIBAYkkdT+FaRXcjlUXZsSytzdSIAWKAkNvwBk85A/Ctqx0toLhJWVpE7rjg59abpGnFJQ8rHyiQAB1yeOtdBb232eNI0JOVAG8D6Z9/rWko8ivc5akneyCZwqiVD0PAOAPwqGTZPy5y5OQSR2p90RDCYn5GRz71VVwy8DHPUCs4J7sybezLN559sIwGXZjJOeTn6VT+2OYzuyDnhmBxU4usyDklSQBn0q7HEiTEnaiAEgkZP4UNO+hUE7ahpcqPaSl48S8EMDxjkZ9sf1qvCjyeZKm0gLjbwxyfT275p0yq+XQgHBDAcZFRxXASPCsMngqeMd8/pUu7kUpWWqImcxRs7ucZ6Z5OP89aSW6ENijIxMgJBXB6noc4xSsWulQjBYMWY5HIIFPkgef9w5IRiCQOhppNMz+Im3veIiEdRlioAyQO561WEUcKJbhMnOS24n8quTxRRwoEcl1BDAHJH4VXCm29zjOc8+386V1zXNoyUVYmHlSxi3Mvlu3QlsA45qtcRyRxh5pwEAyuOnPv60lwFklMhGEXgFgBuOK5jW7ldQnggNw8aRncRk4HXpjjtT53ew4rmZY1PN/PvBVYsjLMCST0qrHD9mYhCHGCoHUDJ9Kka5iFv5QOcjBLHp9P0qunmNdBMPI4AG0KcKDnnr7U3G+xv/AA9C/ArzMIE2iRySAoySB14/Ct/TbMIwM8YL4GSB1x0zRpWnRW8iXLxKJMEEknIBxk4rWf8A1hIwR3OOAPUmrdoo5JTvoRyOTMSRkY4C9amZQ4EgcY6kMMdqqteR7P3b5YHBbt3/AD+tXtM8u5BRwVIXh8gA8etRuYrTQqQtvgwTkZwOe3PSrs7ebbxuUXzsAFlAy3YZqsqmdhGhyEJwAOg71bR0UbD94dN3FCfYrpqNSRFhkBbLAY2r1/wpLaTyld1kXAwNrHJGeOMU+K38wPIzqgzkkDGfx/GorlETJQbgBjJyM46c0R7syt2NGCOIOpILjOeCR27mopYhNMuTsGDyozxiizvPMOwJjgAjB/Pnii4KRSERvvxyzkHr6ZHFCWlmaw0ZHITGEjkBMSgkNnk54x+lS3CrGEOwshHy7AM/Q5596apRiN5OMZJOB+tTXS+WqZZSqjAGQevNWnZWJb1Z936laRtGETB65A7VwOs6BJNchmYooJBIzXbW07x7BKxcHoSOvFVdXYS8RJwADnNapo6Hroc9ZaI8cASIlQAQOvH/AOulayvLM8biR/CRXQafHIEAx3HOKvyhYcF0PXnPPNO+lzHkOL07VtRGoskkTeWvIcDk/X2rdt5JWJ39zkCtszWgAUImSOTiql4iCIsoAA6nPSlcvk7si8oTjLg/KOKxNQsWuXMew45JYnpWpa36jIOAR0I71qIkd1HuTqMZGKLpodtLI4ldMezyUXccYJXmq6zXMcp2khT14xXYTobSMgoDuOM4qp5VvHCXcbmJ6AAY981Hs4yNVNpWMaK8ePBzhhzn/Gtix1lJEAc/PkcHoaw5ZUlkG0cZPQVntayljsf5c8DPWhw5VdEubudhc6ikbZJHH8Kis3UNRS7iICgH1HGfrXN3lxLAoEjEjucHFY8+vva3qR5UoSMjByfpXPq2rm8ZpK7Ns7I7jfhiF5IAwCe34VHJNHeIQiqTwCVJ61Kl1HeRHG4EjuAcD+hpLO4gtJQSTgHALfnW7pXVkyHPW5z+p6FKoLhSy54xwQaqaXq4tm2dQMjBHXt/SvSxLZ3kAwFKAckda4LxL4aK3fnwvhGBJJAJHSsHGVPY00esTO1rV47hBnI29Gz3/wAmvK/GWnxRDzkQCLJJB65616FqunukJcOXKjJA5zXmHjfVdtp5UjEF8gLz/nNcjbd2dEE1q2cT4hvUbTnHQ5DMcAbc+/8AnpXA2NmJZzIwKZJIA6HmtjUZ/MV4nJCEgE46gg9f0pNPhSKBc8kjHB79KSm4xPpcqoe2qptaD1iWPknGeh9KivWBU5fOQe1TTyfuyCff6VzWpai0YKo/OTxWEISqSVj7jE4inhqbbI9RvkiBCdewH8Vc7dTPM2WxhhnBOKc8zM5YgHkk5qpIdxOT06DHTrXtUqPs1dn53jMe68rJ6FWQlmQE/KTgZzgHpVSZFjGAcncVOenHHerrw4VMOAB068Gs64O0nGCM8getRN33PMW5BKARgjaVPHNU5RvwSeAcn61NI28nnHfiqw5Jye/Y1hPZWBNP1NLRovMukI6Y6Gu1kmMdkiEkjJx7H/CuT0CPNyE5wQck88V0d3KSAAd4wM8dP88VdNtK4rp6FOR/MJAOADVq3tC5GDnv2qGIC4bYAck5OD6etbttCsUAjxkgAgn/ABq03ciUkloVX+VehAA45Bz7UR/KSMnmrkke2GPJGC3I2+nvUJTdwMjac5I7VpzGT95K5DNI8S4BwTxnNAD7Cd2AAOvAJ5qXYVT1yeDjpVZ2J65GO1Z69EWoJajDuZgWcAnGAT7elEwMiDnOOpxjFRylxyCCMjPNI0mInIIIByahNRVmitGAkKKMDjPI9KsRjgPknB5A6VUiG8jBPt+lW5PlhKZA57DBpQV3dDcraFa5JLbQQAckjIzUQiQHGe2STj61I6IWeTgHGFLc5HGaiJIyeMAjLYGe+KHK0jTcfJKjhAMNg47VXkxyCPTHalabYRheSeMfSkySSRn0HyjFU9UK6RGyDyuAfQkNjP1qBhhe4Pb8asunykcjntRbqshKkjJHGQaz5JX1LTXQrCJ9+7nYBnIP4Upj2RhVYgZJOTVqSNFQgEbiQF6jjvUfksyADGQSScnpXTGCitepGrZBISoXdkZ74qDByTj8SO1Tsu5CSQADyRyRWrpPh+51jy/IAYk43AevrWM6ihowULvQxoraSdyEBJ475rq9E8GSXS75wVRMHGDnJrtfDngCDToklmQtMOQSvB9cV0H2f5FTj5cgKB6149bG9IHdSwzbTkc3baXb2dqRGmCBjKnGBgdzXJ6iVW4cAYHQZrv9Vtxbx/OjjI3Fs4AA4Nef6upF0/XGenpVYKXPLU2xOkbIprKhDIMg5yGpu08cAc5JzUiAJhzz161GzgYIIOTnrnFe8o6WZ5N9BvmOS2H2A84xzjoeasgfI4D8scEkk4AP/wBaq6ujMSMZ6HcTT3mXcuOCAdwFFknqxp9GS+YRCSpCc5wM55PamErsCFgG25GRzk01iGVnyOMdaY7FnJPKjGM5qkySvKSV2EgkcnNUGd49wBxkE4q1MeXJOOTkDt+dUcmRyAxY56Zzz9K5n70rI08w3l8xq5JOM4GOa6rwhYFLoeZlASMnOeO49qy9O0F5Z0BVjnkkEH04r0jT9OtraBHIYuMggHBB/l0rWFBt6iVdR1W52dlqaQwomFAUYA9cd/rU11frNgoAPXBFca8pTlGYg9QcHFOS7lUDD454J6AVnVwCnqme9hc8lRjyzR2omEkaIDtGMfL61btoz5WMgqMcNnk54rjrfU5hADI4UgnIUAfrW9p+twG0Cb2Mi8ksMD868yeDnBn0mGzmjXtbQmui8duBvBU5wgGMGskWr3LBs5LE8Zqxc3i3LoUcGNSckHPJpspBnUo+3JyApxnjBrKUHTWx3/WI15WTGkGGMh8Lg8EGrEOZFJb7h4H1qtNMoAAIIPbPSpUlSGLBdRjkc8GhJyVyKjhB2bLflhUPc+mOKimZiVKAJg4JB5xTTcEqDnI7jNNupFEBl81dq8hS2OtR79zf91y3KuoJAinfhjkc55/Guflfz5CpTgHHTH+etTalfBZigIcEAnnpiqcl5GDtMquDliPQ1opVGc040Grsc0KBdgXJ4HAycHrVyz0dLkI5BjA5IYHkZxVaymEpG05fOc5x19637ciNdsgyx4BB5ra00jFLDzVkSDToolKx8oOg/E1JHYocJgAnnqAfzqT5Io94bKY6k9B706aUqETK5x0H51zupNG8KFCxBJB5ax/Ngg8kjrz0BFTDTESAtgFCxJwMc+9SlzLFsOMHnkdDU/ljYAfm7jmmpysb040npYoRaZFJnjjBH4nOMVnP4aQof3hCgcAg5zXSRKVKggeoJ7VDqdykKl+nPIraniJx6nJXyyhWV5RON1HT1sISQGPGdoBzmorazkuc/wBwAcEc5Pr/AI10QQagTlBtzke9WraxRVPTptxk9/8A9VdX1yS0bPHeR038LsjmU0ER5Y/eByCP6VXNiSHQoHQngnqfrXYGCMgYJJ6Y/wD1U9NJjIGRyG3dcVSxt9Gc88jT1izgrjStoyRsAz2pILPaAikqAMEnHQ/5Nd3P4ehmkJO3DYUDoeK47X3XR7t4wA38NdlGrGrujw8dllXCw5m9DK1DThZwD5weSSRwPzrDutQ4RAWfdnOBwKm1XU3u4l2fw5PytjJ6DP5VnJAZHJckAryR2NaOyeh4ibRBcAkZOcE4wR61Wl2gKSWGeAMcVfhIUbS+cc49u5qjNehmZAi4zjJ5P1rmkkjdS0uUZLwwKQM8nBI54+lZ5nXce+DnJP8ASppmKOeQwHcdqiMJ3ls7cYJPr6Vj0LjLmIiXkfHGMgnAoijDs43AAjPJ6H1qQLiNsZzngY60SqSqZfqDwCOOtNN9S9Cu0jhSc7u2FpSwcAHgHrmkjyVJByM9xShX74wRxUO97lp9AkiSOPOeAQRgdaI2cnnGM+mDjmlckxiNDhe5qMLgAhs84HpU9xu2yJJUkJ77Bg4H0p0W1cnqD1xRMTIqkkHjoPWmxqhTl8nrjPT3oW1yHa+h0nhKbyb6Jwc/MCMjof8AIr6G0bUhJHGGIOFBZSccAc1816TcGCVNmT8wOffIx+te76LO8lpwCJWXBI+nT8a87FxuuY6sM7SZyHxc8Qwa1qcdtEpAiUlmzx6DB7HvXDwsvKEsEwDtyGPTnvWp42txFreS7I5IBIOBnvkfkPwrDVyJCCAOpwRn6V3YRclJNEVnebbLUTAMCF4BHymp4G2XJdzwDjGDUMU6O+GQEjGQCBj8vpU3moqkYwGJI4B5616sWjnatqTtcFi4z8mfuk8YqaC3CxBn5TORxxyOlZ8cm4HPHOCMf59KnM/mBF6opyo5HP0rVO60Jsrj7eXL+UcKASCRwQKsRkBCBjZuGV6cd6ihClwcAA9eP6VIRgFVIAzxir6D2ESUvJkcDO0KAPWp47gJEQM53AknPGP6VWVBHJhySAOQB3zViI+bGc844z6UlfqJNNkkc4CFnQAL1wD3PFTRXEGT5cZK9SSSOcen4VC7MgGMkY44qJJS6liSB3yOTWvkS5WdiWO4K5AGBwCSOP1psyl3G4nnnjFPjjSSNZB0JxtPtSyZYnjHYZFKxTvsMEyeYQSx3EHLe1Tx28ssu0KdhwTz1plvbSvKuwb+RkEda7TSbKC2jjLqXODnJHWuWtiI0onsYDLqmMml0KGnaRgLJKRkDgY6VsPbyIERE3hhggCpXTbgHGeoNIHe3cbzxnjFfO1a0qz3P07CZdTwSSSITEbcEuCB1BP5VHc38NrGNzjaeq57+1RapqiIQX4xwK5e9umupk3N8ikkADH0q8LhnWd3scebZpDCq1N+8S3Uu+ZneXYrZAJNU4YFeUOr70AKkqPX/wDVUN7MIyFIODnGRwDSxurRAKNnOS7MfQdq+phGNOKij8sxFWeJqOpUd2x7xFI8BiSSSdxHr/hiqk8oMTxiTaQM8D1qWSfaSA5GBklT2/GstVld5N77yW3DI5A//VWFSrbY5+UvWs/7gQ8PjO7d9f5VGkABJCbBkgDGAeTzTbUBZ3LuFDgD9RVidpHJQvgY+VgAMisdJLXUtAlrknexAYdSKjt8KCJJCTuGBjtzTt5PyE4xjlTz+tTJaGQFyu5DxnjrT5XZA7dBuQz4yAccE4B6VAZ5RMB5hQHjOPbrUk+63chxg4yDnP4Uy9hEgXBC9wc+1DstiFFPVmtD4ieG08jZui/vnOcioYdRjuFICFBnByCBknOawQjxgBCWTk7c8U66O+L5GIwMMAc//q6dah7XZDp6nWW9xGtq8Rf5yc5B55OeM1atZRMkqeYQi9Sw7YHJrirV5FjQxyMccgsfx61p6ZqTqkgk3SvuBLYwApGDyPpWXPJ6CcexrXksksYAjY/MCFTGSB6nPpUTQm0k8yN2BI4AUE4PbNQwagir5ZckKDjJ4BrbWKIWwlys37ssyDBC49x+FJwb3ZKXkc+t0bq5AI3iMnKkc5+vSr73UixSggKU5AznsOD71VtJmLCRwygscqMHqB269utTxyJqMLiMESEnOQef88UR91aCdr2kQx6o8qJGW2KBzjOe3Ga3tIs1uIppQgcIMYbkkk9vzrn4tKnQmQ5BUcjbkZ+nU967Dw/b+RbIQ4XcMlQCM/hVtye5L5UWNGuT9kYTxCCNHIQYyWAwBxS3yPJPHOCRycMc5Ax6flVieBw5cpsRumRnce/8qh8sRxoBJlCdwVjk4JAIFPf3Ti1fvItzo91ZhzHvkVQzk8kHgf4Vk20vlyOWBIyQAePWr8WFi3BiHyASepA4/pVKKQOQAv7vJywI5INNR5HYW+o0XEZYlMA4wOM/rVoytJaHIHoWXqD2qKW2QTFE2kZB4Iz603yZHjMSyEhjkqDgcdj/AIVF7PUpczJXnjtykYBw5AJxznFMuJpoFQpBHJG/DcDd0pAQSElX5F5wp4JB9KkexLQy/vHQjkMvHU1Pw7gr2uxpE+392mHIBKsMY+lTeVKU4JVwCcjqDihHjVBtlJ2jAJbk1VkmmEbYJCkgMATk5/8A1UadAjruA8xIQoOQMjdjnk5JP5VYUzzR8upfkkKcZHbI9aigZDGwkGM+g9eap319B5n7xznbkHPOAMcflWduV6m7cCnrOtvYw4VC8jHAIGQPx7Vz0iGS4jLD94QCcnAxnnn8qma6N7I/IkUHI3HJAp0Zaa6BKBEVcEAfd5rXl7G0OVLQivbGOKTzEeRDhQDj5Tnt+f4VueF7WSWaW4uBI+zClmzjByBjPHSp9OsxfyS28+wRKudxAbaRyPp0FbEFmgtfLjwEQbsg8H0/nV6rRnPWqdESPPFOY7dEKKACG54APA9OcVahLxW7ovKOvOQB1waorKkDjoSOobpWpDdLLaZlGJPb0qUpN6mNk1dFZpI7dk3knrlQAcDpyPTmpjGUKBQI4lIwQMbh/SqNwpllYICUx1A5qexuRbxGO5VngU4AJ6A49e2atbkWsT3Be1EkkUbjkjOM8cYNPjna/iEcYZNvUsQCx6nGKsNeCaJS5IbH3TgD0FGALIyQDzegO08ZJHOfQUrWJvdkMVySRGI+hICnk04TO8ixMgQMc7j2FMeEwOlwJNoUDKoSTnvz+dLbJHJMzgl4yNyg59e9Va6HeRLAn2eWQjcyORgsMDjNK1y7tKPlCREDORjJHHHeqTSvaxhFAA6EAdM80saStGfOdY1ZtxJH3uhBPpisbyS0NFFMtXEQuBBLHITgYYMuOcdR2ottzWjOzhwDjYRjdz7elSeZEsIVdvHZDxk0Q25YMsiYjznGOp9a0UVZNkJa6H6AJFFeWu8Yx1Brn528tyoySCetXbHxBAlps5JYY4xiqbxm6kJQHA5yaib1sjoj7zLWmyfMM9eMYrTup1kiITn3J4rnC72ucnBzzim2mtnzRkEjJHTP5impuKsDiag0eQt5m7G4ggdKh1OzniijbB+Y545FSv4jDSIMZCDBAxzVTUPFaSuEfgkADP8ADWlk9BJxW5h31tcQypJvwuD0PIz7Va0fxI8A2S5PJGQPerJuo7vBY4B6gdavR6PA8XmJgjGSQOfyq0ibdmTz6vBcQBHQZHJJz1rMkuYJCUJHPAHOOar6gyAbEyc9c1hXLTQylkRnTPKnHH0p2tsLmN57FJAJFxjPP16VNb6cCuCR1wBg1jW+vSCLDxYwc8jnOKr2nipPPEbMSSQMAHjP6CqctBqxo6loUkgweRyAMkcHr+Nc/qXhYW8Xmnk5zgcHPau4F4s1qP3vBB4PqKwNRvBcS7Scc4FYuS2ZsoaXOes4jh8g7fUDoO9Zeq6gsMLohD88FeD+JrotTniigKR8no3HQVyc8MAV1YAuwJAzgmotzPQLrZhovis2qm2mJXccggccds1qXer5geM/Nkdc9uDXLalZGJEkRWwR6fnWXFqs9xL5YDMV4JHQirvpaRCXK9DuLW3hvkwMHkglhj/Irx74seFnW6WQDKRlgfL6ZPT+Vej2F7Jaw7y+3HzHHv8A/rrmfGV+NRtSrDKgEAj16Vw1Gloj0oX5bnzre2pacoQWOMtx0OaeLZ4U+Uceveuxg8MG9vpDlSOpO7BrZj8LW8EZTZk4weMZryquIjF8p99ldP2dDnZ41rl+YYygI39a5K6nLSZPrnr0r2XxP8NEuA8kW4OccFuR+B7V5nr3hS80uVhLG+EYKCAMY9Tj69favWwdWly+Z89mWIqVp26HONKGbOMj64/WoJUJHfI6jOOPrVyeHYSnCEZzg557VTuuIyBz25Ir1r3Wh8+o63KTyADOSGyevTFZ0pBYgnAznn1qzKzD3xwQBVOducYzzXBe+5ZBK+AMDkDtUZf98Mjjtt7U2fIyEfHByOvpT4oyGUHJqZO+hKXVHS6BGDLlRj5cZHfmtSYkNtAOSTiqOioRCc8Afxdq1oIxNMcDeQBtJJA9z6V1U0lEG7asfp9uN2SME+3WtKNsDaOucfLzjrSyKkcYCqMDk4AyT9aaQFQYU9M89anSNyHJN3IHQn7gOPvHHtVZpNjqXHAPbnrVmSN3jzgAHI+bnn6Uw2wkjAJyc9qa0In0Yyad9vIxu4BFVmyGIxnA5PvU8sWzjJwDkEdOKiuImjHPIIJGRx+NReVrou6Y0lthAIy3FQTxbRtK/gakiywG9cEHkAj5h2xinXTo3ygHfjJJPb2NZ8reporJWGW6gRtkrgcgc54qSd4wuEyQT0zUUYCN5YIPUgHmi8JZI1CDjrtzmoi5W0BK71IJY/KjBHpnAOfSocEnoAc85FTTMN2ScBQR0+lJGS3+7nIPTNTu9TV6bDJ2244Jw3XjHSkcOyA4yMHAA9h/nNWMoVIPUcg56f5zTFZpFAHTHIHIAHH4dK1Ub6Ihd2VUeTCHZnJ5wOg+tTOi4B4JHPqQf8ip2SNVznAHoM4/GmRoHY84x93IwTWqg0h3sU2Z2IyBuzwV/P8ArTp28oKXPykH1x71ZRBI+wcEjAyOpziut8JeB5davI3uoF+zBiG3jIKgc4HqSMc8VhWmqUbtlr39ImV4Z8GXmtskrRhbNupGRycY5x6V6tpmjwaHEsUYUnIG4AZx0HPXtXRRaTFYwJBAnlp15PQ44GOgx0x7VnuPskpkIVwMkFh3APNfM18VKq7I9KlQ5dWSSk+WWB3Ko4wa5u71J4rg7sIgOB68+v5VavdYa0gQthIzySDjI5ry/wAZeM2ubl4rVSEUA7wRnPpWFKlKbN6lVQVjf8TeJBbxtEhLO/fOeDXKvcPcJucglgQAT6elc+lxLczI8krHaRgk9a3oYgkQO4k4ya+lw2H9krnl1azqjcyLHg/fxyDzzSrEdvAAHQcde9MVj5hJOQD1x1qRcyZAzyc4Br0E+5zoaQUckuOMfKO2aIY/MkdzySMLjgcU1CT5h6HoefeoxMYmIOck8+g5rPR6jLLPwB0HU8A96huLldz4YZ9AMVG90VQxgdTwccmqcxLuMZyTgmmqnKrCbuJJlnCgYJOCCeOamtNIuJpsxjcA3BwORxRBBIZRgfICCc/lxXoegWItLcFo+CMDK81VOjzPmZEqljR0rS47fTonc7JMdh7CrxjR7cgyMoUEhgM8/SmyyQGFUBy6cD/ZoiJa3IxkjgY6+9d8bnmzd5XKO7YHCElcADJ74p8DiVAMZfcARjrx2q41rsuQCMIcYBxg04wZkcjKFRuGB1+lUTzlUzAuiJt4HO45OfpUVy6qgGTvkOAAeoPBqM7LUPzu5zuJJPXNQPOk0gkAbGeGIxn86m2h1U5NaouxSPaxkbuG5HfrznH+elVzqtyRjJO3sAKfLKs4GzKDHPc1UZhGeQAM9Sa55U090daxVWL92ViyurSn5nIX3P69Kf8Aa5X+YyEAHIweD6VDaypJlWHy9QAecH/9VQ3iOzo6Nkc8Ec+lEaUIrRFSxdeW8jQj12ZQEcZX+8Bisy+8RyW+Sx+TPfrj61VlvRCgDMSMnIAyazJ7jz3JHILDAPWpdGD6G9PGV2tZFhNUa73yM+w7iFXtg+/eoYZHlky534yN2cd+nvmkms0CIgXLE5OODkdK17HTMKjMQAOg6nJ60Row6CrYyolrImsFkUDGQmetactzKEyDkIMgetV1byUkQBsIMnAPPb+lPjkj8jqT7Y7VvyxtscaxNRu8ZMc2ozvGf3hwT8wzgH0zU8GtSts38FTyFHb61QkjAjMuB5GcE5IIP0oW3WQ7QWI7EVl7Gne9jZ4+rFW5joF8QbdzHngE5NXYdXScAB8EgYPQVzhswrBj8/HORyOKYyBSFBIcnOQc5pyw1OXQ2w+cV6ctWd3DqEfkRldpfBUH15rL1K7S5YxmVQSxUjGRXJy6k8BAD8nkHHfpUcV5I8jvLIW3En9BXnzwDUvdZ9TT4gvTtKJ2NmiWq43k8YDZ/CpFmDP14zgk1ycWqORw/fgN0qT+1Z3lQl2CLn5QeOf/ANVYPAzZqs9ppbHWcefxgir1uxkcDOMnGQK4y11KWd8oGIGeQOBXRW2qLbxpvZSCQAAeckVP1GcI3NsNndCrUUWWNYvBDG0ackZO4cfrXnGqxXNxfGSWXMbMCSRkj2967Of/AE2d3DkJkEDNVrmzha3cbPmJJJxnk8D6VpQmqTtI1zKk8dC1NnCXyoN8kYxEMZJIIByR2rLuNyq6DAx0JPHUV1Go2CwxuEHBOfqcVy+oM+3BBU9RxXp88J7anwtXBVcO/fRnXd6IvMRCQSSPl6EZHr75rIkj8yYA84ORkir1xBgbyxQg55UH9Pwqq8ryzZGPmHJA5rkldPUwSs7kaxna5ICj+ZqM5jHHT2wQB9KefkBGeM56VG0nzkkDHXFDVlYd7MjL89M84z0p6AMBgAHqSeP1pm484/i6egpFUNH1JORjBzx3qY6aAtdRsgBJwMjPOP50wDd0OQKfL8q/IDj0705VZUQYGMckDGTUyuy0k9yAHcQoJzkdhUciPE+DnPfHIzU5jGOuDnIOKZL5kjAkcAHnFZWbHtcr7nLYJOOScf596ntyGw+w8AgsRj2qLc8bEoDg+9ToP3JcZOOSOcfjTukiYq70NPTGKTxqB/FnHfpmvoDRGX7HAVPziPJ5+9kZ/Tp+FfOFtcvkENtGc7sZwfbPavXvBniAX+lvHIfMkRcAB8Fhjg47d64MTGTjc6KUoxlZnK+PJy+rsT8wAA46AkmuZMjRsSSBuwMnium8S3UVpr+25UyJ5Y5Xjk5Ocf56VzTuJ5WDcKTgduB7etdWH/homrZydizGHxnegTBJOfpT9o2hsDPJz3qBBlMBuO5zVpZVAKgdOCTiuyNk7Mx30GxTlioUkID6dauZKqCB0OScfyqBMYIH3wcjAqdS/HYjrmt4O7CVuhbguQ1uRjD5+8eM0+3eMLuk/wBZuJOD04FVI96FM9M4xU5j+ZkRz7j3rphfqJpNEituk2ICQcnnJzUnnfunQbRyMgdqgWYxKCAeDgEjqO9TzEIxzyRgkk8nNWmSoJLQlM2IQp+Y5+UjrTGcCMg7RkjrjihoSYUcAhCeDjj3prqoUlyRkn7x4Jzx/SquLQtWbO0gQH5CPmIPYVpxaU0srIQduQTu54Pv+FZWn2lxK6eWTvz0UE8d/wCVdraWDqB5pc5GcE9K5a9dUY3Z7mWZdPGVLdBmn6OIZFGBnIOOO9bCW52FGwAp4A4B5quFManYAeQOTzQ9wYSOuSOSO1fL1asq0j9ZweGpYGFki0Ak8zjgcc4HH41k6xdJYqdmDzgYPWo72/SFMpIck4IAPNc5qDSy3HmyFi5OADyMHpXXg8JKo+aS0PEzfOqdGLhDVlbUJpb5i7llGCB1xzTGEsyK3BCEAjbgEYHf17/hTpWeSHJH3T0H5VHZzCOUicYjOR8wJPIABAr6aMVBWS0PyyrUlXnzzepOyvCxeRAidwwzj0//AF1SumyVSJwSeSCQPpVm8l3qdr7yRwMf0rP89wmw5I4BBJGOc1Eql1oZK60E3Dk7gwA5A5IPeljRnWQk/JgYz1x3qNGESnZGXGc4x6nPX8anuZCQCileMkNnCmufeNxa3sIkTPEcYyDjJA+v9KnWXzCXkQEjgcDqah0+Z2iJIYSEjkHgjmnbRg5PAwQCeRzUx+G43e9hQ+JwAgbr1Hbvj3oe58ghE3cckknGfX8qkYCQYjHAJyxHb2Heq88Ah4QjB9SCenatHfRkPR7iSXHnxP8AKGU9yOnoarq5iyJX4wSQcnOMYqVZwJEDjl8AAdTx3/KnFQ6s/OMcdec1ny82rKIfP3KiAnbyTx+lRPCZoW+6AeAM9T7f4VLFBzgbiBzgjpUi3HkAHBYK3Krxn8+Kyb37FrcjEMkdmqFDhhxgHPoR+lJCJAhQqAfxz/nFWI70yO4RQeS24nJFQTOVJYsTH12kdaa12FZEduTJIYpScnjpxz2/So5bmW2Plkl0yPukjABx1H06VYuLpJFiCDaQACR35pphMzbQQFxnJ47etNxaWgdQh1LzAUSQ47Ag1a03UZIrkjdyCCCMgVlx2wid0wQAQeAOepq/YWjXNxB5SZkYgdcAZ7n8qiLd9SJxja7O7s55NRiT7TnJOScYB9OR+FbieQFRI4wCMAEAk4/GufSYwwR20hBAAOU9cY6/hVuOYw2bMD5bEja5JJBrp5rq5w8mptSzybTGM7QQeRg/hVR50cOMAFjyxGW/OqDajcM8QO1U5BbBJY8dPT60R3iO7h9iEYyFILHA4yPx/WsHJp3M20/dRfgQAFjJzkADHNMlAs2IAJGegwDUEE6+WhJwwJBUdfX+uPwppdb24KKSjgjBxnnrWyldamfLy6Fu2tiJd+3l/Tkn6/hiia03nOcgHt0z/kUs84hu442JDAbSmdpB9eeDxSSXv2ffGhDoWwrYwcc//WrNO+o3pomO4mcB8YA+9wOT6mokuZJnCH5EBwGGCMA88f1qvKzxmPncWIByOM96seb/AAjCIuBuI6jHPFYtq2pSXQj2oJCI2BIGdxwMgc1I5MSbCgJJAyoH60acjsXAGSWOQD1XHSpJYwqfOnl7cADGQKNUkaKO4y+iaJyWdZFAycHpxXN6pJBqUcXlupGdpVck9cn+VaWqXTWceWJ2twSBwa5ZZI7aOfyz+8ILqrA4JB/LvSUnLcqMUixeaIm0T28zRhOCoBHXj+lJaYN6I4yX4Ax1Oc//AKqLa7eUddsnGTt7ng1taLoX9nI8rtveVshSeVB9O9a2aVwuk3Y3dJjeO2/1SoJAC5wCTgYx+lT6fcQLbHhkDKQVbqpz29uKahNs0aoM5UFlBJ5Hr70geJ4TwU74Ud8nrU3tqcspXexXkkjCKkUeJWYlmZuCDz/SrMCeZgbwhxnJPB+nvUMFxEqoTEXIPVu3OOPzrTukDSAKS8KAEKQMkjp+Ga0WoPuiDzJLWOTY4yeCCM1DYS+dERKBJySAegqWaKUPI8aZHGM5Iz1x6VFErRTMgQIMBiuc4yMmk5cuhC5rF6YR7QUQAgYUnkD14pLRQrOiIF3E8gYA65pXjBQBW4AzwP0pum3AlnlHJTIBwDnI6+3pQm3sEVrqW3mhhYpueQFRkNggH6VDIXjKGLbkc4PAP+farDSxpvxAG5OGYAnFR+XDdIZPN2ugAKqR1Oe1S5NGt20DRiWRyqA7xkqDwDjoCeetNkiljt/Kb5yeBtOduSOP0qv55SOLy5DnoysuDj2/KrUk7wwGTkfLkAgErnHYUe7YmnFtlVCAq8/dGCuAOnf/AD6VW1DxFJbwhpY1SPs4YDvjH6Vn3d7jGXZgc9T1564/Cs67P25xGzny+oDHPXn+lW7uOh1qKifcwvnhu0gPCH0PIFdppkhMaFScAdc4/WuL1GDy9ZhRwUJOee+K73QLIrbgEZQc89OayUHJ6GMXyuxT1OXaQnqRzjNUrS2iR3bueDkYBrT15ESdFXsM/jjioYbQtHvBHrg1NnzWZ0x11RDJb7cOgzngisu48Ky6rdI4YhBngE5rall2LtxgjsasWWsLpZ8x+QAcA+tbU9zOcIvVmZceFr2xgzv6Dj1B7UunC7dRESACMNWt/wAJENXl5JA6446f4Vn315FDIBEfnOc8Yra9zC0d0Wj4aKyB3PXvkE/lU50SMjB6Hqf61mwa07MA/K5H3iPzrrNPeOeFiSMEHBzUKotmCgm9Di9Z0mOMYj5BOCQRkVyV1o5ikL9yOh6g+tdtriyRTjB/d5J461z8u95cupKkZyelVKd1ZGiST1RmW2oXdtEEY5AP8XpVl9RDqMgZzn61rRaZFdxnIO7GemcfhXO6tatBLhMlD1IHAHvXO4JGqfKXEubefcOMnrjv9azNV0KCVkkiw4GeMevpWck/2SYOfuZJz168ce1dFAiXVsnlvnjJx9DXTH4dCOa+5hXVon2QpjacAAA8cVU0vQBO8gTAycgAdfqe1aE05LiKQjj2qaxuo7RyQRj0B5JrK/8AMVC7dzEOmus0sRjbPIXaQceteY+MblLWSRCSQrEAe9eo6/4lisZ5JA6qTyAexGD+FeK+O9RR7g4dH3AEkHPJJ7159Vp7HqU9xNClRlZkxwwyc5wcVqTzllyCcDByOlc/pl5a2emAvMseCTgjvTrTVoLp8efkK2QQQAM/0rwp03KVz6ueJ9lh1TizcC+YCxJHoao32jWmoQPBJAGMoO5uc++MVqb0liKA4TIyUOcfjUttAixFjwQQQCck1i5uD0PKeu54N46+G40Fy9tv2ZJZSp6YyOteXXcrBtqnpkYPGK+t/E0Ud1alJIxIUBwCOee1fM3xA0CXw9ISyYEkjYJ9Cc9P0/CvXwuMclytnBWpxjrE42Z/mPPX0qg4LHOauTB0IJ75IHWqzyIuA3HPGBxXpueiOZK7KxGd2T16AetOUu2FBwQc9O9JJtPTvzUtruZlPvii7ZElrodPo7OLb5M4x3PHvXQ6bC7gbCQCMAE561lafuEEadBkAYA710MYk2A9COARwa6YJbsxqNqI7yXDkEFuoBGDUYjIcgt8nXB6/wCFE5dYwPMPPQjvTcmUEdCPf2rVRTlcwS90SZhjKgAAfrUBZgpYHjOCeeM1YxgBWPvmoWZHUoDxnBBpOzkOzSGFpMA4yGBw3aopxuUEjnFPdwAoA4UYAB/WmFhxwOByST/+qsmn1NY2sQxudkiA9evFNmw55zgDjnv61IyfL8hGAeCOKhlJD4zzjIJwR+lYarQpRtqRxkl02oxIIBYkAcn1pBL5GQRnJxknNLKecYxzyD0FCoGfaTu7nj+VOHNfQtMPP8pyNucj8KhjTPAwRzgHt1qyy5l5HGM55JOPX0qKAeWzAttOCQCc8H0rRwbZWnQgVSE5IzgZIqSGMknL/hmpiDjYBwCSO1SMAI8fKCBnJH0q4002TflWpVkJRyOv1GaeinaOCMevH5VJu3sRjnBP19cfnXWeBvCN34i1KBirCBTtdSOvHAJ+gNFWpGgrscXz7E3gDwQ+r3KT3cbiAEMu7nOPavX10z+z7YJBHgAZ4XBYZNadpax6VbxxRRrAqADCj270s2o4mKlMgAHcRkfhXyOIryqyuj2aVONOK7mNcyN5I3HGQSc8H8a5/wAS30dpaSZkTAAGC3cjg1b8UeJLPS9PLu4EmTncwHc4A79cV4R4j8S3mtyODiK2V8jBySO2fQUsPh3UeuxVSvGGi3LXibxVJemS3Vx5akAOD145H6VxrOWcyA7kyTtJ9al270OO2SQB39aYBtXkcd/avoKdKMFoeXOfO22SwkM8WPlIPOGzz2rqIm/0bkk4GRjGa5OIMsi8/ITxmunsnT7OEkzjqCP8+9dUHfQyVo7ETSbwcHrjjtVi3mEcXzFSVIwD/npVcMZcgBRhiA3sKmZQihnI6ZPFa0xyVhEk/wBIfhRg5AXkUTgzglAvUEkHFN8wGQ5GCecVBcsRjGfUgDihXUWmT10EZghQlxgkgg81AZSQ6Agc9QaSWYjaH43HrggL681Np1ibm6SIBjI54ABPrWald8qCWiOm8I2jX0m2Q7dmCS2Rn3FdgyiAbMkqMAEZHbvWToentZKpwckYYdCMCtK4ne4GO2ctnnivRpppWZwzlckgaJJkVSCJCSBnGDxxn8zWjcb7SSOCN/NjwMADjnoSaz9Pjj7jnPGRxV2SMRoCGPGM4zjjB/DrWqbRzyaHvckxh22h1OFxkn8jVC8vXCDfJnGRkCp59kQL5AbJ5Jyefc1j3sxZQiYIJ5J689xj2oFGN9BjTC7lAZcgDAPuSOlalxHbhCTnHXkj6fj0rN+yNbt37HPQmnJOZN3U4I6gVLv0OlJRVnuTxlZXARSCTjJ4GPpSXMDyYCIBtGB37dakt2DHB4JPX0/KnziTkIRsHQ4NCXcWtkZ0MASfPJAGCcdM02/mAw+1ggPIJ61bmufspJKDLDHsa5yeczzuNzEKeFJ70mVBXeojku3mEfuySACaQBTzkknkc/zp0kZIABwCR26UW9o75DtkZ4bGKaR03S2JLW3mupV2AEoMg56GuggQpCNw6DnOMZqDTrdYbcFso+7BHU81sxIkm92+QYKgYzk/Si1jiqTTZWjzufDnr6dsetMa0EK5B25HJIxU2fmJwq9Pm4ycdeBTncz5JPOMYz0pNME1bQijAiEkZiDhhjcTkAdzj1p7wfZnUqCTjvxUlpalA2fXAOBkdxx9cVPPEWly3yHHTGeOvSqSsczepCzDzABjOOQetQXQj3Ekk7RwuOATjmm3D/ZV5GXYHaWOKqQyGeQSl2baSMA4xn3ofkbxihktq8zgsFwckDB9TUrWymDB7EEEcc1pNMJYt5O4qAAB2qtJKjqBGDkZyScAfhUp3ZbvayIYIFU7ACeh6+tTfYW2nbkOM4Bqe3AdwnA6YPvxVlmNvaxGR13IMZAx36+9WtWRKWlnuQQumnhJCQpBAIyD35//AFVj3V5JJcLKsjBCdwVQMY69Pxpmp3L3c+CWZAxzxjk9P8ioJpkSEZO0lTtVlPOPc8056FUoybui6NbksMBnOGHTPv8Azqb/AISdJV2ZKeoYcmuZuLh7mcNwAAAAO1V5ZWdgQMdiM9j/AJFcM8PGofRYXMK2H3dzrTMs6dScngA96zr/AEuO5Ukjn196y7S7liUDIcZz1zg9CP0rbs9SiuQEPDY53Dgk150qU6UtNj6KGLo4yKjU3ZyOpWzwrsdS+DwMcCsae1kgjBPTJ6Dn8K9IvLSC4yXyQ3QDt24rldd0s2KjYWkQjIJxnPPpWsain8W54+My+VK8oao5KSVolBIJye5qLYQS5xhvpxVryy8a545yeKrBHDEY4JODQ7nhq6GMPLA649hRE+7jp35pFWToCCdw44p7KWY4+Vs4IPfHPH51FjRWTFz5mD0I4J5pkiFk4fGOxPBqRZtyvu6YIyRg81HMRwepIAHv2qbPoK/MKo3DfkYHQH1pCNvBQHgnI/CgAEYJwykcU4SE55AHcEU/UFZblRlbaSDxk9BSBiNyZIUjkDvUoUckHA69MUnJKknIA4qWrbFJ9RkHyqdpI6gkiu9+HUqRLOoGSQBwOSa4ZD+7xxszzXU+CL1LTUBk4V+D7HtU1FeOooayTLnjedprtJSMP0O0c5GBj8s1zAn3sAY9oweM4JGetdz4905TaBo8nJ3FwMkVw6b2VMnpwDjnvRQvy2RVRe8SK+0nBIQ85HJ69Kkt/wDSZyTgMRndjFQpFjPIGAM81PzEUKOd3fBwfw/SutPlM9yWWTbIMjeOM4Iq9CxZkQjqQcE/SqWnuTI4JzzkZPQe9X45AuH4J5J2nIFbU2pK4bbmnexxhQVQDBIAHJqKxKsQjADBJJA5qEyyPHlQDxxk8U/a8ili6h9uTk49OBXVHaxKsSXskbSFAMAcn/PSnKwUeZL8yKQAAccH3qtIxA2kFPUkc1KiuY8IpkUHOP60BZyZPIz3lwmCUUHKquf1qcWpllGTvyOVXGAc1GJflTOck5GT1rc0LTnlDznaB2BPP5VFWp7OF2ehg8JLEVVBFrR9NlhZXxtUcMc9q6KGQKQoHGOTiopGTZsU9AASBjJ4qGFZT3+TaCPrXy1erOrI/V8BhqWEilFaly+IhBGCfTJxzWLq160UIMbglhgKWHHPNO1PUHhVFcEliQDngetc48jyo7yMxcnjBGK7MHhHJ80zyc6zRUY8kHqMurqQkONz/NzjjHvUn2iR1IUEjqSx/UVU8xkVsthTxgjPP9Kv6VZfbw8aEAqM4IJH519NCMY6I/L6laVVtvW5WjlLxSAfPkgktziq1zPkAYBIHB9uakutsLOiFTg4IwTwevFVwok3PkYAxgA59qzqTurImKshIHVW2ucDk4B61CU2ksOVwcjGM1MyOyg/wKuAMDp3/rU1pCl4THyQxGFPTHc/yri5dLjTKkd09oweMkcggDscYqRJ5DcucoA4GVxzn1pJIFW5McTFyh+UqO2eOO9T3MUcLxKcpPtO7IzjHoOx5pptbFWT1EtWjMZ3goAcDaPU96ZcuZWdwQUyQAMdqI5EjlKuW2c8kjk0x8BWIRj3IyMmrbdrIWj3FiE7wF0Q7QcE57e9Rbnber8AcnHSgXkkFvIEIVAMkkZwOKZBJL5R8zDlj2HSphU+yxcoJuGWwJCAcKatvKBbRxeVs/iwMk5HYfX+lVXJRsg9ucE9asxl2AJHPUA8Vfwg1fYjIDSHYWPGSMEcnsaZOSgwcxBlJLnBGB7Va2ESdPXIBNU7p2kDRumF+6foef6Vnuxq9ijaxiN0KHLnqMgcZq2LmSMjcN3yhV49R3psSwRMH2jcehBBwO/FRXDMjZHIz0zjg/T6Vi1KJSSSuRSwOZY5HI4IJxgDpUxZ4m4bPODxnr/+qnxF50kEvEeQVOSfem7DkxgnBOAQMd8Dv7GqUU1dEt2FRJnlAdSQeARknPTpXZaPpYt7TMib5AAFLLgr3yKp6J4euY5oLvICE4DAZxzz7Z/xroktDDcEF3LsTgyNkfgO1WoqKsclSTk7XM9SY54vMbeC2AoB4+pqz5EU1wYpXAjBLFQ2fwH5VUuIX8wxyEsVJZccDNVEdypAk+QknKgcD69c5zVRtaxh7xoxxpDMWLGOJeQM8n0plsRmeRAqu2Vy2Cw9xjpj1pqRkxmV5FkPAAU84x39+KnuYAsgeFPLDZJ5JJB5P8qWnUzUXB6lO5mEUflqXSUHJYtyarm7lijTZIyBmBHOCcd8+2DUsrF5Tuj8twMEsMkg8/4VQJk+0S+aW2bgUBBznHb2rJR1ub6PU1JdRZtpfJYkZHU5POSe/rV2wvzJeLG25kIIGQOuM5weO1Y1tcCaYRlSOe3U8f8A1qmS4AcRucYJOD1ORTS7MmSje5qvqUF1N5iSOgTgKqgDOBnjvVlJkbYwcOpOe/H+H0rm2xChck53ZK4IJ9h65/pWlJKvkDy3z0yQeeRnp29PwqeQnRvQsR35guH8t8gt1U9vQ1vrqli8YaWRCB1yvQ49utcY0JWMSM5TqTjGQSOM+9cvqXiCRLiSCPgpxvPU+p/Csea3umkabbujf1iU3epypBL+5DAg5z29O1VrjI2xhACvUgA7s+tYWnarPHICMFcHIZc5P1z+NaNtfPNc/OCz5BBIzz6irijeUeXY3tC0p5Z0LsCgOQCOp5xjFdQyCIoEO4jHHT0qnYXy/ukES28SqFwBkqR1Oe4NTSXCFiRk84ypBFbNqStE42tbMSIOszgBsnjCjPX371K6mzmdC7EkYGR698VWtdRjhuJRKcbCMhiO/pRealBPOZY5fnJA6AnHTPtj1rFXeg1BFuGDe2QOGAOQfw/pSophuMCYI6knOc5x2qvJenyh+8BIAyAQOAev6CmWd5HKi5QZRjkEAZOeauM7MzdNtu5qxakACHDbc5LdsmolQyTJ5cnBznfnge1NMoaR5CECqCQuRirltObhX3xkMoBLLwCMcVTSbJaeiHWzO0hUkkZGRz19qvXEflOggXEZOTvPB456c9QKZbTRRzRyRSAvjJUg9QfWhJtwxK+JSeAo4HU55+vWk2oqwLR2BZy84XKIRjkjv3xUMkYt3DKmMkkY5+tQ35BvY0CHoCXxxnHXj61JeWoljREleOPaP3nPBHH+P5VFuZahGViY3G3zJDHtjjGSSAT07DvmsmTVX1FZ3jTyyygKrDpxx1/GqWo+IJUvmjjIliVAGzhsk9fp0rJvbjzRHJ5rAEk5BIPJrRKK1O2mlJXY6eM5WI5JGMYOKq3Mp3ozsQseQNn5c1aWZrqUsSRjGMnPAx/hU+p+RcoDIkY6/NLz1IPA/CqUkthzaeiPvzxVYG9njniwHjYYz3B610mia2lvapFIMkAcnGBise6Y+TnPNY6X8pnaPOAO9awscc01qdB4iu0u9QieHgBh8vp6/hXQaRaxzIQX2jGfY8V539sY3MORn5j3rrLO/lWPAJAPbPpRy6tjjPl3L+r2ccLIVwcd85xwKx57aNsFwHA57inXF7NLKEZyUXOFrPurl1jbnNc/M4y0N+ZSRu6fpUXkZwBk9RVq40SKGHzHChyMA45+lctYa9cLAQAByKNY8Q3UaRqG4bOea6NLXMW0kXZrNIiSDnHIA5p9tLcoow5A64xVOyv5JGVXw3ua1zJuXOAK55RT2Nab0uY+o3EqDeSenOSDVOLVY5I/KKcj+Kr2qyF4iD/F1rn/ACFEhYcGp1QJq9zUtdQSOXa5+TIGRWo9jbXEZGS+RkHt+NcrJMUAYDmtLTb6TyT9K1jPm6Dldasz9a0GFkk2P6gADr/n1rm7fz7Qkgsg6Y7DGa7O5Lb3O45OOa5/xG2y0+UY+Uufc05PoRBp6nNahqZZi+Wck5JOOuKhj1EtGSOozxjrVOYbxg9OuKw727eEMR1yeRxWElbQ66c79DlPiFq13ATskYpkhvce1eP6l4iub2V/NbAQ/KWwTj8K9g1dBcrL5wEpyOWH0rx/xhbJZ6gyQgRpvI2qMetczhrY6IRd7mZe+JJ5/wByk7kAdSABVO01+5s3Dh5NwJGc8VnTyGN1x3/wqCRvlDY53D+VejGhDk2LnUk5WbPR/DPxN8iaOK4QJBnLNkg5+nSvULDxDBqVhFPbSBkfgAEHFfK8lyzqV6AHsa67wF4uvLK6e1QKY2POfoK8LGYSK1RvSru9me9SSmY/Njjg/wCRXD+PvD8N9azI6BmKkqSM5OOOtdNb3bTW8c2NrkdjWd4hby42wO3evCjeEjrlZrU+X9TtpbCfyJxl+QePes2Ug8BsjPIrrvH8I/tR5s/O2M/ma5Fuin3NfT0Z88U2ea73siAsc5yRjjFW7JN0yZxyc4qm8nlnaACM1r6TEr7WP3lPB/CuhK7M7t7nYaKhCxkRk7QSCV4GO/61r7go5JIwRmqGlsVt41B+8oBNWZ+Sq9ga6lornM3zOzFccEdTnke1QuREpOTg8k1P5YUKevOMVWun3vIuAFyePwFY8ze4m0mQvMJBgE47HFJM4VFVgctkZxTDMWnwQD0qQqAzDHGelOmrDclKyIznA2NkkZHFC7xx1z0yBilEh3ge1OVjs+hqlJXKaGM2FIHCA4O7kfhVNSRMPlzubBIHPT0p5BkXJY8noKiaZl8sZJ3MM81jdtlJ2HSkKXBUYwMk46dP6VGkpV/3RPtxU10d8fcZJ6GooPkjUCr0k7I1Q/z32hgCHwQT6g8U2Bz9w4KnoTnIpyR/vG+Y011w6nPeqs+pSRZgjQAkDOCRuznjildSXx6nBGPxxSrxGccc1IBlSOuFJ555wOa6tIxuTfSxs+GPDE+vaoIghKOoxtBGBnJ56Zr6Q0Dw5ZaFpEUQjJlAG4nt7muY+EGhW8GlrcDJl7Me2QK7TUnK7l5xnscV8ljsQ5y5VsepQpKKUjMu2i+zzPuHB78D9a5bxD4ltbDSDLvDmMEkbgCR2A9eT0rQ8UTNZ6dKydl6GvnXxXqdxfanseRhH/dB46muPD0faSsb1ZKC2K/ibxNca/dl5MwxqSQuck9hn8KwnYgBGBKMcfUf/qqxIg3kdgM1VP3cV9PSgqcbWPHleTu2RttTIB+UcA4FQ5cRlAQRnPOKkzucAjjNDtgFsc10aGavsQwA7xvIwDz+ldNaHzI8HpnPBA/WuWMmZSMDFdNp7n7AB6Y/rU7WRdh3nrE7HYMZzkH0z+FSM5nOQ5woGAQMc1JbW6SRBCOcfe70kTboduFA5HAraMLddBN3IXMjv2G3uD1qvdzFgXzlyeAOgpqyl3bsA3QUwwq8jdvp9Kz5ktEU07Fd2OXMqZHJOCRnI9a6zwRZXE1ySkZCKOJCcDH1NY9vCv22Ff4SACPXivWdB0yPSbXEWDvClsqOeK2ox5tTmqS0SBJI1+TbsxyWIyDjNV4ow7jJ47nGOTUsrmRZEbBCk4496giO2QKOma7dTjlroW1t/LlAHOOQQPx/pVpzth2E9+ij+dQxMECtjkDscU+OQ3VvIx+UrkDH0pK9yXBJGdfTq0xiHBGep6/SlNtC0QYyZOASBxg1BNBi9Ry5Y7R1qyyeSqOpwc0nuVFJaiyOhVRtL5OCMdPx/rVaOMHOxVABJ4OTgUgkYuwJzt6Go45fLZ8gOcdTTvfQHJtolWYPOM8enPWp5yZQQhIBBwTxz9fzqlbnzGyR6cVbuJiY3RQECpkYoK62MbUrsDZGT8yjGQcgiswXixS8ptHfA5I7mprv/Xlj8xLHr+NV50BRMccDpR0OjlXUtxxi5cYIx2zwa09LskJ3yMAAcYOeT/hWXYx4KgsTkgc11UaC1WONPuseR+FNMiclsWo9LdQX2jGAQVx6iqjyF3AwQijHTjPrVma6eAqq8Bgc44qszYlKYyARz+VK2px3Qwq7MNoPYgcVbkAQDJwe4FV4mxcg47H+dWNQci88kYAxnIHNXYi1kNt2LTbQQOckgcgVPIknn7yV8scDrkCnrGI4Ny8Emkum/dscc+tA4q9rla/lWUIqpk8/MRWatukErKBtyc8cc96JJH+1D5uue3SlY75Ez7/yFZSlZHTFcuw6O9WMmIZIIOQTx9ac0AMY4HXqPTvUEEKvcgnoBnH41btwJOeR7A1UZaGN3cktI/OBTaTtIAIJx7fjxU2oXXlxi3mTaAQWUcnB/kadHIFsmZUAK5IzzXOPfTzxuHkLbTgH8a0TsgfvPQW8lijm3xZMYPGTk57ZrGnuXuZT5mAinCsB26n+dWLuQ+URgfXFVZY8RIc5wTxj6Vk9rnbRWhCUIORyCe3NTbdsfyHJwQeOR34/KoVkInIXKj2NWS3yDj7x5oi9DZSu7FITFm+VunOehGfWlE/2eTdyOD05wak+yK8czZwV6cUyZwsBJUMfU/hT5U1ZicpRnoy5Z639yJ23yE4wfw5rauLEX8I3YIxnmuUeUGQ4RV2jIxWvpeoy70jz8rYB59q8nEUvZq8T6rLsa6n7qrqjC1rw9JGXEXPJOFHPWsaWFxvJHIxnuQff3r0q4jXyTkZyT1rk9Q0qJWlcEjgvjtmsadTowx+AjD34bHKtCzscdSeDTcHcXztI6EZzVtf3cxIA6HjHsKcLUSeWu7G5uSB9a3UW9UfOtK5nNlgcnceh/GgZaYN/Cf73OMVZng+zsyhicdzVUjD1D0J02HtHh/kOR61GA/ludvQ9cjpT4XMkpB7U3HIHoaSi7XBqy0I0UjAAzz0zmnyI5OWOAowePemRjlj/ALR/pUm7csoIztAxUW6sadkRxkPvHHBIPbmp7QvFcApIUK4YEHk+1QEhIeAPlJx+QqzDITLD0+bOa0bui7Lc9KvIjqGggISQVC5JJOQB3/CvNxHJHMUYZ2E5JNet+G4Vk0a2yPvZz+n+NeaeIR9m1l0ToxOfzNcNOVqjiaTVkmZ6cyAAEk9sfnVp0LRqeA5PGT0qJiVgdwfm9+e1TWwDwx5HQkV6kUzmSvoTWsITLGXe5IXH1q3DChfYrg4z8oqvbdWH93oauZEcwUKMn+LvXRCNmJqxPFG8Q4+4uffinpOCOMnnA68E0qoAp754qKEo8vlbMYAO4E5rdEvQlXy3ON5P8I4796vxK6QmSPgAgZYjB/KqpTZsOSS3XNTvIRbqo4Lk5Pbt2rVWsV1uW7SE3zCPaQMj5l6deP5V2dtax2wiRDkBQScY69aydEtYoYEkVAGCbs+9bIYh1yc/WvCxtXXl6H6TkODj7P2j3ZLNBEQdjsSfSqWo3kVtB5AJEuM5H19atSSGMNgdK5HW9RkmuRkAYx0rDBUVWlqd+cYx4KleO5JM7zsSX3gHCqQOp71TmWR2w+NqnOe/H061Gly84Td7dKtI2ZfmG7jvX1KpRp6RPymriJ4qTlNkTxgBAGOG9eOcen41SknFnIWTIbkF1JBA4B/lWncyBbmNSgKgjgcVXljTfMdo+UHArOpvYxjDl2Mfl/MkUljnO3HJFT4UKDtOCDz71OE8uRdpxuHNVpGIKr6965krF+pNEgkQh88DOfyqOaYkbAdqgkhicZ/Xn6U64QCKEjhmHJpZ7dQirz25qJS5UOxCissvnq4BAAB6YPOMVPM7yJkvh85ycZb8agYmJZY+GweGI5HSpkBztJyDzyKx1ewWtqQxxm4QkYYgjBJB/wA9KSR4i2EzFkkMQSSAe/0q1I2IVCDyx6LWfGxaVSSfmHPNaNLQSu9hwU4yHyhOCxGKkaEyqBv4BBG0/wA6jvP9HjDx/KMn5e1XrRN8CvkhjgEipi1ewtUtTPdXikBA+QnpmrfnEtFuBYqTtbuMjGKa3z3aR9BgvketIgKXJwfujI4+lLmtKxN7lpZp7GaU+UA+CDvAIGeM+3T9aq3jC4lbJIJwSoORnHT8KcZJJ5X3yE5P9abEu5XJOTnr+NRzXlY0jFpajZIDEUGQwwDnGKo3cTCVCDgA5xnH+etX5v8AWr6nvUV2WkVG3Eewq276MXTQhjRw5C5IPQZLdK6LSNNMxSSVPkBByRyPfBqLQNNgZnd1LuseBk8dfSuiso0jdUC8c9/c0LQ55SdieeQxyiCOUJCF+RIxjr1JI7//AFqkAyj7JQHQgAMCSeOfxqC5QWrxsvPPQ1LZurTxs6ZQn7inb39au6tZHK1d3Kd7HJ5g3vkvgFn4PTjj0qJrOMxvAgaVM46bR74P+ela5jR4mbaMqSBnmq20IrtjJUjH41PLpqNS94rW2lT2kmeoABCKxHGMdTVeeZ3i2oSjKdoVT83HvjpxVy8eYXAHmkLgcAAeoqg8zzTu2QnlqDhBjPB602/dsF3KQxbiTYX3AAY4BBJxx1oglWSZEL75CCeOT6f0p12iQWeFXr1yetZccuJGZQV69MZ6euKw+FGyXU1riHy5QI3Qu/p0HYZpv2QKwleYEj+JG4yOKz1ZmJBOfLbOccnp1Nahby1ICjvg46Um09hK1tSrexQRMr+aXZjgrkn8+2KsIqNb4SMnOCApBzzTjooFzFiXAIyRt/8Ar007rWCWRWyAfukf1pttblwijJ169az0wkEOWbG1iOMEc/h61xUkhuJCSoR3IHy5yeO5qzqepz3Ev71y4yTgHHeo4Lrym2+Wr4yQW5xwP8aysm7HTy8upJBC4lRHPlhiBuH07etdHpmiz6dKkwKlmAXcpzgZzkjsQD/Kl0izjnht5ZFDvt6ke1bjQlWj2OUGOQB1q3Fqxi6gy5l8kKgkBbGSozkcf1psM8vlosr4GdxAbByOgyKrvN5jNlfuNgc1DaXT3KbzwCfu9QKUWr2sRKzRbu7tPOACMcDJbsM5HU9Tx0qPzo5JgYk2EYBBGDnHekT99GxPUMOn409yqS52A8gYqubdE7WSJ0mxPBKz54IAHY+1TWtw8qmAnKMSdxHzfie1QTHEbMABtYkcc/nVWa5dYe2GbkAY7Cs42TM+a+jNWa6KqCvzgEA5Bx+ferdnrQkj3EHGCNuM+g6fhWRbAlE5yWBOSM4qOWPy72MK7AZGQD1raDbuNpbo6eLXDGmfLLkZBAAOB/kVfbV7WUpKMqSASOuPauXt5iPtIA6KcZ5/P1qibtnUoQMcDHbt2o5dR8qeh3La2kgLSKoC5AbGD0qi1xFq6RwCciSNgQqvjIIPfPX0zXDatfTrJDCJGCKDhc8dR2rOfUp7ZVMb4ORyeafwq7H7DW52l3bSQuRKQ3OAcYJGe/5dazZrq5RcOnmwByyovb/61UdH166uCYpyJsDfuYc5rRj1Ji4i2AJ6KcVGlrs35GnoPi1B5pY9sflHGDjseafJK13N5YBeQjOB6Djp+FWNLEV5eJIIghHYnd/OrWo3gsWV4oUVjwTWsbJXRlJNbn//2Q=="/>
  <p:tag name="MMPROD_10952LOGO" val="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generic_2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C:\Documents and Settings\c.aybar\My Documents\My Pictures\Ankara_March_2010\MaY_2010\&quot;/&gt;&lt;property id=&quot;20224&quot; value=&quot;C:\Documents and Settings\c.aybar\My Documents\My Adobe Presentations\generic_2&quot;/&gt;&lt;property id=&quot;20250&quot; value=&quot;0&quot;/&gt;&lt;property id=&quot;20251&quot; value=&quot;0&quot;/&gt;&lt;property id=&quot;20259&quot; value=&quot;0&quot;/&gt;&lt;object type=&quot;8&quot; unique_id=&quot;10878&quot;&gt;&lt;/object&gt;&lt;object type=&quot;2&quot; unique_id=&quot;10879&quot;&gt;&lt;object type=&quot;3&quot; unique_id=&quot;10880&quot;&gt;&lt;property id=&quot;20148&quot; value=&quot;5&quot;/&gt;&lt;property id=&quot;20300&quot; value=&quot;Slide 1 - &amp;quot;Jones Electrical Distribution&amp;quot;&quot;/&gt;&lt;property id=&quot;20303&quot; value=&quot;-1&quot;/&gt;&lt;property id=&quot;20307&quot; value=&quot;256&quot;/&gt;&lt;property id=&quot;20309&quot; value=&quot;-1&quot;/&gt;&lt;/object&gt;&lt;object type=&quot;3&quot; unique_id=&quot;15003&quot;&gt;&lt;property id=&quot;20148&quot; value=&quot;5&quot;/&gt;&lt;property id=&quot;20300&quot; value=&quot;Slide 2 - &amp;quot;Context &amp;quot;&quot;/&gt;&lt;property id=&quot;20307&quot; value=&quot;258&quot;/&gt;&lt;/object&gt;&lt;object type=&quot;3&quot; unique_id=&quot;15004&quot;&gt;&lt;property id=&quot;20148&quot; value=&quot;5&quot;/&gt;&lt;property id=&quot;20300&quot; value=&quot;Slide 3 - &amp;quot;Impact of Growth on Jones: Investment Requirements&amp;quot;&quot;/&gt;&lt;property id=&quot;20307&quot; value=&quot;257&quot;/&gt;&lt;/object&gt;&lt;object type=&quot;3&quot; unique_id=&quot;15005&quot;&gt;&lt;property id=&quot;20148&quot; value=&quot;5&quot;/&gt;&lt;property id=&quot;20300&quot; value=&quot;Slide 4 - &amp;quot;Working Capital and Sales Growth&amp;quot;&quot;/&gt;&lt;property id=&quot;20307&quot; value=&quot;259&quot;/&gt;&lt;/object&gt;&lt;object type=&quot;3&quot; unique_id=&quot;15006&quot;&gt;&lt;property id=&quot;20148&quot; value=&quot;5&quot;/&gt;&lt;property id=&quot;20300&quot; value=&quot;Slide 5 - &amp;quot;WC Investment is Growing Faster than Sales! &amp;quot;&quot;/&gt;&lt;property id=&quot;20307&quot; value=&quot;261&quot;/&gt;&lt;/object&gt;&lt;object type=&quot;3&quot; unique_id=&quot;15007&quot;&gt;&lt;property id=&quot;20148&quot; value=&quot;5&quot;/&gt;&lt;property id=&quot;20300&quot; value=&quot;Slide 6 - &amp;quot;Contribution of Declining Efficiency: 23.2%&amp;quot;&quot;/&gt;&lt;property id=&quot;20307&quot; value=&quot;262&quot;/&gt;&lt;/object&gt;&lt;object type=&quot;3&quot; unique_id=&quot;15008&quot;&gt;&lt;property id=&quot;20148&quot; value=&quot;5&quot;/&gt;&lt;property id=&quot;20300&quot; value=&quot;Slide 7 - &amp;quot;Does Jones Generate Sufficient Cash Flows? &amp;quot;&quot;/&gt;&lt;property id=&quot;20307&quot; value=&quot;260&quot;/&gt;&lt;/object&gt;&lt;object type=&quot;3&quot; unique_id=&quot;15009&quot;&gt;&lt;property id=&quot;20148&quot; value=&quot;5&quot;/&gt;&lt;property id=&quot;20300&quot; value=&quot;Slide 8 - &amp;quot;Is Jones’ Assessment of  Funding Need Accurate?&amp;quot;&quot;/&gt;&lt;property id=&quot;20307&quot; value=&quot;263&quot;/&gt;&lt;/object&gt;&lt;object type=&quot;3&quot; unique_id=&quot;15010&quot;&gt;&lt;property id=&quot;20148&quot; value=&quot;5&quot;/&gt;&lt;property id=&quot;20300&quot; value=&quot;Slide 9 - &amp;quot;Before we move on to assessment of funding need..&amp;quot;&quot;/&gt;&lt;property id=&quot;20307&quot; value=&quot;264&quot;/&gt;&lt;/object&gt;&lt;object type=&quot;3&quot; unique_id=&quot;15011&quot;&gt;&lt;property id=&quot;20148&quot; value=&quot;5&quot;/&gt;&lt;property id=&quot;20300&quot; value=&quot;Slide 10 - &amp;quot;Assumptions for Forecasting Funding Need&amp;quot;&quot;/&gt;&lt;property id=&quot;20307&quot; value=&quot;265&quot;/&gt;&lt;/object&gt;&lt;object type=&quot;3&quot; unique_id=&quot;15012&quot;&gt;&lt;property id=&quot;20148&quot; value=&quot;5&quot;/&gt;&lt;property id=&quot;20300&quot; value=&quot;Slide 11 - &amp;quot;Income Statement&amp;quot;&quot;/&gt;&lt;property id=&quot;20307&quot; value=&quot;267&quot;/&gt;&lt;/object&gt;&lt;object type=&quot;3&quot; unique_id=&quot;15013&quot;&gt;&lt;property id=&quot;20148&quot; value=&quot;5&quot;/&gt;&lt;property id=&quot;20300&quot; value=&quot;Slide 12 - &amp;quot;Pro Forma Balance Sheet  &amp;quot;&quot;/&gt;&lt;property id=&quot;20307&quot; value=&quot;266&quot;/&gt;&lt;/object&gt;&lt;/object&gt;&lt;object type=&quot;10&quot; unique_id=&quot;10905&quot;&gt;&lt;object type=&quot;11&quot; unique_id=&quot;10906&quot;&gt;&lt;property id=&quot;20180&quot; value=&quot;1&quot;/&gt;&lt;property id=&quot;20181&quot; value=&quot;1&quot;/&gt;&lt;property id=&quot;20182&quot; value=&quot;0&quot;/&gt;&lt;property id=&quot;20183&quot; value=&quot;1&quot;/&gt;&lt;/object&gt;&lt;object type=&quot;12&quot; unique_id=&quot;10924&quot;&gt;&lt;/object&gt;&lt;/object&gt;&lt;object type=&quot;4&quot; unique_id=&quot;10907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231003053,C:\Documents and Settings\c.aybar\My Documents\WorkFiles\AA-Harvard-Courses\AA-Harvard-Courses\Managerial_Finance\Cases\Fall_2012_Cases\Jones Electrical Distribution_pptx\Media.ppcx"/>
</p:tagLst>
</file>

<file path=ppt/theme/theme1.xml><?xml version="1.0" encoding="utf-8"?>
<a:theme xmlns:a="http://schemas.openxmlformats.org/drawingml/2006/main" name="generic_2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FFFFCC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6ECE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8F4F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generic_2</Template>
  <TotalTime>1416</TotalTime>
  <Words>1111</Words>
  <Application>Microsoft Office PowerPoint</Application>
  <PresentationFormat>On-screen Show (4:3)</PresentationFormat>
  <Paragraphs>352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generic_2</vt:lpstr>
      <vt:lpstr>Jones Electrical Distribution</vt:lpstr>
      <vt:lpstr>Context </vt:lpstr>
      <vt:lpstr>Impact of Growth on Jones: Investment Requirements</vt:lpstr>
      <vt:lpstr>Working Capital and Sales Growth</vt:lpstr>
      <vt:lpstr>WC Investment is Growing Faster than Sales! </vt:lpstr>
      <vt:lpstr>Contribution of Declining Efficiency: 23.2%</vt:lpstr>
      <vt:lpstr>Does Jones Generate Sufficient Cash Flows? </vt:lpstr>
      <vt:lpstr>Is Jones’ Assessment of  Funding Need Accurate?</vt:lpstr>
      <vt:lpstr>Before we move on to assessment of funding need..</vt:lpstr>
      <vt:lpstr>Assumptions for Forecasting Funding Need</vt:lpstr>
      <vt:lpstr>Income Statement</vt:lpstr>
      <vt:lpstr>Pro Forma Balance Sheet  </vt:lpstr>
    </vt:vector>
  </TitlesOfParts>
  <Company>snhu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Jones Electrical Distribution</dc:title>
  <dc:creator>Bulent Aybar</dc:creator>
  <cp:lastModifiedBy>Bulent Aybar</cp:lastModifiedBy>
  <cp:revision>3</cp:revision>
  <dcterms:created xsi:type="dcterms:W3CDTF">2012-10-01T03:46:17Z</dcterms:created>
  <dcterms:modified xsi:type="dcterms:W3CDTF">2012-10-02T03:22:52Z</dcterms:modified>
</cp:coreProperties>
</file>