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24"/>
  </p:normalViewPr>
  <p:slideViewPr>
    <p:cSldViewPr snapToGrid="0" snapToObjects="1">
      <p:cViewPr>
        <p:scale>
          <a:sx n="100" d="100"/>
          <a:sy n="100" d="100"/>
        </p:scale>
        <p:origin x="8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B94A6-0C3E-2147-828F-48AC590A8E9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91308E0-B6CF-AB44-BDD3-C754D55088F2}">
      <dgm:prSet phldrT="[Text]"/>
      <dgm:spPr/>
      <dgm:t>
        <a:bodyPr/>
        <a:lstStyle/>
        <a:p>
          <a:r>
            <a:rPr lang="en-US" dirty="0"/>
            <a:t>Raw Text Document</a:t>
          </a:r>
        </a:p>
      </dgm:t>
    </dgm:pt>
    <dgm:pt modelId="{FB24EF39-CCC4-414B-B50D-D07BEB9A459A}" type="parTrans" cxnId="{19F4A774-4300-CC43-9B33-DA92F3E2FF50}">
      <dgm:prSet/>
      <dgm:spPr/>
      <dgm:t>
        <a:bodyPr/>
        <a:lstStyle/>
        <a:p>
          <a:endParaRPr lang="en-US"/>
        </a:p>
      </dgm:t>
    </dgm:pt>
    <dgm:pt modelId="{D7E9C8DA-5410-AD4F-BD71-18973521238E}" type="sibTrans" cxnId="{19F4A774-4300-CC43-9B33-DA92F3E2FF50}">
      <dgm:prSet/>
      <dgm:spPr/>
      <dgm:t>
        <a:bodyPr/>
        <a:lstStyle/>
        <a:p>
          <a:endParaRPr lang="en-US"/>
        </a:p>
      </dgm:t>
    </dgm:pt>
    <dgm:pt modelId="{E794629E-9D1D-BE40-8E3D-18F85DFC8B16}">
      <dgm:prSet phldrT="[Text]"/>
      <dgm:spPr/>
      <dgm:t>
        <a:bodyPr/>
        <a:lstStyle/>
        <a:p>
          <a:r>
            <a:rPr lang="en-US" dirty="0"/>
            <a:t>Tokenization</a:t>
          </a:r>
        </a:p>
      </dgm:t>
    </dgm:pt>
    <dgm:pt modelId="{38DC75F2-30A0-6744-9F33-178EB55FB576}" type="parTrans" cxnId="{AEF5AAEB-515E-694B-9C5F-DC3571796772}">
      <dgm:prSet/>
      <dgm:spPr/>
      <dgm:t>
        <a:bodyPr/>
        <a:lstStyle/>
        <a:p>
          <a:endParaRPr lang="en-US"/>
        </a:p>
      </dgm:t>
    </dgm:pt>
    <dgm:pt modelId="{A54CA696-110B-044A-A58D-3D6569BEE7D6}" type="sibTrans" cxnId="{AEF5AAEB-515E-694B-9C5F-DC3571796772}">
      <dgm:prSet/>
      <dgm:spPr/>
      <dgm:t>
        <a:bodyPr/>
        <a:lstStyle/>
        <a:p>
          <a:endParaRPr lang="en-US"/>
        </a:p>
      </dgm:t>
    </dgm:pt>
    <dgm:pt modelId="{2721461B-F21A-7742-9E1B-0436D60E17AE}">
      <dgm:prSet phldrT="[Text]"/>
      <dgm:spPr/>
      <dgm:t>
        <a:bodyPr/>
        <a:lstStyle/>
        <a:p>
          <a:r>
            <a:rPr lang="en-US" dirty="0"/>
            <a:t>Stop words Removal</a:t>
          </a:r>
        </a:p>
      </dgm:t>
    </dgm:pt>
    <dgm:pt modelId="{5261788A-80E8-F041-9334-07828EE75A76}" type="parTrans" cxnId="{86BE0D7B-3A0F-2E4D-ADE3-7643F6474972}">
      <dgm:prSet/>
      <dgm:spPr/>
      <dgm:t>
        <a:bodyPr/>
        <a:lstStyle/>
        <a:p>
          <a:endParaRPr lang="en-US"/>
        </a:p>
      </dgm:t>
    </dgm:pt>
    <dgm:pt modelId="{DBA2D779-AFA6-5740-809D-4295A4E8FAF5}" type="sibTrans" cxnId="{86BE0D7B-3A0F-2E4D-ADE3-7643F6474972}">
      <dgm:prSet/>
      <dgm:spPr/>
      <dgm:t>
        <a:bodyPr/>
        <a:lstStyle/>
        <a:p>
          <a:endParaRPr lang="en-US"/>
        </a:p>
      </dgm:t>
    </dgm:pt>
    <dgm:pt modelId="{554E18E1-0F57-134D-90DA-500E1210CF2D}">
      <dgm:prSet phldrT="[Text]"/>
      <dgm:spPr/>
      <dgm:t>
        <a:bodyPr/>
        <a:lstStyle/>
        <a:p>
          <a:r>
            <a:rPr lang="en-US" dirty="0"/>
            <a:t>Lemmatization</a:t>
          </a:r>
        </a:p>
      </dgm:t>
    </dgm:pt>
    <dgm:pt modelId="{47E28D92-931E-F34F-A8C4-D80E6751D396}" type="parTrans" cxnId="{C58AD614-472D-6A4F-BD21-CC5F4CC09A16}">
      <dgm:prSet/>
      <dgm:spPr/>
      <dgm:t>
        <a:bodyPr/>
        <a:lstStyle/>
        <a:p>
          <a:endParaRPr lang="en-US"/>
        </a:p>
      </dgm:t>
    </dgm:pt>
    <dgm:pt modelId="{32158C0C-5206-CD41-BCBB-BBA839DA4114}" type="sibTrans" cxnId="{C58AD614-472D-6A4F-BD21-CC5F4CC09A16}">
      <dgm:prSet/>
      <dgm:spPr/>
      <dgm:t>
        <a:bodyPr/>
        <a:lstStyle/>
        <a:p>
          <a:endParaRPr lang="en-US"/>
        </a:p>
      </dgm:t>
    </dgm:pt>
    <dgm:pt modelId="{000F8828-5FC9-D14A-819A-C1A218A8BF24}">
      <dgm:prSet phldrT="[Text]"/>
      <dgm:spPr/>
      <dgm:t>
        <a:bodyPr/>
        <a:lstStyle/>
        <a:p>
          <a:r>
            <a:rPr lang="en-US" dirty="0"/>
            <a:t>Tf-idf Vectorization</a:t>
          </a:r>
        </a:p>
      </dgm:t>
    </dgm:pt>
    <dgm:pt modelId="{09890167-00C9-6B42-9586-79A6F8B50F91}" type="parTrans" cxnId="{677C5C28-9ACC-154A-994A-9D5162085BB9}">
      <dgm:prSet/>
      <dgm:spPr/>
      <dgm:t>
        <a:bodyPr/>
        <a:lstStyle/>
        <a:p>
          <a:endParaRPr lang="en-US"/>
        </a:p>
      </dgm:t>
    </dgm:pt>
    <dgm:pt modelId="{B990C1C6-9DA4-DA43-A789-79A172F8822D}" type="sibTrans" cxnId="{677C5C28-9ACC-154A-994A-9D5162085BB9}">
      <dgm:prSet/>
      <dgm:spPr/>
      <dgm:t>
        <a:bodyPr/>
        <a:lstStyle/>
        <a:p>
          <a:endParaRPr lang="en-US"/>
        </a:p>
      </dgm:t>
    </dgm:pt>
    <dgm:pt modelId="{FB0B66EF-FC8E-6B4C-BF5B-DF0FF1874D18}" type="pres">
      <dgm:prSet presAssocID="{B2AB94A6-0C3E-2147-828F-48AC590A8E94}" presName="Name0" presStyleCnt="0">
        <dgm:presLayoutVars>
          <dgm:dir/>
          <dgm:resizeHandles val="exact"/>
        </dgm:presLayoutVars>
      </dgm:prSet>
      <dgm:spPr/>
    </dgm:pt>
    <dgm:pt modelId="{8F545F7E-365E-DF43-B463-3450C6540BE3}" type="pres">
      <dgm:prSet presAssocID="{391308E0-B6CF-AB44-BDD3-C754D55088F2}" presName="node" presStyleLbl="node1" presStyleIdx="0" presStyleCnt="5">
        <dgm:presLayoutVars>
          <dgm:bulletEnabled val="1"/>
        </dgm:presLayoutVars>
      </dgm:prSet>
      <dgm:spPr/>
    </dgm:pt>
    <dgm:pt modelId="{536FFFD1-B207-F04A-856D-F9495A69223A}" type="pres">
      <dgm:prSet presAssocID="{D7E9C8DA-5410-AD4F-BD71-18973521238E}" presName="sibTrans" presStyleLbl="sibTrans2D1" presStyleIdx="0" presStyleCnt="4"/>
      <dgm:spPr/>
    </dgm:pt>
    <dgm:pt modelId="{E7F817A8-2DC7-464F-8157-6FDBB66B3081}" type="pres">
      <dgm:prSet presAssocID="{D7E9C8DA-5410-AD4F-BD71-18973521238E}" presName="connectorText" presStyleLbl="sibTrans2D1" presStyleIdx="0" presStyleCnt="4"/>
      <dgm:spPr/>
    </dgm:pt>
    <dgm:pt modelId="{748F5ACC-705C-9640-ACFE-A5CE4C8DF9CC}" type="pres">
      <dgm:prSet presAssocID="{E794629E-9D1D-BE40-8E3D-18F85DFC8B16}" presName="node" presStyleLbl="node1" presStyleIdx="1" presStyleCnt="5">
        <dgm:presLayoutVars>
          <dgm:bulletEnabled val="1"/>
        </dgm:presLayoutVars>
      </dgm:prSet>
      <dgm:spPr/>
    </dgm:pt>
    <dgm:pt modelId="{87BCD811-A36D-664A-8078-8485782044C0}" type="pres">
      <dgm:prSet presAssocID="{A54CA696-110B-044A-A58D-3D6569BEE7D6}" presName="sibTrans" presStyleLbl="sibTrans2D1" presStyleIdx="1" presStyleCnt="4"/>
      <dgm:spPr/>
    </dgm:pt>
    <dgm:pt modelId="{83848029-6425-0347-9B8C-5D5A5CC9311A}" type="pres">
      <dgm:prSet presAssocID="{A54CA696-110B-044A-A58D-3D6569BEE7D6}" presName="connectorText" presStyleLbl="sibTrans2D1" presStyleIdx="1" presStyleCnt="4"/>
      <dgm:spPr/>
    </dgm:pt>
    <dgm:pt modelId="{AAE397E9-830D-0447-8011-F2703E436A6B}" type="pres">
      <dgm:prSet presAssocID="{2721461B-F21A-7742-9E1B-0436D60E17AE}" presName="node" presStyleLbl="node1" presStyleIdx="2" presStyleCnt="5">
        <dgm:presLayoutVars>
          <dgm:bulletEnabled val="1"/>
        </dgm:presLayoutVars>
      </dgm:prSet>
      <dgm:spPr/>
    </dgm:pt>
    <dgm:pt modelId="{6E7781D2-ACFE-FF4F-BED7-DC737017CA6F}" type="pres">
      <dgm:prSet presAssocID="{DBA2D779-AFA6-5740-809D-4295A4E8FAF5}" presName="sibTrans" presStyleLbl="sibTrans2D1" presStyleIdx="2" presStyleCnt="4"/>
      <dgm:spPr/>
    </dgm:pt>
    <dgm:pt modelId="{58F20A87-7A0B-9646-A3DB-B34741BFAA9B}" type="pres">
      <dgm:prSet presAssocID="{DBA2D779-AFA6-5740-809D-4295A4E8FAF5}" presName="connectorText" presStyleLbl="sibTrans2D1" presStyleIdx="2" presStyleCnt="4"/>
      <dgm:spPr/>
    </dgm:pt>
    <dgm:pt modelId="{83343675-3E24-D845-99C4-5B4DAFBD5B2E}" type="pres">
      <dgm:prSet presAssocID="{554E18E1-0F57-134D-90DA-500E1210CF2D}" presName="node" presStyleLbl="node1" presStyleIdx="3" presStyleCnt="5">
        <dgm:presLayoutVars>
          <dgm:bulletEnabled val="1"/>
        </dgm:presLayoutVars>
      </dgm:prSet>
      <dgm:spPr/>
    </dgm:pt>
    <dgm:pt modelId="{B007BD96-D57F-6D4F-980C-218DA6CBC3A4}" type="pres">
      <dgm:prSet presAssocID="{32158C0C-5206-CD41-BCBB-BBA839DA4114}" presName="sibTrans" presStyleLbl="sibTrans2D1" presStyleIdx="3" presStyleCnt="4"/>
      <dgm:spPr/>
    </dgm:pt>
    <dgm:pt modelId="{1AD82EA6-D5A4-8847-A87A-5FFA6B94D105}" type="pres">
      <dgm:prSet presAssocID="{32158C0C-5206-CD41-BCBB-BBA839DA4114}" presName="connectorText" presStyleLbl="sibTrans2D1" presStyleIdx="3" presStyleCnt="4"/>
      <dgm:spPr/>
    </dgm:pt>
    <dgm:pt modelId="{1D76F2F6-E2C6-1F4A-8319-2303DD290150}" type="pres">
      <dgm:prSet presAssocID="{000F8828-5FC9-D14A-819A-C1A218A8BF24}" presName="node" presStyleLbl="node1" presStyleIdx="4" presStyleCnt="5">
        <dgm:presLayoutVars>
          <dgm:bulletEnabled val="1"/>
        </dgm:presLayoutVars>
      </dgm:prSet>
      <dgm:spPr/>
    </dgm:pt>
  </dgm:ptLst>
  <dgm:cxnLst>
    <dgm:cxn modelId="{FEC28A01-15B1-4244-9A18-172973FD6AC8}" type="presOf" srcId="{A54CA696-110B-044A-A58D-3D6569BEE7D6}" destId="{87BCD811-A36D-664A-8078-8485782044C0}" srcOrd="0" destOrd="0" presId="urn:microsoft.com/office/officeart/2005/8/layout/process1"/>
    <dgm:cxn modelId="{1030570C-B488-9A49-B2B9-09A5BE3E7A3D}" type="presOf" srcId="{B2AB94A6-0C3E-2147-828F-48AC590A8E94}" destId="{FB0B66EF-FC8E-6B4C-BF5B-DF0FF1874D18}" srcOrd="0" destOrd="0" presId="urn:microsoft.com/office/officeart/2005/8/layout/process1"/>
    <dgm:cxn modelId="{C58AD614-472D-6A4F-BD21-CC5F4CC09A16}" srcId="{B2AB94A6-0C3E-2147-828F-48AC590A8E94}" destId="{554E18E1-0F57-134D-90DA-500E1210CF2D}" srcOrd="3" destOrd="0" parTransId="{47E28D92-931E-F34F-A8C4-D80E6751D396}" sibTransId="{32158C0C-5206-CD41-BCBB-BBA839DA4114}"/>
    <dgm:cxn modelId="{677C5C28-9ACC-154A-994A-9D5162085BB9}" srcId="{B2AB94A6-0C3E-2147-828F-48AC590A8E94}" destId="{000F8828-5FC9-D14A-819A-C1A218A8BF24}" srcOrd="4" destOrd="0" parTransId="{09890167-00C9-6B42-9586-79A6F8B50F91}" sibTransId="{B990C1C6-9DA4-DA43-A789-79A172F8822D}"/>
    <dgm:cxn modelId="{72FCD732-DB9A-2C47-96B1-95FFA4C9484A}" type="presOf" srcId="{32158C0C-5206-CD41-BCBB-BBA839DA4114}" destId="{B007BD96-D57F-6D4F-980C-218DA6CBC3A4}" srcOrd="0" destOrd="0" presId="urn:microsoft.com/office/officeart/2005/8/layout/process1"/>
    <dgm:cxn modelId="{2155D333-46B3-DE4B-A0E4-48D40027521E}" type="presOf" srcId="{000F8828-5FC9-D14A-819A-C1A218A8BF24}" destId="{1D76F2F6-E2C6-1F4A-8319-2303DD290150}" srcOrd="0" destOrd="0" presId="urn:microsoft.com/office/officeart/2005/8/layout/process1"/>
    <dgm:cxn modelId="{5BE03241-2185-6E47-A12B-5C9D4D57D54C}" type="presOf" srcId="{D7E9C8DA-5410-AD4F-BD71-18973521238E}" destId="{536FFFD1-B207-F04A-856D-F9495A69223A}" srcOrd="0" destOrd="0" presId="urn:microsoft.com/office/officeart/2005/8/layout/process1"/>
    <dgm:cxn modelId="{FF1D0F4A-6519-F74A-83AB-41DD8A228DE8}" type="presOf" srcId="{DBA2D779-AFA6-5740-809D-4295A4E8FAF5}" destId="{58F20A87-7A0B-9646-A3DB-B34741BFAA9B}" srcOrd="1" destOrd="0" presId="urn:microsoft.com/office/officeart/2005/8/layout/process1"/>
    <dgm:cxn modelId="{F9D88C54-6616-5649-8653-0FE6454EE46D}" type="presOf" srcId="{2721461B-F21A-7742-9E1B-0436D60E17AE}" destId="{AAE397E9-830D-0447-8011-F2703E436A6B}" srcOrd="0" destOrd="0" presId="urn:microsoft.com/office/officeart/2005/8/layout/process1"/>
    <dgm:cxn modelId="{9418F957-9765-9C48-AD59-BA2D1908EBE6}" type="presOf" srcId="{391308E0-B6CF-AB44-BDD3-C754D55088F2}" destId="{8F545F7E-365E-DF43-B463-3450C6540BE3}" srcOrd="0" destOrd="0" presId="urn:microsoft.com/office/officeart/2005/8/layout/process1"/>
    <dgm:cxn modelId="{18644A5B-016C-C047-AC57-523ADB53E84B}" type="presOf" srcId="{32158C0C-5206-CD41-BCBB-BBA839DA4114}" destId="{1AD82EA6-D5A4-8847-A87A-5FFA6B94D105}" srcOrd="1" destOrd="0" presId="urn:microsoft.com/office/officeart/2005/8/layout/process1"/>
    <dgm:cxn modelId="{718FA162-24B6-334A-A2FF-0047E0DFE9AF}" type="presOf" srcId="{DBA2D779-AFA6-5740-809D-4295A4E8FAF5}" destId="{6E7781D2-ACFE-FF4F-BED7-DC737017CA6F}" srcOrd="0" destOrd="0" presId="urn:microsoft.com/office/officeart/2005/8/layout/process1"/>
    <dgm:cxn modelId="{7A85E072-9CA0-0B4C-AD7E-BFE96F54492B}" type="presOf" srcId="{D7E9C8DA-5410-AD4F-BD71-18973521238E}" destId="{E7F817A8-2DC7-464F-8157-6FDBB66B3081}" srcOrd="1" destOrd="0" presId="urn:microsoft.com/office/officeart/2005/8/layout/process1"/>
    <dgm:cxn modelId="{2328F772-B4BF-5A4B-AD01-BEA82F91163E}" type="presOf" srcId="{A54CA696-110B-044A-A58D-3D6569BEE7D6}" destId="{83848029-6425-0347-9B8C-5D5A5CC9311A}" srcOrd="1" destOrd="0" presId="urn:microsoft.com/office/officeart/2005/8/layout/process1"/>
    <dgm:cxn modelId="{19F4A774-4300-CC43-9B33-DA92F3E2FF50}" srcId="{B2AB94A6-0C3E-2147-828F-48AC590A8E94}" destId="{391308E0-B6CF-AB44-BDD3-C754D55088F2}" srcOrd="0" destOrd="0" parTransId="{FB24EF39-CCC4-414B-B50D-D07BEB9A459A}" sibTransId="{D7E9C8DA-5410-AD4F-BD71-18973521238E}"/>
    <dgm:cxn modelId="{1D07A874-3048-6D4E-8869-D9BD2CF81F6F}" type="presOf" srcId="{554E18E1-0F57-134D-90DA-500E1210CF2D}" destId="{83343675-3E24-D845-99C4-5B4DAFBD5B2E}" srcOrd="0" destOrd="0" presId="urn:microsoft.com/office/officeart/2005/8/layout/process1"/>
    <dgm:cxn modelId="{86BE0D7B-3A0F-2E4D-ADE3-7643F6474972}" srcId="{B2AB94A6-0C3E-2147-828F-48AC590A8E94}" destId="{2721461B-F21A-7742-9E1B-0436D60E17AE}" srcOrd="2" destOrd="0" parTransId="{5261788A-80E8-F041-9334-07828EE75A76}" sibTransId="{DBA2D779-AFA6-5740-809D-4295A4E8FAF5}"/>
    <dgm:cxn modelId="{A55781A6-3140-AD42-8601-6309513D5ED3}" type="presOf" srcId="{E794629E-9D1D-BE40-8E3D-18F85DFC8B16}" destId="{748F5ACC-705C-9640-ACFE-A5CE4C8DF9CC}" srcOrd="0" destOrd="0" presId="urn:microsoft.com/office/officeart/2005/8/layout/process1"/>
    <dgm:cxn modelId="{AEF5AAEB-515E-694B-9C5F-DC3571796772}" srcId="{B2AB94A6-0C3E-2147-828F-48AC590A8E94}" destId="{E794629E-9D1D-BE40-8E3D-18F85DFC8B16}" srcOrd="1" destOrd="0" parTransId="{38DC75F2-30A0-6744-9F33-178EB55FB576}" sibTransId="{A54CA696-110B-044A-A58D-3D6569BEE7D6}"/>
    <dgm:cxn modelId="{9BB58160-2A8E-8B41-A832-F2F74722CA62}" type="presParOf" srcId="{FB0B66EF-FC8E-6B4C-BF5B-DF0FF1874D18}" destId="{8F545F7E-365E-DF43-B463-3450C6540BE3}" srcOrd="0" destOrd="0" presId="urn:microsoft.com/office/officeart/2005/8/layout/process1"/>
    <dgm:cxn modelId="{03912E3E-3C94-C441-AF10-FBA5DE1DF692}" type="presParOf" srcId="{FB0B66EF-FC8E-6B4C-BF5B-DF0FF1874D18}" destId="{536FFFD1-B207-F04A-856D-F9495A69223A}" srcOrd="1" destOrd="0" presId="urn:microsoft.com/office/officeart/2005/8/layout/process1"/>
    <dgm:cxn modelId="{12F68971-041E-7845-91D4-F0283D7934D1}" type="presParOf" srcId="{536FFFD1-B207-F04A-856D-F9495A69223A}" destId="{E7F817A8-2DC7-464F-8157-6FDBB66B3081}" srcOrd="0" destOrd="0" presId="urn:microsoft.com/office/officeart/2005/8/layout/process1"/>
    <dgm:cxn modelId="{1EF0D293-111B-CA4D-BE73-3DC1BC4B44A8}" type="presParOf" srcId="{FB0B66EF-FC8E-6B4C-BF5B-DF0FF1874D18}" destId="{748F5ACC-705C-9640-ACFE-A5CE4C8DF9CC}" srcOrd="2" destOrd="0" presId="urn:microsoft.com/office/officeart/2005/8/layout/process1"/>
    <dgm:cxn modelId="{BC1759DA-399F-ED47-BC1F-936D2D3CFC63}" type="presParOf" srcId="{FB0B66EF-FC8E-6B4C-BF5B-DF0FF1874D18}" destId="{87BCD811-A36D-664A-8078-8485782044C0}" srcOrd="3" destOrd="0" presId="urn:microsoft.com/office/officeart/2005/8/layout/process1"/>
    <dgm:cxn modelId="{0A20AB2C-A1D3-9C46-97F8-0082E4378201}" type="presParOf" srcId="{87BCD811-A36D-664A-8078-8485782044C0}" destId="{83848029-6425-0347-9B8C-5D5A5CC9311A}" srcOrd="0" destOrd="0" presId="urn:microsoft.com/office/officeart/2005/8/layout/process1"/>
    <dgm:cxn modelId="{20240558-3988-8946-9A56-AF3DF791A46B}" type="presParOf" srcId="{FB0B66EF-FC8E-6B4C-BF5B-DF0FF1874D18}" destId="{AAE397E9-830D-0447-8011-F2703E436A6B}" srcOrd="4" destOrd="0" presId="urn:microsoft.com/office/officeart/2005/8/layout/process1"/>
    <dgm:cxn modelId="{406E12E6-89F4-CB4B-A2ED-4493C99D5A1D}" type="presParOf" srcId="{FB0B66EF-FC8E-6B4C-BF5B-DF0FF1874D18}" destId="{6E7781D2-ACFE-FF4F-BED7-DC737017CA6F}" srcOrd="5" destOrd="0" presId="urn:microsoft.com/office/officeart/2005/8/layout/process1"/>
    <dgm:cxn modelId="{3CC16B73-9D0E-604B-8220-3F3283C24D98}" type="presParOf" srcId="{6E7781D2-ACFE-FF4F-BED7-DC737017CA6F}" destId="{58F20A87-7A0B-9646-A3DB-B34741BFAA9B}" srcOrd="0" destOrd="0" presId="urn:microsoft.com/office/officeart/2005/8/layout/process1"/>
    <dgm:cxn modelId="{6F7D4060-79F6-6541-BD18-3DC5BE49325C}" type="presParOf" srcId="{FB0B66EF-FC8E-6B4C-BF5B-DF0FF1874D18}" destId="{83343675-3E24-D845-99C4-5B4DAFBD5B2E}" srcOrd="6" destOrd="0" presId="urn:microsoft.com/office/officeart/2005/8/layout/process1"/>
    <dgm:cxn modelId="{610F3D81-2A64-7F4E-9FE3-47B4ACC37F16}" type="presParOf" srcId="{FB0B66EF-FC8E-6B4C-BF5B-DF0FF1874D18}" destId="{B007BD96-D57F-6D4F-980C-218DA6CBC3A4}" srcOrd="7" destOrd="0" presId="urn:microsoft.com/office/officeart/2005/8/layout/process1"/>
    <dgm:cxn modelId="{DAF84374-8D29-2242-8B8C-73FD1F4883DA}" type="presParOf" srcId="{B007BD96-D57F-6D4F-980C-218DA6CBC3A4}" destId="{1AD82EA6-D5A4-8847-A87A-5FFA6B94D105}" srcOrd="0" destOrd="0" presId="urn:microsoft.com/office/officeart/2005/8/layout/process1"/>
    <dgm:cxn modelId="{997286F3-6D64-7C40-BF96-0905610BFFF7}" type="presParOf" srcId="{FB0B66EF-FC8E-6B4C-BF5B-DF0FF1874D18}" destId="{1D76F2F6-E2C6-1F4A-8319-2303DD29015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E32CA-A714-1444-8072-8B95CAF6744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FEF53-BE89-EB43-9414-B7450BAB359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hierarchical</a:t>
          </a:r>
        </a:p>
      </dgm:t>
    </dgm:pt>
    <dgm:pt modelId="{AD677AD5-37DF-B94D-9442-9A21EEAF5B4F}" type="parTrans" cxnId="{7C53E149-47A6-2844-A409-6BACC7383C0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451CAC-A94E-7349-8D7A-CE163B35B6F4}" type="sibTrans" cxnId="{7C53E149-47A6-2844-A409-6BACC7383C0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B779E9-C447-C74A-8599-9D302B780124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text</a:t>
          </a:r>
        </a:p>
      </dgm:t>
    </dgm:pt>
    <dgm:pt modelId="{267B213A-53FF-7C48-A4BD-889C9A45D599}" type="parTrans" cxnId="{0F1C5538-C6B3-AB4C-B693-00778CEC887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982567-A0BE-434C-9B7C-E7A35A978067}" type="sibTrans" cxnId="{0F1C5538-C6B3-AB4C-B693-00778CEC887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EDEFB5-7C76-8144-AE11-0715E788D539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topic</a:t>
          </a:r>
        </a:p>
      </dgm:t>
    </dgm:pt>
    <dgm:pt modelId="{22C284C5-F86E-C644-8667-BB02ADFD5166}" type="parTrans" cxnId="{30DED2DF-5B6F-6441-A51E-9D4F9DF5EEA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2F5EFB-9E20-D845-AE6D-1447E356B670}" type="sibTrans" cxnId="{30DED2DF-5B6F-6441-A51E-9D4F9DF5EEA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222785-97CA-7547-834B-FD5F0DEE9D45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detection</a:t>
          </a:r>
        </a:p>
      </dgm:t>
    </dgm:pt>
    <dgm:pt modelId="{56F6006B-B98D-5C41-9A47-8046D4CC9F12}" type="parTrans" cxnId="{2824E4D8-9EDD-FE40-A560-511936456B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2B4DCD-B6BA-8747-BA18-957BFC4E5CD9}" type="sibTrans" cxnId="{2824E4D8-9EDD-FE40-A560-511936456B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F36A29-4884-654B-900F-2E211F44AA0C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</a:p>
      </dgm:t>
    </dgm:pt>
    <dgm:pt modelId="{9964F546-B301-0B4D-95D0-03037B644655}" type="parTrans" cxnId="{B2474194-1547-454E-A5B7-D6A05CFC7C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1CCC63-2E0D-2A45-B920-34D7C6C3DA6D}" type="sibTrans" cxnId="{B2474194-1547-454E-A5B7-D6A05CFC7C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DE70AC-BDB5-A74C-BAF2-C86A0DE3E669}" type="pres">
      <dgm:prSet presAssocID="{37EE32CA-A714-1444-8072-8B95CAF67440}" presName="diagram" presStyleCnt="0">
        <dgm:presLayoutVars>
          <dgm:dir/>
          <dgm:resizeHandles val="exact"/>
        </dgm:presLayoutVars>
      </dgm:prSet>
      <dgm:spPr/>
    </dgm:pt>
    <dgm:pt modelId="{9AE7BC8C-A1BA-8749-9280-675249034036}" type="pres">
      <dgm:prSet presAssocID="{C7FFEF53-BE89-EB43-9414-B7450BAB3592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8CFB3646-09BF-8B44-BFCF-8FC8B28C3709}" type="pres">
      <dgm:prSet presAssocID="{25451CAC-A94E-7349-8D7A-CE163B35B6F4}" presName="sibTrans" presStyleCnt="0"/>
      <dgm:spPr/>
    </dgm:pt>
    <dgm:pt modelId="{607D091C-9199-6447-AFC1-BE6BC2A28BDD}" type="pres">
      <dgm:prSet presAssocID="{80B779E9-C447-C74A-8599-9D302B780124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1865F076-CA76-CD41-9E08-DC2DFF395AF9}" type="pres">
      <dgm:prSet presAssocID="{4F982567-A0BE-434C-9B7C-E7A35A978067}" presName="sibTrans" presStyleCnt="0"/>
      <dgm:spPr/>
    </dgm:pt>
    <dgm:pt modelId="{D965EA7F-8A74-834B-80E4-C4AC17B91963}" type="pres">
      <dgm:prSet presAssocID="{35EDEFB5-7C76-8144-AE11-0715E788D539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4B8EBBBD-4046-6945-BD63-7594B48D7988}" type="pres">
      <dgm:prSet presAssocID="{0B2F5EFB-9E20-D845-AE6D-1447E356B670}" presName="sibTrans" presStyleCnt="0"/>
      <dgm:spPr/>
    </dgm:pt>
    <dgm:pt modelId="{766FAADD-E386-904E-934E-F741C5A88997}" type="pres">
      <dgm:prSet presAssocID="{51222785-97CA-7547-834B-FD5F0DEE9D45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366FDD91-041A-0943-A09E-0426B83E6F76}" type="pres">
      <dgm:prSet presAssocID="{6D2B4DCD-B6BA-8747-BA18-957BFC4E5CD9}" presName="sibTrans" presStyleCnt="0"/>
      <dgm:spPr/>
    </dgm:pt>
    <dgm:pt modelId="{66372189-995D-7646-A065-EA31893D5656}" type="pres">
      <dgm:prSet presAssocID="{9AF36A29-4884-654B-900F-2E211F44AA0C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0F1C5538-C6B3-AB4C-B693-00778CEC887D}" srcId="{37EE32CA-A714-1444-8072-8B95CAF67440}" destId="{80B779E9-C447-C74A-8599-9D302B780124}" srcOrd="1" destOrd="0" parTransId="{267B213A-53FF-7C48-A4BD-889C9A45D599}" sibTransId="{4F982567-A0BE-434C-9B7C-E7A35A978067}"/>
    <dgm:cxn modelId="{16D42340-8731-9045-8F41-6A1721CDE38F}" type="presOf" srcId="{9AF36A29-4884-654B-900F-2E211F44AA0C}" destId="{66372189-995D-7646-A065-EA31893D5656}" srcOrd="0" destOrd="0" presId="urn:microsoft.com/office/officeart/2005/8/layout/default"/>
    <dgm:cxn modelId="{7C53E149-47A6-2844-A409-6BACC7383C0C}" srcId="{37EE32CA-A714-1444-8072-8B95CAF67440}" destId="{C7FFEF53-BE89-EB43-9414-B7450BAB3592}" srcOrd="0" destOrd="0" parTransId="{AD677AD5-37DF-B94D-9442-9A21EEAF5B4F}" sibTransId="{25451CAC-A94E-7349-8D7A-CE163B35B6F4}"/>
    <dgm:cxn modelId="{0B72386A-FDF7-7042-9176-FDC7A0C061F0}" type="presOf" srcId="{37EE32CA-A714-1444-8072-8B95CAF67440}" destId="{DEDE70AC-BDB5-A74C-BAF2-C86A0DE3E669}" srcOrd="0" destOrd="0" presId="urn:microsoft.com/office/officeart/2005/8/layout/default"/>
    <dgm:cxn modelId="{B2474194-1547-454E-A5B7-D6A05CFC7C46}" srcId="{37EE32CA-A714-1444-8072-8B95CAF67440}" destId="{9AF36A29-4884-654B-900F-2E211F44AA0C}" srcOrd="4" destOrd="0" parTransId="{9964F546-B301-0B4D-95D0-03037B644655}" sibTransId="{831CCC63-2E0D-2A45-B920-34D7C6C3DA6D}"/>
    <dgm:cxn modelId="{57BFE59B-28F1-3F4C-BCD1-DEE228CB47BC}" type="presOf" srcId="{35EDEFB5-7C76-8144-AE11-0715E788D539}" destId="{D965EA7F-8A74-834B-80E4-C4AC17B91963}" srcOrd="0" destOrd="0" presId="urn:microsoft.com/office/officeart/2005/8/layout/default"/>
    <dgm:cxn modelId="{B2B05C9F-5222-7B49-80A7-CA80892FC5F2}" type="presOf" srcId="{80B779E9-C447-C74A-8599-9D302B780124}" destId="{607D091C-9199-6447-AFC1-BE6BC2A28BDD}" srcOrd="0" destOrd="0" presId="urn:microsoft.com/office/officeart/2005/8/layout/default"/>
    <dgm:cxn modelId="{2824E4D8-9EDD-FE40-A560-511936456B29}" srcId="{37EE32CA-A714-1444-8072-8B95CAF67440}" destId="{51222785-97CA-7547-834B-FD5F0DEE9D45}" srcOrd="3" destOrd="0" parTransId="{56F6006B-B98D-5C41-9A47-8046D4CC9F12}" sibTransId="{6D2B4DCD-B6BA-8747-BA18-957BFC4E5CD9}"/>
    <dgm:cxn modelId="{30DED2DF-5B6F-6441-A51E-9D4F9DF5EEAF}" srcId="{37EE32CA-A714-1444-8072-8B95CAF67440}" destId="{35EDEFB5-7C76-8144-AE11-0715E788D539}" srcOrd="2" destOrd="0" parTransId="{22C284C5-F86E-C644-8667-BB02ADFD5166}" sibTransId="{0B2F5EFB-9E20-D845-AE6D-1447E356B670}"/>
    <dgm:cxn modelId="{B81336E9-AD92-A248-9C17-40B99860CA8D}" type="presOf" srcId="{51222785-97CA-7547-834B-FD5F0DEE9D45}" destId="{766FAADD-E386-904E-934E-F741C5A88997}" srcOrd="0" destOrd="0" presId="urn:microsoft.com/office/officeart/2005/8/layout/default"/>
    <dgm:cxn modelId="{6117B7FF-EC36-F547-A4BF-B1F0A0EF14CF}" type="presOf" srcId="{C7FFEF53-BE89-EB43-9414-B7450BAB3592}" destId="{9AE7BC8C-A1BA-8749-9280-675249034036}" srcOrd="0" destOrd="0" presId="urn:microsoft.com/office/officeart/2005/8/layout/default"/>
    <dgm:cxn modelId="{55DABDB8-C286-2541-A89C-C41D565EF2D8}" type="presParOf" srcId="{DEDE70AC-BDB5-A74C-BAF2-C86A0DE3E669}" destId="{9AE7BC8C-A1BA-8749-9280-675249034036}" srcOrd="0" destOrd="0" presId="urn:microsoft.com/office/officeart/2005/8/layout/default"/>
    <dgm:cxn modelId="{8278FF28-B7CF-DC46-BDA0-861963DB452B}" type="presParOf" srcId="{DEDE70AC-BDB5-A74C-BAF2-C86A0DE3E669}" destId="{8CFB3646-09BF-8B44-BFCF-8FC8B28C3709}" srcOrd="1" destOrd="0" presId="urn:microsoft.com/office/officeart/2005/8/layout/default"/>
    <dgm:cxn modelId="{50FE01D8-6458-6444-BAAE-4DF4321B5192}" type="presParOf" srcId="{DEDE70AC-BDB5-A74C-BAF2-C86A0DE3E669}" destId="{607D091C-9199-6447-AFC1-BE6BC2A28BDD}" srcOrd="2" destOrd="0" presId="urn:microsoft.com/office/officeart/2005/8/layout/default"/>
    <dgm:cxn modelId="{3A11481D-3FA6-3D49-A28C-1A75FC151624}" type="presParOf" srcId="{DEDE70AC-BDB5-A74C-BAF2-C86A0DE3E669}" destId="{1865F076-CA76-CD41-9E08-DC2DFF395AF9}" srcOrd="3" destOrd="0" presId="urn:microsoft.com/office/officeart/2005/8/layout/default"/>
    <dgm:cxn modelId="{19DC0616-69CA-744D-905F-936B893A2278}" type="presParOf" srcId="{DEDE70AC-BDB5-A74C-BAF2-C86A0DE3E669}" destId="{D965EA7F-8A74-834B-80E4-C4AC17B91963}" srcOrd="4" destOrd="0" presId="urn:microsoft.com/office/officeart/2005/8/layout/default"/>
    <dgm:cxn modelId="{F4F46F08-0A31-DC4F-BC1C-275D7225B609}" type="presParOf" srcId="{DEDE70AC-BDB5-A74C-BAF2-C86A0DE3E669}" destId="{4B8EBBBD-4046-6945-BD63-7594B48D7988}" srcOrd="5" destOrd="0" presId="urn:microsoft.com/office/officeart/2005/8/layout/default"/>
    <dgm:cxn modelId="{ECF0466E-9A1D-0D40-9221-7E83029CF465}" type="presParOf" srcId="{DEDE70AC-BDB5-A74C-BAF2-C86A0DE3E669}" destId="{766FAADD-E386-904E-934E-F741C5A88997}" srcOrd="6" destOrd="0" presId="urn:microsoft.com/office/officeart/2005/8/layout/default"/>
    <dgm:cxn modelId="{BE3C2C57-ED83-DF42-A1FB-590C7EA29528}" type="presParOf" srcId="{DEDE70AC-BDB5-A74C-BAF2-C86A0DE3E669}" destId="{366FDD91-041A-0943-A09E-0426B83E6F76}" srcOrd="7" destOrd="0" presId="urn:microsoft.com/office/officeart/2005/8/layout/default"/>
    <dgm:cxn modelId="{7AC21BB6-046B-8F4B-A473-61172954E09C}" type="presParOf" srcId="{DEDE70AC-BDB5-A74C-BAF2-C86A0DE3E669}" destId="{66372189-995D-7646-A065-EA31893D5656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AB94A6-0C3E-2147-828F-48AC590A8E9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91308E0-B6CF-AB44-BDD3-C754D55088F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 raw text document</a:t>
          </a:r>
        </a:p>
      </dgm:t>
    </dgm:pt>
    <dgm:pt modelId="{FB24EF39-CCC4-414B-B50D-D07BEB9A459A}" type="parTrans" cxnId="{19F4A774-4300-CC43-9B33-DA92F3E2FF50}">
      <dgm:prSet/>
      <dgm:spPr/>
      <dgm:t>
        <a:bodyPr/>
        <a:lstStyle/>
        <a:p>
          <a:endParaRPr lang="en-US"/>
        </a:p>
      </dgm:t>
    </dgm:pt>
    <dgm:pt modelId="{D7E9C8DA-5410-AD4F-BD71-18973521238E}" type="sibTrans" cxnId="{19F4A774-4300-CC43-9B33-DA92F3E2FF50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52B8B9CF-D486-3143-9AAB-085EFD1D02E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Remove non-alphabetical characters</a:t>
          </a:r>
        </a:p>
      </dgm:t>
    </dgm:pt>
    <dgm:pt modelId="{232968BE-9A4D-A54D-B5E6-BCAAE4F0EDF4}" type="parTrans" cxnId="{BC8AFF1A-59D0-4D41-8EFA-024ADDE1714F}">
      <dgm:prSet/>
      <dgm:spPr/>
      <dgm:t>
        <a:bodyPr/>
        <a:lstStyle/>
        <a:p>
          <a:endParaRPr lang="en-US"/>
        </a:p>
      </dgm:t>
    </dgm:pt>
    <dgm:pt modelId="{D14BDF5D-1316-9642-A37D-C088638C432B}" type="sibTrans" cxnId="{BC8AFF1A-59D0-4D41-8EFA-024ADDE1714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01FE016-E796-9A46-92FB-708265B44D3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Lowercase all characters</a:t>
          </a:r>
        </a:p>
      </dgm:t>
    </dgm:pt>
    <dgm:pt modelId="{E906D5CF-CBE4-9E4C-AD32-240A3D32C513}" type="parTrans" cxnId="{B216E925-5796-FE4B-9878-FCCCA84F72FD}">
      <dgm:prSet/>
      <dgm:spPr/>
      <dgm:t>
        <a:bodyPr/>
        <a:lstStyle/>
        <a:p>
          <a:endParaRPr lang="en-US"/>
        </a:p>
      </dgm:t>
    </dgm:pt>
    <dgm:pt modelId="{EFD0C175-9F28-9D46-B4DA-F886DD82CD2B}" type="sibTrans" cxnId="{B216E925-5796-FE4B-9878-FCCCA84F72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38A3886-9FD2-4F48-8B06-9B356E24EE58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Split character sequence according to pre-defined dictionary</a:t>
          </a:r>
        </a:p>
      </dgm:t>
    </dgm:pt>
    <dgm:pt modelId="{C6761788-0532-7F43-A340-3F9FF0FBF369}" type="parTrans" cxnId="{0A26D98C-268A-0242-8E2F-347257489F3A}">
      <dgm:prSet/>
      <dgm:spPr/>
      <dgm:t>
        <a:bodyPr/>
        <a:lstStyle/>
        <a:p>
          <a:endParaRPr lang="en-US"/>
        </a:p>
      </dgm:t>
    </dgm:pt>
    <dgm:pt modelId="{82E4CEE2-ECCC-4043-AC12-72BD01A7206F}" type="sibTrans" cxnId="{0A26D98C-268A-0242-8E2F-347257489F3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5D00C9E3-EBA3-384E-B3BF-8DCD252BD317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Remove stop words</a:t>
          </a:r>
        </a:p>
      </dgm:t>
    </dgm:pt>
    <dgm:pt modelId="{DC09751D-037A-E944-A10B-5DD69BF8602D}" type="parTrans" cxnId="{50EB1114-E133-2941-8ED4-C11AA2417C02}">
      <dgm:prSet/>
      <dgm:spPr/>
      <dgm:t>
        <a:bodyPr/>
        <a:lstStyle/>
        <a:p>
          <a:endParaRPr lang="en-US"/>
        </a:p>
      </dgm:t>
    </dgm:pt>
    <dgm:pt modelId="{2CBB25DC-A8F0-3045-831F-F36B019DBEC6}" type="sibTrans" cxnId="{50EB1114-E133-2941-8ED4-C11AA2417C0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D9B4FF2-7276-5A41-BBF4-2294A824CA0D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 set of final tokens</a:t>
          </a:r>
        </a:p>
      </dgm:t>
    </dgm:pt>
    <dgm:pt modelId="{D3FAF680-7030-764E-BF09-2666945E7BF1}" type="parTrans" cxnId="{735CE550-9994-EF49-B724-BECA49AA8877}">
      <dgm:prSet/>
      <dgm:spPr/>
      <dgm:t>
        <a:bodyPr/>
        <a:lstStyle/>
        <a:p>
          <a:endParaRPr lang="en-US"/>
        </a:p>
      </dgm:t>
    </dgm:pt>
    <dgm:pt modelId="{91FA5312-15B5-F045-BD8C-A5D0AE4111EB}" type="sibTrans" cxnId="{735CE550-9994-EF49-B724-BECA49AA8877}">
      <dgm:prSet/>
      <dgm:spPr/>
      <dgm:t>
        <a:bodyPr/>
        <a:lstStyle/>
        <a:p>
          <a:endParaRPr lang="en-US"/>
        </a:p>
      </dgm:t>
    </dgm:pt>
    <dgm:pt modelId="{FB0B66EF-FC8E-6B4C-BF5B-DF0FF1874D18}" type="pres">
      <dgm:prSet presAssocID="{B2AB94A6-0C3E-2147-828F-48AC590A8E94}" presName="Name0" presStyleCnt="0">
        <dgm:presLayoutVars>
          <dgm:dir/>
          <dgm:resizeHandles val="exact"/>
        </dgm:presLayoutVars>
      </dgm:prSet>
      <dgm:spPr/>
    </dgm:pt>
    <dgm:pt modelId="{8F545F7E-365E-DF43-B463-3450C6540BE3}" type="pres">
      <dgm:prSet presAssocID="{391308E0-B6CF-AB44-BDD3-C754D55088F2}" presName="node" presStyleLbl="node1" presStyleIdx="0" presStyleCnt="6">
        <dgm:presLayoutVars>
          <dgm:bulletEnabled val="1"/>
        </dgm:presLayoutVars>
      </dgm:prSet>
      <dgm:spPr/>
    </dgm:pt>
    <dgm:pt modelId="{198024B5-E8DC-4C44-AB95-49E19809D46B}" type="pres">
      <dgm:prSet presAssocID="{D7E9C8DA-5410-AD4F-BD71-18973521238E}" presName="sibTrans" presStyleLbl="sibTrans2D1" presStyleIdx="0" presStyleCnt="5"/>
      <dgm:spPr/>
    </dgm:pt>
    <dgm:pt modelId="{5282B53D-E375-754E-88DB-58723687B210}" type="pres">
      <dgm:prSet presAssocID="{D7E9C8DA-5410-AD4F-BD71-18973521238E}" presName="connectorText" presStyleLbl="sibTrans2D1" presStyleIdx="0" presStyleCnt="5"/>
      <dgm:spPr/>
    </dgm:pt>
    <dgm:pt modelId="{3C90E50A-C105-FD48-8456-7CD1319FB707}" type="pres">
      <dgm:prSet presAssocID="{52B8B9CF-D486-3143-9AAB-085EFD1D02E1}" presName="node" presStyleLbl="node1" presStyleIdx="1" presStyleCnt="6">
        <dgm:presLayoutVars>
          <dgm:bulletEnabled val="1"/>
        </dgm:presLayoutVars>
      </dgm:prSet>
      <dgm:spPr/>
    </dgm:pt>
    <dgm:pt modelId="{9C6C8C2C-B49A-D04A-BB43-2C5EC8FCC2E2}" type="pres">
      <dgm:prSet presAssocID="{D14BDF5D-1316-9642-A37D-C088638C432B}" presName="sibTrans" presStyleLbl="sibTrans2D1" presStyleIdx="1" presStyleCnt="5"/>
      <dgm:spPr/>
    </dgm:pt>
    <dgm:pt modelId="{466FA853-8CCF-0142-BDEB-5171870F9C10}" type="pres">
      <dgm:prSet presAssocID="{D14BDF5D-1316-9642-A37D-C088638C432B}" presName="connectorText" presStyleLbl="sibTrans2D1" presStyleIdx="1" presStyleCnt="5"/>
      <dgm:spPr/>
    </dgm:pt>
    <dgm:pt modelId="{7EC1FA3A-DE01-9447-B646-8BD44B765B92}" type="pres">
      <dgm:prSet presAssocID="{401FE016-E796-9A46-92FB-708265B44D30}" presName="node" presStyleLbl="node1" presStyleIdx="2" presStyleCnt="6">
        <dgm:presLayoutVars>
          <dgm:bulletEnabled val="1"/>
        </dgm:presLayoutVars>
      </dgm:prSet>
      <dgm:spPr/>
    </dgm:pt>
    <dgm:pt modelId="{4B91ABB5-F701-4B49-BE8C-7E8012009F89}" type="pres">
      <dgm:prSet presAssocID="{EFD0C175-9F28-9D46-B4DA-F886DD82CD2B}" presName="sibTrans" presStyleLbl="sibTrans2D1" presStyleIdx="2" presStyleCnt="5"/>
      <dgm:spPr/>
    </dgm:pt>
    <dgm:pt modelId="{D87FF0C5-292E-C947-A6C6-8AD27FA8BE95}" type="pres">
      <dgm:prSet presAssocID="{EFD0C175-9F28-9D46-B4DA-F886DD82CD2B}" presName="connectorText" presStyleLbl="sibTrans2D1" presStyleIdx="2" presStyleCnt="5"/>
      <dgm:spPr/>
    </dgm:pt>
    <dgm:pt modelId="{96380DCA-9568-9742-AFF4-D1157C54FA87}" type="pres">
      <dgm:prSet presAssocID="{138A3886-9FD2-4F48-8B06-9B356E24EE58}" presName="node" presStyleLbl="node1" presStyleIdx="3" presStyleCnt="6">
        <dgm:presLayoutVars>
          <dgm:bulletEnabled val="1"/>
        </dgm:presLayoutVars>
      </dgm:prSet>
      <dgm:spPr/>
    </dgm:pt>
    <dgm:pt modelId="{1CEE364C-1331-E74F-909F-2994C6A628A8}" type="pres">
      <dgm:prSet presAssocID="{82E4CEE2-ECCC-4043-AC12-72BD01A7206F}" presName="sibTrans" presStyleLbl="sibTrans2D1" presStyleIdx="3" presStyleCnt="5"/>
      <dgm:spPr/>
    </dgm:pt>
    <dgm:pt modelId="{B75F9F20-554A-F143-9AE9-022335C48D39}" type="pres">
      <dgm:prSet presAssocID="{82E4CEE2-ECCC-4043-AC12-72BD01A7206F}" presName="connectorText" presStyleLbl="sibTrans2D1" presStyleIdx="3" presStyleCnt="5"/>
      <dgm:spPr/>
    </dgm:pt>
    <dgm:pt modelId="{997DBBD5-D72D-3C4D-8377-BEB1BF18CD98}" type="pres">
      <dgm:prSet presAssocID="{5D00C9E3-EBA3-384E-B3BF-8DCD252BD317}" presName="node" presStyleLbl="node1" presStyleIdx="4" presStyleCnt="6">
        <dgm:presLayoutVars>
          <dgm:bulletEnabled val="1"/>
        </dgm:presLayoutVars>
      </dgm:prSet>
      <dgm:spPr/>
    </dgm:pt>
    <dgm:pt modelId="{F1FA31EF-FBEA-2B4E-BC62-67C608613566}" type="pres">
      <dgm:prSet presAssocID="{2CBB25DC-A8F0-3045-831F-F36B019DBEC6}" presName="sibTrans" presStyleLbl="sibTrans2D1" presStyleIdx="4" presStyleCnt="5"/>
      <dgm:spPr/>
    </dgm:pt>
    <dgm:pt modelId="{CA38810B-F39D-DC44-8918-7DDF74A80C76}" type="pres">
      <dgm:prSet presAssocID="{2CBB25DC-A8F0-3045-831F-F36B019DBEC6}" presName="connectorText" presStyleLbl="sibTrans2D1" presStyleIdx="4" presStyleCnt="5"/>
      <dgm:spPr/>
    </dgm:pt>
    <dgm:pt modelId="{812302FF-831F-2F45-A1C7-ADB94E4F2C44}" type="pres">
      <dgm:prSet presAssocID="{FD9B4FF2-7276-5A41-BBF4-2294A824CA0D}" presName="node" presStyleLbl="node1" presStyleIdx="5" presStyleCnt="6">
        <dgm:presLayoutVars>
          <dgm:bulletEnabled val="1"/>
        </dgm:presLayoutVars>
      </dgm:prSet>
      <dgm:spPr/>
    </dgm:pt>
  </dgm:ptLst>
  <dgm:cxnLst>
    <dgm:cxn modelId="{B17AEC0B-8EC8-8140-B395-1E435F079E57}" type="presOf" srcId="{D14BDF5D-1316-9642-A37D-C088638C432B}" destId="{466FA853-8CCF-0142-BDEB-5171870F9C10}" srcOrd="1" destOrd="0" presId="urn:microsoft.com/office/officeart/2005/8/layout/process1"/>
    <dgm:cxn modelId="{1030570C-B488-9A49-B2B9-09A5BE3E7A3D}" type="presOf" srcId="{B2AB94A6-0C3E-2147-828F-48AC590A8E94}" destId="{FB0B66EF-FC8E-6B4C-BF5B-DF0FF1874D18}" srcOrd="0" destOrd="0" presId="urn:microsoft.com/office/officeart/2005/8/layout/process1"/>
    <dgm:cxn modelId="{50EB1114-E133-2941-8ED4-C11AA2417C02}" srcId="{B2AB94A6-0C3E-2147-828F-48AC590A8E94}" destId="{5D00C9E3-EBA3-384E-B3BF-8DCD252BD317}" srcOrd="4" destOrd="0" parTransId="{DC09751D-037A-E944-A10B-5DD69BF8602D}" sibTransId="{2CBB25DC-A8F0-3045-831F-F36B019DBEC6}"/>
    <dgm:cxn modelId="{C26A291A-2D6F-484E-B856-F2BEC86E668C}" type="presOf" srcId="{2CBB25DC-A8F0-3045-831F-F36B019DBEC6}" destId="{CA38810B-F39D-DC44-8918-7DDF74A80C76}" srcOrd="1" destOrd="0" presId="urn:microsoft.com/office/officeart/2005/8/layout/process1"/>
    <dgm:cxn modelId="{BC8AFF1A-59D0-4D41-8EFA-024ADDE1714F}" srcId="{B2AB94A6-0C3E-2147-828F-48AC590A8E94}" destId="{52B8B9CF-D486-3143-9AAB-085EFD1D02E1}" srcOrd="1" destOrd="0" parTransId="{232968BE-9A4D-A54D-B5E6-BCAAE4F0EDF4}" sibTransId="{D14BDF5D-1316-9642-A37D-C088638C432B}"/>
    <dgm:cxn modelId="{1809EE1E-49BE-EC45-A824-3746D0A250A4}" type="presOf" srcId="{D14BDF5D-1316-9642-A37D-C088638C432B}" destId="{9C6C8C2C-B49A-D04A-BB43-2C5EC8FCC2E2}" srcOrd="0" destOrd="0" presId="urn:microsoft.com/office/officeart/2005/8/layout/process1"/>
    <dgm:cxn modelId="{B216E925-5796-FE4B-9878-FCCCA84F72FD}" srcId="{B2AB94A6-0C3E-2147-828F-48AC590A8E94}" destId="{401FE016-E796-9A46-92FB-708265B44D30}" srcOrd="2" destOrd="0" parTransId="{E906D5CF-CBE4-9E4C-AD32-240A3D32C513}" sibTransId="{EFD0C175-9F28-9D46-B4DA-F886DD82CD2B}"/>
    <dgm:cxn modelId="{05CD192E-7C02-4645-A888-BBA229E3344E}" type="presOf" srcId="{138A3886-9FD2-4F48-8B06-9B356E24EE58}" destId="{96380DCA-9568-9742-AFF4-D1157C54FA87}" srcOrd="0" destOrd="0" presId="urn:microsoft.com/office/officeart/2005/8/layout/process1"/>
    <dgm:cxn modelId="{CE1EEC4F-223C-A844-8806-F3A75107223D}" type="presOf" srcId="{D7E9C8DA-5410-AD4F-BD71-18973521238E}" destId="{198024B5-E8DC-4C44-AB95-49E19809D46B}" srcOrd="0" destOrd="0" presId="urn:microsoft.com/office/officeart/2005/8/layout/process1"/>
    <dgm:cxn modelId="{735CE550-9994-EF49-B724-BECA49AA8877}" srcId="{B2AB94A6-0C3E-2147-828F-48AC590A8E94}" destId="{FD9B4FF2-7276-5A41-BBF4-2294A824CA0D}" srcOrd="5" destOrd="0" parTransId="{D3FAF680-7030-764E-BF09-2666945E7BF1}" sibTransId="{91FA5312-15B5-F045-BD8C-A5D0AE4111EB}"/>
    <dgm:cxn modelId="{9418F957-9765-9C48-AD59-BA2D1908EBE6}" type="presOf" srcId="{391308E0-B6CF-AB44-BDD3-C754D55088F2}" destId="{8F545F7E-365E-DF43-B463-3450C6540BE3}" srcOrd="0" destOrd="0" presId="urn:microsoft.com/office/officeart/2005/8/layout/process1"/>
    <dgm:cxn modelId="{96CDC063-B702-0A4F-BBD9-D8C0CCCA93D1}" type="presOf" srcId="{EFD0C175-9F28-9D46-B4DA-F886DD82CD2B}" destId="{4B91ABB5-F701-4B49-BE8C-7E8012009F89}" srcOrd="0" destOrd="0" presId="urn:microsoft.com/office/officeart/2005/8/layout/process1"/>
    <dgm:cxn modelId="{19F4A774-4300-CC43-9B33-DA92F3E2FF50}" srcId="{B2AB94A6-0C3E-2147-828F-48AC590A8E94}" destId="{391308E0-B6CF-AB44-BDD3-C754D55088F2}" srcOrd="0" destOrd="0" parTransId="{FB24EF39-CCC4-414B-B50D-D07BEB9A459A}" sibTransId="{D7E9C8DA-5410-AD4F-BD71-18973521238E}"/>
    <dgm:cxn modelId="{0A26D98C-268A-0242-8E2F-347257489F3A}" srcId="{B2AB94A6-0C3E-2147-828F-48AC590A8E94}" destId="{138A3886-9FD2-4F48-8B06-9B356E24EE58}" srcOrd="3" destOrd="0" parTransId="{C6761788-0532-7F43-A340-3F9FF0FBF369}" sibTransId="{82E4CEE2-ECCC-4043-AC12-72BD01A7206F}"/>
    <dgm:cxn modelId="{02071EA0-190D-7F49-B2FB-F3E0DA57F57B}" type="presOf" srcId="{82E4CEE2-ECCC-4043-AC12-72BD01A7206F}" destId="{B75F9F20-554A-F143-9AE9-022335C48D39}" srcOrd="1" destOrd="0" presId="urn:microsoft.com/office/officeart/2005/8/layout/process1"/>
    <dgm:cxn modelId="{7CCA92A2-4FF7-D140-8AF2-5B0EB8FC5F1E}" type="presOf" srcId="{2CBB25DC-A8F0-3045-831F-F36B019DBEC6}" destId="{F1FA31EF-FBEA-2B4E-BC62-67C608613566}" srcOrd="0" destOrd="0" presId="urn:microsoft.com/office/officeart/2005/8/layout/process1"/>
    <dgm:cxn modelId="{E8C403AB-FF7D-DB40-A8A4-8AB4001147AF}" type="presOf" srcId="{5D00C9E3-EBA3-384E-B3BF-8DCD252BD317}" destId="{997DBBD5-D72D-3C4D-8377-BEB1BF18CD98}" srcOrd="0" destOrd="0" presId="urn:microsoft.com/office/officeart/2005/8/layout/process1"/>
    <dgm:cxn modelId="{E58AE2B1-78B4-CE4B-AC09-9058D9ABC7FD}" type="presOf" srcId="{D7E9C8DA-5410-AD4F-BD71-18973521238E}" destId="{5282B53D-E375-754E-88DB-58723687B210}" srcOrd="1" destOrd="0" presId="urn:microsoft.com/office/officeart/2005/8/layout/process1"/>
    <dgm:cxn modelId="{9F6627CC-00F5-DF40-AAEE-88946EA1B09F}" type="presOf" srcId="{52B8B9CF-D486-3143-9AAB-085EFD1D02E1}" destId="{3C90E50A-C105-FD48-8456-7CD1319FB707}" srcOrd="0" destOrd="0" presId="urn:microsoft.com/office/officeart/2005/8/layout/process1"/>
    <dgm:cxn modelId="{BA1946D3-6594-6040-A489-BCAB3C427923}" type="presOf" srcId="{EFD0C175-9F28-9D46-B4DA-F886DD82CD2B}" destId="{D87FF0C5-292E-C947-A6C6-8AD27FA8BE95}" srcOrd="1" destOrd="0" presId="urn:microsoft.com/office/officeart/2005/8/layout/process1"/>
    <dgm:cxn modelId="{EA74EADD-51E3-8B45-AA4D-14F3171F3509}" type="presOf" srcId="{82E4CEE2-ECCC-4043-AC12-72BD01A7206F}" destId="{1CEE364C-1331-E74F-909F-2994C6A628A8}" srcOrd="0" destOrd="0" presId="urn:microsoft.com/office/officeart/2005/8/layout/process1"/>
    <dgm:cxn modelId="{4F5060E9-DEB8-7B49-B294-5B57119EDE14}" type="presOf" srcId="{401FE016-E796-9A46-92FB-708265B44D30}" destId="{7EC1FA3A-DE01-9447-B646-8BD44B765B92}" srcOrd="0" destOrd="0" presId="urn:microsoft.com/office/officeart/2005/8/layout/process1"/>
    <dgm:cxn modelId="{4160AFEB-AE67-7746-A237-C3B93F033173}" type="presOf" srcId="{FD9B4FF2-7276-5A41-BBF4-2294A824CA0D}" destId="{812302FF-831F-2F45-A1C7-ADB94E4F2C44}" srcOrd="0" destOrd="0" presId="urn:microsoft.com/office/officeart/2005/8/layout/process1"/>
    <dgm:cxn modelId="{9BB58160-2A8E-8B41-A832-F2F74722CA62}" type="presParOf" srcId="{FB0B66EF-FC8E-6B4C-BF5B-DF0FF1874D18}" destId="{8F545F7E-365E-DF43-B463-3450C6540BE3}" srcOrd="0" destOrd="0" presId="urn:microsoft.com/office/officeart/2005/8/layout/process1"/>
    <dgm:cxn modelId="{BEB044F8-F872-BF45-91BB-002EFD85563A}" type="presParOf" srcId="{FB0B66EF-FC8E-6B4C-BF5B-DF0FF1874D18}" destId="{198024B5-E8DC-4C44-AB95-49E19809D46B}" srcOrd="1" destOrd="0" presId="urn:microsoft.com/office/officeart/2005/8/layout/process1"/>
    <dgm:cxn modelId="{DF916468-A050-5843-BE79-C337AFE73691}" type="presParOf" srcId="{198024B5-E8DC-4C44-AB95-49E19809D46B}" destId="{5282B53D-E375-754E-88DB-58723687B210}" srcOrd="0" destOrd="0" presId="urn:microsoft.com/office/officeart/2005/8/layout/process1"/>
    <dgm:cxn modelId="{0050779F-AD40-CF41-AEEA-552184E6DE2E}" type="presParOf" srcId="{FB0B66EF-FC8E-6B4C-BF5B-DF0FF1874D18}" destId="{3C90E50A-C105-FD48-8456-7CD1319FB707}" srcOrd="2" destOrd="0" presId="urn:microsoft.com/office/officeart/2005/8/layout/process1"/>
    <dgm:cxn modelId="{33C4EBA3-DE2E-154B-BAF6-65D5D52581EF}" type="presParOf" srcId="{FB0B66EF-FC8E-6B4C-BF5B-DF0FF1874D18}" destId="{9C6C8C2C-B49A-D04A-BB43-2C5EC8FCC2E2}" srcOrd="3" destOrd="0" presId="urn:microsoft.com/office/officeart/2005/8/layout/process1"/>
    <dgm:cxn modelId="{22268AA6-389B-D441-9B49-31C1AB185DC9}" type="presParOf" srcId="{9C6C8C2C-B49A-D04A-BB43-2C5EC8FCC2E2}" destId="{466FA853-8CCF-0142-BDEB-5171870F9C10}" srcOrd="0" destOrd="0" presId="urn:microsoft.com/office/officeart/2005/8/layout/process1"/>
    <dgm:cxn modelId="{F8CADF6E-53E3-FC40-85C1-2DA696DBE471}" type="presParOf" srcId="{FB0B66EF-FC8E-6B4C-BF5B-DF0FF1874D18}" destId="{7EC1FA3A-DE01-9447-B646-8BD44B765B92}" srcOrd="4" destOrd="0" presId="urn:microsoft.com/office/officeart/2005/8/layout/process1"/>
    <dgm:cxn modelId="{114FC420-1751-FB47-A2A6-384887FA8AE0}" type="presParOf" srcId="{FB0B66EF-FC8E-6B4C-BF5B-DF0FF1874D18}" destId="{4B91ABB5-F701-4B49-BE8C-7E8012009F89}" srcOrd="5" destOrd="0" presId="urn:microsoft.com/office/officeart/2005/8/layout/process1"/>
    <dgm:cxn modelId="{C130D7EC-2927-1C43-B03F-F4F302B6309A}" type="presParOf" srcId="{4B91ABB5-F701-4B49-BE8C-7E8012009F89}" destId="{D87FF0C5-292E-C947-A6C6-8AD27FA8BE95}" srcOrd="0" destOrd="0" presId="urn:microsoft.com/office/officeart/2005/8/layout/process1"/>
    <dgm:cxn modelId="{9A6CF4FA-A835-AF46-A266-BC78E6608913}" type="presParOf" srcId="{FB0B66EF-FC8E-6B4C-BF5B-DF0FF1874D18}" destId="{96380DCA-9568-9742-AFF4-D1157C54FA87}" srcOrd="6" destOrd="0" presId="urn:microsoft.com/office/officeart/2005/8/layout/process1"/>
    <dgm:cxn modelId="{EE967016-1342-5C49-A516-B218710536DA}" type="presParOf" srcId="{FB0B66EF-FC8E-6B4C-BF5B-DF0FF1874D18}" destId="{1CEE364C-1331-E74F-909F-2994C6A628A8}" srcOrd="7" destOrd="0" presId="urn:microsoft.com/office/officeart/2005/8/layout/process1"/>
    <dgm:cxn modelId="{1552B7A5-7310-7545-9A24-E92CC8E5BF08}" type="presParOf" srcId="{1CEE364C-1331-E74F-909F-2994C6A628A8}" destId="{B75F9F20-554A-F143-9AE9-022335C48D39}" srcOrd="0" destOrd="0" presId="urn:microsoft.com/office/officeart/2005/8/layout/process1"/>
    <dgm:cxn modelId="{4DC6701A-C560-B442-B3CB-B153767C2E03}" type="presParOf" srcId="{FB0B66EF-FC8E-6B4C-BF5B-DF0FF1874D18}" destId="{997DBBD5-D72D-3C4D-8377-BEB1BF18CD98}" srcOrd="8" destOrd="0" presId="urn:microsoft.com/office/officeart/2005/8/layout/process1"/>
    <dgm:cxn modelId="{6F1760BD-BBFA-5D42-A439-BB05C9BC9D7D}" type="presParOf" srcId="{FB0B66EF-FC8E-6B4C-BF5B-DF0FF1874D18}" destId="{F1FA31EF-FBEA-2B4E-BC62-67C608613566}" srcOrd="9" destOrd="0" presId="urn:microsoft.com/office/officeart/2005/8/layout/process1"/>
    <dgm:cxn modelId="{E73C8685-3794-B142-8B73-DE030CF90588}" type="presParOf" srcId="{F1FA31EF-FBEA-2B4E-BC62-67C608613566}" destId="{CA38810B-F39D-DC44-8918-7DDF74A80C76}" srcOrd="0" destOrd="0" presId="urn:microsoft.com/office/officeart/2005/8/layout/process1"/>
    <dgm:cxn modelId="{3DC43310-240D-464F-A4E0-A1EB348B417E}" type="presParOf" srcId="{FB0B66EF-FC8E-6B4C-BF5B-DF0FF1874D18}" destId="{812302FF-831F-2F45-A1C7-ADB94E4F2C4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45F7E-365E-DF43-B463-3450C6540BE3}">
      <dsp:nvSpPr>
        <dsp:cNvPr id="0" name=""/>
        <dsp:cNvSpPr/>
      </dsp:nvSpPr>
      <dsp:spPr>
        <a:xfrm>
          <a:off x="396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Raw Text Document</a:t>
          </a:r>
        </a:p>
      </dsp:txBody>
      <dsp:txXfrm>
        <a:off x="25589" y="2361860"/>
        <a:ext cx="1187070" cy="694945"/>
      </dsp:txXfrm>
    </dsp:sp>
    <dsp:sp modelId="{536FFFD1-B207-F04A-856D-F9495A69223A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57312" y="2617797"/>
        <a:ext cx="182578" cy="183071"/>
      </dsp:txXfrm>
    </dsp:sp>
    <dsp:sp modelId="{748F5ACC-705C-9640-ACFE-A5CE4C8DF9CC}">
      <dsp:nvSpPr>
        <dsp:cNvPr id="0" name=""/>
        <dsp:cNvSpPr/>
      </dsp:nvSpPr>
      <dsp:spPr>
        <a:xfrm>
          <a:off x="172640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Tokenization</a:t>
          </a:r>
        </a:p>
      </dsp:txBody>
      <dsp:txXfrm>
        <a:off x="1748027" y="2361860"/>
        <a:ext cx="1187070" cy="694945"/>
      </dsp:txXfrm>
    </dsp:sp>
    <dsp:sp modelId="{87BCD811-A36D-664A-8078-8485782044C0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79750" y="2617797"/>
        <a:ext cx="182578" cy="183071"/>
      </dsp:txXfrm>
    </dsp:sp>
    <dsp:sp modelId="{AAE397E9-830D-0447-8011-F2703E436A6B}">
      <dsp:nvSpPr>
        <dsp:cNvPr id="0" name=""/>
        <dsp:cNvSpPr/>
      </dsp:nvSpPr>
      <dsp:spPr>
        <a:xfrm>
          <a:off x="344884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Stop words Removal</a:t>
          </a:r>
        </a:p>
      </dsp:txBody>
      <dsp:txXfrm>
        <a:off x="3470464" y="2361860"/>
        <a:ext cx="1187070" cy="694945"/>
      </dsp:txXfrm>
    </dsp:sp>
    <dsp:sp modelId="{6E7781D2-ACFE-FF4F-BED7-DC737017CA6F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802187" y="2617797"/>
        <a:ext cx="182578" cy="183071"/>
      </dsp:txXfrm>
    </dsp:sp>
    <dsp:sp modelId="{83343675-3E24-D845-99C4-5B4DAFBD5B2E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Lemmatization</a:t>
          </a:r>
        </a:p>
      </dsp:txBody>
      <dsp:txXfrm>
        <a:off x="5192902" y="2361860"/>
        <a:ext cx="1187070" cy="694945"/>
      </dsp:txXfrm>
    </dsp:sp>
    <dsp:sp modelId="{B007BD96-D57F-6D4F-980C-218DA6CBC3A4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524624" y="2617797"/>
        <a:ext cx="182578" cy="183071"/>
      </dsp:txXfrm>
    </dsp:sp>
    <dsp:sp modelId="{1D76F2F6-E2C6-1F4A-8319-2303DD290150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Tf-idf Vectorization</a:t>
          </a:r>
        </a:p>
      </dsp:txBody>
      <dsp:txXfrm>
        <a:off x="6915339" y="2361860"/>
        <a:ext cx="1187070" cy="694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7BC8C-A1BA-8749-9280-675249034036}">
      <dsp:nvSpPr>
        <dsp:cNvPr id="0" name=""/>
        <dsp:cNvSpPr/>
      </dsp:nvSpPr>
      <dsp:spPr>
        <a:xfrm>
          <a:off x="285" y="325125"/>
          <a:ext cx="1113762" cy="66825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hierarchical</a:t>
          </a:r>
        </a:p>
      </dsp:txBody>
      <dsp:txXfrm>
        <a:off x="32907" y="357747"/>
        <a:ext cx="1048518" cy="603013"/>
      </dsp:txXfrm>
    </dsp:sp>
    <dsp:sp modelId="{607D091C-9199-6447-AFC1-BE6BC2A28BDD}">
      <dsp:nvSpPr>
        <dsp:cNvPr id="0" name=""/>
        <dsp:cNvSpPr/>
      </dsp:nvSpPr>
      <dsp:spPr>
        <a:xfrm>
          <a:off x="1225424" y="325125"/>
          <a:ext cx="1113762" cy="66825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text</a:t>
          </a:r>
        </a:p>
      </dsp:txBody>
      <dsp:txXfrm>
        <a:off x="1258046" y="357747"/>
        <a:ext cx="1048518" cy="603013"/>
      </dsp:txXfrm>
    </dsp:sp>
    <dsp:sp modelId="{D965EA7F-8A74-834B-80E4-C4AC17B91963}">
      <dsp:nvSpPr>
        <dsp:cNvPr id="0" name=""/>
        <dsp:cNvSpPr/>
      </dsp:nvSpPr>
      <dsp:spPr>
        <a:xfrm>
          <a:off x="285" y="1104758"/>
          <a:ext cx="1113762" cy="66825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topic</a:t>
          </a:r>
        </a:p>
      </dsp:txBody>
      <dsp:txXfrm>
        <a:off x="32907" y="1137380"/>
        <a:ext cx="1048518" cy="603013"/>
      </dsp:txXfrm>
    </dsp:sp>
    <dsp:sp modelId="{766FAADD-E386-904E-934E-F741C5A88997}">
      <dsp:nvSpPr>
        <dsp:cNvPr id="0" name=""/>
        <dsp:cNvSpPr/>
      </dsp:nvSpPr>
      <dsp:spPr>
        <a:xfrm>
          <a:off x="1225424" y="1104758"/>
          <a:ext cx="1113762" cy="66825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detection</a:t>
          </a:r>
        </a:p>
      </dsp:txBody>
      <dsp:txXfrm>
        <a:off x="1258046" y="1137380"/>
        <a:ext cx="1048518" cy="603013"/>
      </dsp:txXfrm>
    </dsp:sp>
    <dsp:sp modelId="{66372189-995D-7646-A065-EA31893D5656}">
      <dsp:nvSpPr>
        <dsp:cNvPr id="0" name=""/>
        <dsp:cNvSpPr/>
      </dsp:nvSpPr>
      <dsp:spPr>
        <a:xfrm>
          <a:off x="612854" y="1884392"/>
          <a:ext cx="1113762" cy="66825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</a:p>
      </dsp:txBody>
      <dsp:txXfrm>
        <a:off x="645476" y="1917014"/>
        <a:ext cx="1048518" cy="603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45F7E-365E-DF43-B463-3450C6540BE3}">
      <dsp:nvSpPr>
        <dsp:cNvPr id="0" name=""/>
        <dsp:cNvSpPr/>
      </dsp:nvSpPr>
      <dsp:spPr>
        <a:xfrm>
          <a:off x="0" y="2085464"/>
          <a:ext cx="1016000" cy="12477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raw text document</a:t>
          </a:r>
        </a:p>
      </dsp:txBody>
      <dsp:txXfrm>
        <a:off x="29758" y="2115222"/>
        <a:ext cx="956484" cy="1188221"/>
      </dsp:txXfrm>
    </dsp:sp>
    <dsp:sp modelId="{198024B5-E8DC-4C44-AB95-49E19809D46B}">
      <dsp:nvSpPr>
        <dsp:cNvPr id="0" name=""/>
        <dsp:cNvSpPr/>
      </dsp:nvSpPr>
      <dsp:spPr>
        <a:xfrm>
          <a:off x="11175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117599" y="2633743"/>
        <a:ext cx="150774" cy="151180"/>
      </dsp:txXfrm>
    </dsp:sp>
    <dsp:sp modelId="{3C90E50A-C105-FD48-8456-7CD1319FB707}">
      <dsp:nvSpPr>
        <dsp:cNvPr id="0" name=""/>
        <dsp:cNvSpPr/>
      </dsp:nvSpPr>
      <dsp:spPr>
        <a:xfrm>
          <a:off x="1422399" y="2085464"/>
          <a:ext cx="1016000" cy="12477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Remove non-alphabetical characters</a:t>
          </a:r>
        </a:p>
      </dsp:txBody>
      <dsp:txXfrm>
        <a:off x="1452157" y="2115222"/>
        <a:ext cx="956484" cy="1188221"/>
      </dsp:txXfrm>
    </dsp:sp>
    <dsp:sp modelId="{9C6C8C2C-B49A-D04A-BB43-2C5EC8FCC2E2}">
      <dsp:nvSpPr>
        <dsp:cNvPr id="0" name=""/>
        <dsp:cNvSpPr/>
      </dsp:nvSpPr>
      <dsp:spPr>
        <a:xfrm>
          <a:off x="25399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539999" y="2633743"/>
        <a:ext cx="150774" cy="151180"/>
      </dsp:txXfrm>
    </dsp:sp>
    <dsp:sp modelId="{7EC1FA3A-DE01-9447-B646-8BD44B765B92}">
      <dsp:nvSpPr>
        <dsp:cNvPr id="0" name=""/>
        <dsp:cNvSpPr/>
      </dsp:nvSpPr>
      <dsp:spPr>
        <a:xfrm>
          <a:off x="2844799" y="2085464"/>
          <a:ext cx="1016000" cy="12477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Lowercase all characters</a:t>
          </a:r>
        </a:p>
      </dsp:txBody>
      <dsp:txXfrm>
        <a:off x="2874557" y="2115222"/>
        <a:ext cx="956484" cy="1188221"/>
      </dsp:txXfrm>
    </dsp:sp>
    <dsp:sp modelId="{4B91ABB5-F701-4B49-BE8C-7E8012009F89}">
      <dsp:nvSpPr>
        <dsp:cNvPr id="0" name=""/>
        <dsp:cNvSpPr/>
      </dsp:nvSpPr>
      <dsp:spPr>
        <a:xfrm>
          <a:off x="3962400" y="2583349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62400" y="2633743"/>
        <a:ext cx="150774" cy="151180"/>
      </dsp:txXfrm>
    </dsp:sp>
    <dsp:sp modelId="{96380DCA-9568-9742-AFF4-D1157C54FA87}">
      <dsp:nvSpPr>
        <dsp:cNvPr id="0" name=""/>
        <dsp:cNvSpPr/>
      </dsp:nvSpPr>
      <dsp:spPr>
        <a:xfrm>
          <a:off x="4267199" y="2085464"/>
          <a:ext cx="1016000" cy="12477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Split character sequence according to pre-defined dictionary</a:t>
          </a:r>
        </a:p>
      </dsp:txBody>
      <dsp:txXfrm>
        <a:off x="4296957" y="2115222"/>
        <a:ext cx="956484" cy="1188221"/>
      </dsp:txXfrm>
    </dsp:sp>
    <dsp:sp modelId="{1CEE364C-1331-E74F-909F-2994C6A628A8}">
      <dsp:nvSpPr>
        <dsp:cNvPr id="0" name=""/>
        <dsp:cNvSpPr/>
      </dsp:nvSpPr>
      <dsp:spPr>
        <a:xfrm>
          <a:off x="53847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84799" y="2633743"/>
        <a:ext cx="150774" cy="151180"/>
      </dsp:txXfrm>
    </dsp:sp>
    <dsp:sp modelId="{997DBBD5-D72D-3C4D-8377-BEB1BF18CD98}">
      <dsp:nvSpPr>
        <dsp:cNvPr id="0" name=""/>
        <dsp:cNvSpPr/>
      </dsp:nvSpPr>
      <dsp:spPr>
        <a:xfrm>
          <a:off x="5689599" y="2085464"/>
          <a:ext cx="1016000" cy="12477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Remove stop words</a:t>
          </a:r>
        </a:p>
      </dsp:txBody>
      <dsp:txXfrm>
        <a:off x="5719357" y="2115222"/>
        <a:ext cx="956484" cy="1188221"/>
      </dsp:txXfrm>
    </dsp:sp>
    <dsp:sp modelId="{F1FA31EF-FBEA-2B4E-BC62-67C608613566}">
      <dsp:nvSpPr>
        <dsp:cNvPr id="0" name=""/>
        <dsp:cNvSpPr/>
      </dsp:nvSpPr>
      <dsp:spPr>
        <a:xfrm>
          <a:off x="6807200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807200" y="2633743"/>
        <a:ext cx="150774" cy="151180"/>
      </dsp:txXfrm>
    </dsp:sp>
    <dsp:sp modelId="{812302FF-831F-2F45-A1C7-ADB94E4F2C44}">
      <dsp:nvSpPr>
        <dsp:cNvPr id="0" name=""/>
        <dsp:cNvSpPr/>
      </dsp:nvSpPr>
      <dsp:spPr>
        <a:xfrm>
          <a:off x="7112000" y="2085464"/>
          <a:ext cx="1016000" cy="12477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set of final tokens</a:t>
          </a:r>
        </a:p>
      </dsp:txBody>
      <dsp:txXfrm>
        <a:off x="7141758" y="2115222"/>
        <a:ext cx="956484" cy="1188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8384-EAD1-9F47-83AD-A0051D21C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BC8A-F513-E145-9CE5-72415923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D887-C442-8845-94E2-2505B69F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A690A-821F-C44F-B241-CFA50F0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1F4B-8230-CF47-9C35-37EE92BC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3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40CB-039F-0846-A82A-6E52629B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31D0-93EC-3447-AF74-EED0577B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2EE4-A7CC-384E-9B8A-35CB808A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5606-6D19-EE43-8D44-4498C3E8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E2E5-99B6-0B4E-8B50-44DC8372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6FCDF-320F-A840-BA0E-9CEB5DE18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73E1-749D-D74A-BD48-65DFB78D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52EE-25C0-A84D-B74A-93238C7F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E4B-B304-204D-B445-A2F63C0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84E1-782D-4A49-A9DC-928771CB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ECA0-3442-BC41-972D-6E2BB7F8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42E5-E5B1-E949-854B-5FF80B4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8A69-717D-0D47-860E-8D57D26F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0B88-AB1A-5E41-BC69-2E3DF770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E743-CA99-1A4A-934F-1B0050AC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0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B4A0-FE61-C844-8A9F-33DAD6F1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4B958-C878-C344-9ABD-489D2D14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A43D-A5B3-E048-9FA0-35CB0BB0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DFD6-EFC5-6941-BC85-DEB7FB71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5F8D-2A13-4D4B-82EE-30046ED0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5B68-3539-974F-8506-97E45833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BD7B-D839-5343-97FE-5C585ECF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49C94-19B5-AD4A-8F9A-45F168958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814F-5DF9-7949-AC6A-053673C2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C57E5-EEF4-9145-AF07-B55AFFC6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609E-2D3F-9640-A7F6-AD5E5D21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2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0039-D4BB-7744-B89A-9C9B322D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CF73D-AA34-7C4E-A251-066081D1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05568-BF70-244D-B387-DDCC5050A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41BFE-BDBD-7049-8A75-8EC8A014C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2BD95-F0D3-D241-9253-1A77FA24C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63D7C-9D29-4641-9A4A-B4BDF548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967B1-BE46-C64C-9466-C0BEDF53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D0C06-D46E-3C41-BBC5-E74BFCC3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5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BD9D-9F2A-6E4F-B842-593CDD3C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02939-BF7E-9844-895F-BBDCEF4B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14D56-BC7A-8B4F-AC1B-7EDF4E63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3DF4F-4C02-544A-9037-C3FECE56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1918A-FC01-484E-BF44-78852DEB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66C0-23C5-C241-A979-806F96D2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C72F0-30A2-DC4D-96C9-11725951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8037-F326-4C4D-8522-7ABD1765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467A-F661-7A40-ABFB-6BD578D0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1EE1A-EC03-814D-BE6B-E6479DBCB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2E6D4-F76D-7946-BEAC-2F029E5F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E5E1C-8604-0F44-9272-2184915F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D07EB-0A84-2E47-915F-00F714A3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AB70-7C4C-5742-95C0-93363C7A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99EBB-104F-8E4A-960A-79222F14E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905EF-2FFF-7041-9606-5CA2707B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3D957-3315-0346-9674-552DA1DE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AA2-E8CC-A343-AFB5-5E027FD2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13529-11F5-3D46-9E3D-09DFBFD0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86945-F0F7-CB40-9434-5F4C5979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4AE2-EE88-A14F-828F-7DC68031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9351-C1F0-5143-A01B-1C2C3F41B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BBBD-5833-3342-BDAD-67AE17D835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AB51-EBB1-4140-A1A4-AE10ECFAC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6E5C-B744-354F-94E4-360E9CE59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7BAF-39AA-6F42-B573-FFC8B8A77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FE87250-469B-4148-BC13-22D24147C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939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06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036C019-0D3F-2246-8831-3E3306F64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590720"/>
              </p:ext>
            </p:extLst>
          </p:nvPr>
        </p:nvGraphicFramePr>
        <p:xfrm>
          <a:off x="7098632" y="709862"/>
          <a:ext cx="2339472" cy="2877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3A39CCF2-A56B-3343-A0FE-A26B787E0C2C}"/>
              </a:ext>
            </a:extLst>
          </p:cNvPr>
          <p:cNvSpPr/>
          <p:nvPr/>
        </p:nvSpPr>
        <p:spPr>
          <a:xfrm>
            <a:off x="6148137" y="1771581"/>
            <a:ext cx="661737" cy="30018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9D3E47-E2BB-AC40-B8B0-D3FF2EA927E9}"/>
              </a:ext>
            </a:extLst>
          </p:cNvPr>
          <p:cNvSpPr/>
          <p:nvPr/>
        </p:nvSpPr>
        <p:spPr>
          <a:xfrm>
            <a:off x="3776337" y="1598439"/>
            <a:ext cx="2083042" cy="6464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hierarchical text topic detection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68861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227EA03-C4D0-404B-A967-F271232BD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1808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3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09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#CHEN ZIAO#</dc:creator>
  <cp:lastModifiedBy>#CHEN ZIAO#</cp:lastModifiedBy>
  <cp:revision>7</cp:revision>
  <dcterms:created xsi:type="dcterms:W3CDTF">2018-03-18T15:49:45Z</dcterms:created>
  <dcterms:modified xsi:type="dcterms:W3CDTF">2018-03-19T13:42:05Z</dcterms:modified>
</cp:coreProperties>
</file>