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C3E7-2492-408B-A8F3-AE941FB64F0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DA8C-E877-47B0-B739-7DF914A516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SCE17-0153</a:t>
            </a:r>
            <a:br>
              <a:rPr lang="en-US" sz="2800" b="1" dirty="0" smtClean="0"/>
            </a:br>
            <a:r>
              <a:rPr lang="en-US" sz="2800" b="1" dirty="0" smtClean="0"/>
              <a:t>Hierarchical Text Topic Detection</a:t>
            </a:r>
            <a:r>
              <a:rPr lang="en-US" sz="2800" b="1" dirty="0"/>
              <a:t> </a:t>
            </a:r>
            <a:r>
              <a:rPr lang="en-US" sz="2800" b="1" dirty="0" smtClean="0"/>
              <a:t>From Text Data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437112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By</a:t>
            </a:r>
            <a:r>
              <a:rPr lang="en-US" sz="1800" dirty="0" smtClean="0">
                <a:solidFill>
                  <a:schemeClr val="tx1"/>
                </a:solidFill>
              </a:rPr>
              <a:t>: Chen Ziao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Supervisor</a:t>
            </a:r>
            <a:r>
              <a:rPr lang="en-US" sz="1800" dirty="0" smtClean="0">
                <a:solidFill>
                  <a:schemeClr val="tx1"/>
                </a:solidFill>
              </a:rPr>
              <a:t>:  Assoc. Prof Adams </a:t>
            </a:r>
            <a:r>
              <a:rPr lang="en-US" sz="1800" dirty="0" err="1" smtClean="0">
                <a:solidFill>
                  <a:schemeClr val="tx1"/>
                </a:solidFill>
              </a:rPr>
              <a:t>Wai</a:t>
            </a:r>
            <a:r>
              <a:rPr lang="en-US" sz="1800" dirty="0" smtClean="0">
                <a:solidFill>
                  <a:schemeClr val="tx1"/>
                </a:solidFill>
              </a:rPr>
              <a:t> Kin Kong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tu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4752528" cy="1698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âonline documents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âonline documents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âonline documents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âonline documentsâçå¾çæç´¢ç»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2857500" cy="2857500"/>
          </a:xfrm>
          <a:prstGeom prst="rect">
            <a:avLst/>
          </a:prstGeom>
          <a:noFill/>
        </p:spPr>
      </p:pic>
      <p:sp>
        <p:nvSpPr>
          <p:cNvPr id="4106" name="AutoShape 10" descr="âtopics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âtopicsâçå¾çæç´¢ç»æ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88840"/>
            <a:ext cx="3240360" cy="153927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971600" y="479715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lot of text documents and articles online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479715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these topics talking about?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39330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Topics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SCE17-0153 Hierarchical Text Topic Detection From Text Data</vt:lpstr>
      <vt:lpstr>Slide 2</vt:lpstr>
    </vt:vector>
  </TitlesOfParts>
  <Company>Thomson Reuters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SCE17-0153Hierarchical Text Topic Detection From Text Data</dc:title>
  <dc:creator>uc238618</dc:creator>
  <cp:lastModifiedBy>uc238618</cp:lastModifiedBy>
  <cp:revision>3</cp:revision>
  <dcterms:created xsi:type="dcterms:W3CDTF">2018-04-10T09:59:57Z</dcterms:created>
  <dcterms:modified xsi:type="dcterms:W3CDTF">2018-04-10T10:49:05Z</dcterms:modified>
</cp:coreProperties>
</file>