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Lst>
  <p:sldIdLst>
    <p:sldId id="256" r:id="rId2"/>
  </p:sldIdLst>
  <p:sldSz cx="9601200" cy="12801600" type="A3"/>
  <p:notesSz cx="6858000" cy="9144000"/>
  <p:defaultTextStyle>
    <a:defPPr>
      <a:defRPr lang="en-US"/>
    </a:defPPr>
    <a:lvl1pPr marL="0" algn="l" defTabSz="1280160" rtl="0" eaLnBrk="1" latinLnBrk="0" hangingPunct="1">
      <a:defRPr sz="2500" kern="1200">
        <a:solidFill>
          <a:schemeClr val="tx1"/>
        </a:solidFill>
        <a:latin typeface="+mn-lt"/>
        <a:ea typeface="+mn-ea"/>
        <a:cs typeface="+mn-cs"/>
      </a:defRPr>
    </a:lvl1pPr>
    <a:lvl2pPr marL="640080" algn="l" defTabSz="1280160" rtl="0" eaLnBrk="1" latinLnBrk="0" hangingPunct="1">
      <a:defRPr sz="2500" kern="1200">
        <a:solidFill>
          <a:schemeClr val="tx1"/>
        </a:solidFill>
        <a:latin typeface="+mn-lt"/>
        <a:ea typeface="+mn-ea"/>
        <a:cs typeface="+mn-cs"/>
      </a:defRPr>
    </a:lvl2pPr>
    <a:lvl3pPr marL="1280160" algn="l" defTabSz="1280160" rtl="0" eaLnBrk="1" latinLnBrk="0" hangingPunct="1">
      <a:defRPr sz="2500" kern="1200">
        <a:solidFill>
          <a:schemeClr val="tx1"/>
        </a:solidFill>
        <a:latin typeface="+mn-lt"/>
        <a:ea typeface="+mn-ea"/>
        <a:cs typeface="+mn-cs"/>
      </a:defRPr>
    </a:lvl3pPr>
    <a:lvl4pPr marL="1920240" algn="l" defTabSz="1280160" rtl="0" eaLnBrk="1" latinLnBrk="0" hangingPunct="1">
      <a:defRPr sz="2500" kern="1200">
        <a:solidFill>
          <a:schemeClr val="tx1"/>
        </a:solidFill>
        <a:latin typeface="+mn-lt"/>
        <a:ea typeface="+mn-ea"/>
        <a:cs typeface="+mn-cs"/>
      </a:defRPr>
    </a:lvl4pPr>
    <a:lvl5pPr marL="2560320" algn="l" defTabSz="1280160" rtl="0" eaLnBrk="1" latinLnBrk="0" hangingPunct="1">
      <a:defRPr sz="2500" kern="1200">
        <a:solidFill>
          <a:schemeClr val="tx1"/>
        </a:solidFill>
        <a:latin typeface="+mn-lt"/>
        <a:ea typeface="+mn-ea"/>
        <a:cs typeface="+mn-cs"/>
      </a:defRPr>
    </a:lvl5pPr>
    <a:lvl6pPr marL="3200400" algn="l" defTabSz="1280160" rtl="0" eaLnBrk="1" latinLnBrk="0" hangingPunct="1">
      <a:defRPr sz="2500" kern="1200">
        <a:solidFill>
          <a:schemeClr val="tx1"/>
        </a:solidFill>
        <a:latin typeface="+mn-lt"/>
        <a:ea typeface="+mn-ea"/>
        <a:cs typeface="+mn-cs"/>
      </a:defRPr>
    </a:lvl6pPr>
    <a:lvl7pPr marL="3840480" algn="l" defTabSz="1280160" rtl="0" eaLnBrk="1" latinLnBrk="0" hangingPunct="1">
      <a:defRPr sz="2500" kern="1200">
        <a:solidFill>
          <a:schemeClr val="tx1"/>
        </a:solidFill>
        <a:latin typeface="+mn-lt"/>
        <a:ea typeface="+mn-ea"/>
        <a:cs typeface="+mn-cs"/>
      </a:defRPr>
    </a:lvl7pPr>
    <a:lvl8pPr marL="4480560" algn="l" defTabSz="1280160" rtl="0" eaLnBrk="1" latinLnBrk="0" hangingPunct="1">
      <a:defRPr sz="2500" kern="1200">
        <a:solidFill>
          <a:schemeClr val="tx1"/>
        </a:solidFill>
        <a:latin typeface="+mn-lt"/>
        <a:ea typeface="+mn-ea"/>
        <a:cs typeface="+mn-cs"/>
      </a:defRPr>
    </a:lvl8pPr>
    <a:lvl9pPr marL="5120640" algn="l" defTabSz="1280160" rtl="0" eaLnBrk="1" latinLnBrk="0" hangingPunct="1">
      <a:defRPr sz="25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p:normalViewPr>
  <p:slideViewPr>
    <p:cSldViewPr>
      <p:cViewPr>
        <p:scale>
          <a:sx n="66" d="100"/>
          <a:sy n="66" d="100"/>
        </p:scale>
        <p:origin x="-2046" y="2022"/>
      </p:cViewPr>
      <p:guideLst>
        <p:guide orient="horz" pos="4032"/>
        <p:guide pos="3024"/>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20090" y="3976800"/>
            <a:ext cx="8161020" cy="2744047"/>
          </a:xfrm>
        </p:spPr>
        <p:txBody>
          <a:bodyPr/>
          <a:lstStyle/>
          <a:p>
            <a:r>
              <a:rPr lang="en-US" smtClean="0"/>
              <a:t>Click to edit Master title style</a:t>
            </a:r>
            <a:endParaRPr lang="en-US"/>
          </a:p>
        </p:txBody>
      </p:sp>
      <p:sp>
        <p:nvSpPr>
          <p:cNvPr id="3" name="Subtitle 2"/>
          <p:cNvSpPr>
            <a:spLocks noGrp="1"/>
          </p:cNvSpPr>
          <p:nvPr>
            <p:ph type="subTitle" idx="1"/>
          </p:nvPr>
        </p:nvSpPr>
        <p:spPr>
          <a:xfrm>
            <a:off x="1440180" y="7254240"/>
            <a:ext cx="6720840" cy="3271520"/>
          </a:xfrm>
        </p:spPr>
        <p:txBody>
          <a:bodyPr/>
          <a:lstStyle>
            <a:lvl1pPr marL="0" indent="0" algn="ctr">
              <a:buNone/>
              <a:defRPr>
                <a:solidFill>
                  <a:schemeClr val="tx1">
                    <a:tint val="75000"/>
                  </a:schemeClr>
                </a:solidFill>
              </a:defRPr>
            </a:lvl1pPr>
            <a:lvl2pPr marL="639849" indent="0" algn="ctr">
              <a:buNone/>
              <a:defRPr>
                <a:solidFill>
                  <a:schemeClr val="tx1">
                    <a:tint val="75000"/>
                  </a:schemeClr>
                </a:solidFill>
              </a:defRPr>
            </a:lvl2pPr>
            <a:lvl3pPr marL="1279698" indent="0" algn="ctr">
              <a:buNone/>
              <a:defRPr>
                <a:solidFill>
                  <a:schemeClr val="tx1">
                    <a:tint val="75000"/>
                  </a:schemeClr>
                </a:solidFill>
              </a:defRPr>
            </a:lvl3pPr>
            <a:lvl4pPr marL="1919547" indent="0" algn="ctr">
              <a:buNone/>
              <a:defRPr>
                <a:solidFill>
                  <a:schemeClr val="tx1">
                    <a:tint val="75000"/>
                  </a:schemeClr>
                </a:solidFill>
              </a:defRPr>
            </a:lvl4pPr>
            <a:lvl5pPr marL="2559397" indent="0" algn="ctr">
              <a:buNone/>
              <a:defRPr>
                <a:solidFill>
                  <a:schemeClr val="tx1">
                    <a:tint val="75000"/>
                  </a:schemeClr>
                </a:solidFill>
              </a:defRPr>
            </a:lvl5pPr>
            <a:lvl6pPr marL="3199246" indent="0" algn="ctr">
              <a:buNone/>
              <a:defRPr>
                <a:solidFill>
                  <a:schemeClr val="tx1">
                    <a:tint val="75000"/>
                  </a:schemeClr>
                </a:solidFill>
              </a:defRPr>
            </a:lvl6pPr>
            <a:lvl7pPr marL="3839098" indent="0" algn="ctr">
              <a:buNone/>
              <a:defRPr>
                <a:solidFill>
                  <a:schemeClr val="tx1">
                    <a:tint val="75000"/>
                  </a:schemeClr>
                </a:solidFill>
              </a:defRPr>
            </a:lvl7pPr>
            <a:lvl8pPr marL="4478947" indent="0" algn="ctr">
              <a:buNone/>
              <a:defRPr>
                <a:solidFill>
                  <a:schemeClr val="tx1">
                    <a:tint val="75000"/>
                  </a:schemeClr>
                </a:solidFill>
              </a:defRPr>
            </a:lvl8pPr>
            <a:lvl9pPr marL="5118796"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3059489-EA22-42D4-9B01-09E7A1566133}" type="datetimeFigureOut">
              <a:rPr lang="en-US" smtClean="0"/>
              <a:t>4/3/2018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13C7A5-178B-4972-98A1-B51BF7774C53}"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3059489-EA22-42D4-9B01-09E7A1566133}" type="datetimeFigureOut">
              <a:rPr lang="en-US" smtClean="0"/>
              <a:t>4/3/2018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13C7A5-178B-4972-98A1-B51BF7774C53}"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09248" y="957158"/>
            <a:ext cx="2268616" cy="2038773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03400" y="957158"/>
            <a:ext cx="6645831" cy="2038773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3059489-EA22-42D4-9B01-09E7A1566133}" type="datetimeFigureOut">
              <a:rPr lang="en-US" smtClean="0"/>
              <a:t>4/3/2018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13C7A5-178B-4972-98A1-B51BF7774C53}"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3059489-EA22-42D4-9B01-09E7A1566133}" type="datetimeFigureOut">
              <a:rPr lang="en-US" smtClean="0"/>
              <a:t>4/3/2018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13C7A5-178B-4972-98A1-B51BF7774C53}"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58429" y="8226214"/>
            <a:ext cx="8161020" cy="2542540"/>
          </a:xfrm>
        </p:spPr>
        <p:txBody>
          <a:bodyPr anchor="t"/>
          <a:lstStyle>
            <a:lvl1pPr algn="l">
              <a:defRPr sz="5600" b="1" cap="all"/>
            </a:lvl1pPr>
          </a:lstStyle>
          <a:p>
            <a:r>
              <a:rPr lang="en-US" smtClean="0"/>
              <a:t>Click to edit Master title style</a:t>
            </a:r>
            <a:endParaRPr lang="en-US"/>
          </a:p>
        </p:txBody>
      </p:sp>
      <p:sp>
        <p:nvSpPr>
          <p:cNvPr id="3" name="Text Placeholder 2"/>
          <p:cNvSpPr>
            <a:spLocks noGrp="1"/>
          </p:cNvSpPr>
          <p:nvPr>
            <p:ph type="body" idx="1"/>
          </p:nvPr>
        </p:nvSpPr>
        <p:spPr>
          <a:xfrm>
            <a:off x="758429" y="5425871"/>
            <a:ext cx="8161020" cy="2800349"/>
          </a:xfrm>
        </p:spPr>
        <p:txBody>
          <a:bodyPr anchor="b"/>
          <a:lstStyle>
            <a:lvl1pPr marL="0" indent="0">
              <a:buNone/>
              <a:defRPr sz="2800">
                <a:solidFill>
                  <a:schemeClr val="tx1">
                    <a:tint val="75000"/>
                  </a:schemeClr>
                </a:solidFill>
              </a:defRPr>
            </a:lvl1pPr>
            <a:lvl2pPr marL="639849" indent="0">
              <a:buNone/>
              <a:defRPr sz="2500">
                <a:solidFill>
                  <a:schemeClr val="tx1">
                    <a:tint val="75000"/>
                  </a:schemeClr>
                </a:solidFill>
              </a:defRPr>
            </a:lvl2pPr>
            <a:lvl3pPr marL="1279698" indent="0">
              <a:buNone/>
              <a:defRPr sz="2200">
                <a:solidFill>
                  <a:schemeClr val="tx1">
                    <a:tint val="75000"/>
                  </a:schemeClr>
                </a:solidFill>
              </a:defRPr>
            </a:lvl3pPr>
            <a:lvl4pPr marL="1919547" indent="0">
              <a:buNone/>
              <a:defRPr sz="2000">
                <a:solidFill>
                  <a:schemeClr val="tx1">
                    <a:tint val="75000"/>
                  </a:schemeClr>
                </a:solidFill>
              </a:defRPr>
            </a:lvl4pPr>
            <a:lvl5pPr marL="2559397" indent="0">
              <a:buNone/>
              <a:defRPr sz="2000">
                <a:solidFill>
                  <a:schemeClr val="tx1">
                    <a:tint val="75000"/>
                  </a:schemeClr>
                </a:solidFill>
              </a:defRPr>
            </a:lvl5pPr>
            <a:lvl6pPr marL="3199246" indent="0">
              <a:buNone/>
              <a:defRPr sz="2000">
                <a:solidFill>
                  <a:schemeClr val="tx1">
                    <a:tint val="75000"/>
                  </a:schemeClr>
                </a:solidFill>
              </a:defRPr>
            </a:lvl6pPr>
            <a:lvl7pPr marL="3839098" indent="0">
              <a:buNone/>
              <a:defRPr sz="2000">
                <a:solidFill>
                  <a:schemeClr val="tx1">
                    <a:tint val="75000"/>
                  </a:schemeClr>
                </a:solidFill>
              </a:defRPr>
            </a:lvl7pPr>
            <a:lvl8pPr marL="4478947" indent="0">
              <a:buNone/>
              <a:defRPr sz="2000">
                <a:solidFill>
                  <a:schemeClr val="tx1">
                    <a:tint val="75000"/>
                  </a:schemeClr>
                </a:solidFill>
              </a:defRPr>
            </a:lvl8pPr>
            <a:lvl9pPr marL="5118796" indent="0">
              <a:buNone/>
              <a:defRPr sz="20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3059489-EA22-42D4-9B01-09E7A1566133}" type="datetimeFigureOut">
              <a:rPr lang="en-US" smtClean="0"/>
              <a:t>4/3/2018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13C7A5-178B-4972-98A1-B51BF7774C53}"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03400" y="5576993"/>
            <a:ext cx="4457224" cy="15767898"/>
          </a:xfrm>
        </p:spPr>
        <p:txBody>
          <a:bodyPr/>
          <a:lstStyle>
            <a:lvl1pPr>
              <a:defRPr sz="3900"/>
            </a:lvl1pPr>
            <a:lvl2pPr>
              <a:defRPr sz="3400"/>
            </a:lvl2pPr>
            <a:lvl3pPr>
              <a:defRPr sz="2800"/>
            </a:lvl3pPr>
            <a:lvl4pPr>
              <a:defRPr sz="2500"/>
            </a:lvl4pPr>
            <a:lvl5pPr>
              <a:defRPr sz="2500"/>
            </a:lvl5pPr>
            <a:lvl6pPr>
              <a:defRPr sz="2500"/>
            </a:lvl6pPr>
            <a:lvl7pPr>
              <a:defRPr sz="2500"/>
            </a:lvl7pPr>
            <a:lvl8pPr>
              <a:defRPr sz="2500"/>
            </a:lvl8pPr>
            <a:lvl9pPr>
              <a:defRPr sz="2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20640" y="5576993"/>
            <a:ext cx="4457224" cy="15767898"/>
          </a:xfrm>
        </p:spPr>
        <p:txBody>
          <a:bodyPr/>
          <a:lstStyle>
            <a:lvl1pPr>
              <a:defRPr sz="3900"/>
            </a:lvl1pPr>
            <a:lvl2pPr>
              <a:defRPr sz="3400"/>
            </a:lvl2pPr>
            <a:lvl3pPr>
              <a:defRPr sz="2800"/>
            </a:lvl3pPr>
            <a:lvl4pPr>
              <a:defRPr sz="2500"/>
            </a:lvl4pPr>
            <a:lvl5pPr>
              <a:defRPr sz="2500"/>
            </a:lvl5pPr>
            <a:lvl6pPr>
              <a:defRPr sz="2500"/>
            </a:lvl6pPr>
            <a:lvl7pPr>
              <a:defRPr sz="2500"/>
            </a:lvl7pPr>
            <a:lvl8pPr>
              <a:defRPr sz="2500"/>
            </a:lvl8pPr>
            <a:lvl9pPr>
              <a:defRPr sz="2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3059489-EA22-42D4-9B01-09E7A1566133}" type="datetimeFigureOut">
              <a:rPr lang="en-US" smtClean="0"/>
              <a:t>4/3/2018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13C7A5-178B-4972-98A1-B51BF7774C53}"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80060" y="512658"/>
            <a:ext cx="8641080" cy="21336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80060" y="2865544"/>
            <a:ext cx="4242197" cy="1194222"/>
          </a:xfrm>
        </p:spPr>
        <p:txBody>
          <a:bodyPr anchor="b"/>
          <a:lstStyle>
            <a:lvl1pPr marL="0" indent="0">
              <a:buNone/>
              <a:defRPr sz="3400" b="1"/>
            </a:lvl1pPr>
            <a:lvl2pPr marL="639849" indent="0">
              <a:buNone/>
              <a:defRPr sz="2800" b="1"/>
            </a:lvl2pPr>
            <a:lvl3pPr marL="1279698" indent="0">
              <a:buNone/>
              <a:defRPr sz="2500" b="1"/>
            </a:lvl3pPr>
            <a:lvl4pPr marL="1919547" indent="0">
              <a:buNone/>
              <a:defRPr sz="2200" b="1"/>
            </a:lvl4pPr>
            <a:lvl5pPr marL="2559397" indent="0">
              <a:buNone/>
              <a:defRPr sz="2200" b="1"/>
            </a:lvl5pPr>
            <a:lvl6pPr marL="3199246" indent="0">
              <a:buNone/>
              <a:defRPr sz="2200" b="1"/>
            </a:lvl6pPr>
            <a:lvl7pPr marL="3839098" indent="0">
              <a:buNone/>
              <a:defRPr sz="2200" b="1"/>
            </a:lvl7pPr>
            <a:lvl8pPr marL="4478947" indent="0">
              <a:buNone/>
              <a:defRPr sz="2200" b="1"/>
            </a:lvl8pPr>
            <a:lvl9pPr marL="5118796" indent="0">
              <a:buNone/>
              <a:defRPr sz="2200" b="1"/>
            </a:lvl9pPr>
          </a:lstStyle>
          <a:p>
            <a:pPr lvl="0"/>
            <a:r>
              <a:rPr lang="en-US" smtClean="0"/>
              <a:t>Click to edit Master text styles</a:t>
            </a:r>
          </a:p>
        </p:txBody>
      </p:sp>
      <p:sp>
        <p:nvSpPr>
          <p:cNvPr id="4" name="Content Placeholder 3"/>
          <p:cNvSpPr>
            <a:spLocks noGrp="1"/>
          </p:cNvSpPr>
          <p:nvPr>
            <p:ph sz="half" idx="2"/>
          </p:nvPr>
        </p:nvSpPr>
        <p:spPr>
          <a:xfrm>
            <a:off x="480060" y="4059766"/>
            <a:ext cx="4242197" cy="7375738"/>
          </a:xfrm>
        </p:spPr>
        <p:txBody>
          <a:bodyPr/>
          <a:lstStyle>
            <a:lvl1pPr>
              <a:defRPr sz="3400"/>
            </a:lvl1pPr>
            <a:lvl2pPr>
              <a:defRPr sz="2800"/>
            </a:lvl2pPr>
            <a:lvl3pPr>
              <a:defRPr sz="2500"/>
            </a:lvl3pPr>
            <a:lvl4pPr>
              <a:defRPr sz="2200"/>
            </a:lvl4pPr>
            <a:lvl5pPr>
              <a:defRPr sz="2200"/>
            </a:lvl5pPr>
            <a:lvl6pPr>
              <a:defRPr sz="2200"/>
            </a:lvl6pPr>
            <a:lvl7pPr>
              <a:defRPr sz="2200"/>
            </a:lvl7pPr>
            <a:lvl8pPr>
              <a:defRPr sz="2200"/>
            </a:lvl8pPr>
            <a:lvl9pPr>
              <a:defRPr sz="2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877280" y="2865544"/>
            <a:ext cx="4243864" cy="1194222"/>
          </a:xfrm>
        </p:spPr>
        <p:txBody>
          <a:bodyPr anchor="b"/>
          <a:lstStyle>
            <a:lvl1pPr marL="0" indent="0">
              <a:buNone/>
              <a:defRPr sz="3400" b="1"/>
            </a:lvl1pPr>
            <a:lvl2pPr marL="639849" indent="0">
              <a:buNone/>
              <a:defRPr sz="2800" b="1"/>
            </a:lvl2pPr>
            <a:lvl3pPr marL="1279698" indent="0">
              <a:buNone/>
              <a:defRPr sz="2500" b="1"/>
            </a:lvl3pPr>
            <a:lvl4pPr marL="1919547" indent="0">
              <a:buNone/>
              <a:defRPr sz="2200" b="1"/>
            </a:lvl4pPr>
            <a:lvl5pPr marL="2559397" indent="0">
              <a:buNone/>
              <a:defRPr sz="2200" b="1"/>
            </a:lvl5pPr>
            <a:lvl6pPr marL="3199246" indent="0">
              <a:buNone/>
              <a:defRPr sz="2200" b="1"/>
            </a:lvl6pPr>
            <a:lvl7pPr marL="3839098" indent="0">
              <a:buNone/>
              <a:defRPr sz="2200" b="1"/>
            </a:lvl7pPr>
            <a:lvl8pPr marL="4478947" indent="0">
              <a:buNone/>
              <a:defRPr sz="2200" b="1"/>
            </a:lvl8pPr>
            <a:lvl9pPr marL="5118796" indent="0">
              <a:buNone/>
              <a:defRPr sz="2200" b="1"/>
            </a:lvl9pPr>
          </a:lstStyle>
          <a:p>
            <a:pPr lvl="0"/>
            <a:r>
              <a:rPr lang="en-US" smtClean="0"/>
              <a:t>Click to edit Master text styles</a:t>
            </a:r>
          </a:p>
        </p:txBody>
      </p:sp>
      <p:sp>
        <p:nvSpPr>
          <p:cNvPr id="6" name="Content Placeholder 5"/>
          <p:cNvSpPr>
            <a:spLocks noGrp="1"/>
          </p:cNvSpPr>
          <p:nvPr>
            <p:ph sz="quarter" idx="4"/>
          </p:nvPr>
        </p:nvSpPr>
        <p:spPr>
          <a:xfrm>
            <a:off x="4877280" y="4059766"/>
            <a:ext cx="4243864" cy="7375738"/>
          </a:xfrm>
        </p:spPr>
        <p:txBody>
          <a:bodyPr/>
          <a:lstStyle>
            <a:lvl1pPr>
              <a:defRPr sz="3400"/>
            </a:lvl1pPr>
            <a:lvl2pPr>
              <a:defRPr sz="2800"/>
            </a:lvl2pPr>
            <a:lvl3pPr>
              <a:defRPr sz="2500"/>
            </a:lvl3pPr>
            <a:lvl4pPr>
              <a:defRPr sz="2200"/>
            </a:lvl4pPr>
            <a:lvl5pPr>
              <a:defRPr sz="2200"/>
            </a:lvl5pPr>
            <a:lvl6pPr>
              <a:defRPr sz="2200"/>
            </a:lvl6pPr>
            <a:lvl7pPr>
              <a:defRPr sz="2200"/>
            </a:lvl7pPr>
            <a:lvl8pPr>
              <a:defRPr sz="2200"/>
            </a:lvl8pPr>
            <a:lvl9pPr>
              <a:defRPr sz="2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3059489-EA22-42D4-9B01-09E7A1566133}" type="datetimeFigureOut">
              <a:rPr lang="en-US" smtClean="0"/>
              <a:t>4/3/2018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B13C7A5-178B-4972-98A1-B51BF7774C53}"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3059489-EA22-42D4-9B01-09E7A1566133}" type="datetimeFigureOut">
              <a:rPr lang="en-US" smtClean="0"/>
              <a:t>4/3/2018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B13C7A5-178B-4972-98A1-B51BF7774C53}"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059489-EA22-42D4-9B01-09E7A1566133}" type="datetimeFigureOut">
              <a:rPr lang="en-US" smtClean="0"/>
              <a:t>4/3/2018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B13C7A5-178B-4972-98A1-B51BF7774C53}"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80064" y="509693"/>
            <a:ext cx="3158729" cy="2169160"/>
          </a:xfrm>
        </p:spPr>
        <p:txBody>
          <a:bodyPr anchor="b"/>
          <a:lstStyle>
            <a:lvl1pPr algn="l">
              <a:defRPr sz="2800" b="1"/>
            </a:lvl1pPr>
          </a:lstStyle>
          <a:p>
            <a:r>
              <a:rPr lang="en-US" smtClean="0"/>
              <a:t>Click to edit Master title style</a:t>
            </a:r>
            <a:endParaRPr lang="en-US"/>
          </a:p>
        </p:txBody>
      </p:sp>
      <p:sp>
        <p:nvSpPr>
          <p:cNvPr id="3" name="Content Placeholder 2"/>
          <p:cNvSpPr>
            <a:spLocks noGrp="1"/>
          </p:cNvSpPr>
          <p:nvPr>
            <p:ph idx="1"/>
          </p:nvPr>
        </p:nvSpPr>
        <p:spPr>
          <a:xfrm>
            <a:off x="3753802" y="509700"/>
            <a:ext cx="5367338" cy="10925811"/>
          </a:xfrm>
        </p:spPr>
        <p:txBody>
          <a:bodyPr/>
          <a:lstStyle>
            <a:lvl1pPr>
              <a:defRPr sz="4500"/>
            </a:lvl1pPr>
            <a:lvl2pPr>
              <a:defRPr sz="3900"/>
            </a:lvl2pPr>
            <a:lvl3pPr>
              <a:defRPr sz="3400"/>
            </a:lvl3pPr>
            <a:lvl4pPr>
              <a:defRPr sz="2800"/>
            </a:lvl4pPr>
            <a:lvl5pPr>
              <a:defRPr sz="2800"/>
            </a:lvl5pPr>
            <a:lvl6pPr>
              <a:defRPr sz="2800"/>
            </a:lvl6pPr>
            <a:lvl7pPr>
              <a:defRPr sz="2800"/>
            </a:lvl7pPr>
            <a:lvl8pPr>
              <a:defRPr sz="2800"/>
            </a:lvl8pPr>
            <a:lvl9pPr>
              <a:defRPr sz="2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80064" y="2678860"/>
            <a:ext cx="3158729" cy="8756651"/>
          </a:xfrm>
        </p:spPr>
        <p:txBody>
          <a:bodyPr/>
          <a:lstStyle>
            <a:lvl1pPr marL="0" indent="0">
              <a:buNone/>
              <a:defRPr sz="2000"/>
            </a:lvl1pPr>
            <a:lvl2pPr marL="639849" indent="0">
              <a:buNone/>
              <a:defRPr sz="1700"/>
            </a:lvl2pPr>
            <a:lvl3pPr marL="1279698" indent="0">
              <a:buNone/>
              <a:defRPr sz="1400"/>
            </a:lvl3pPr>
            <a:lvl4pPr marL="1919547" indent="0">
              <a:buNone/>
              <a:defRPr sz="1300"/>
            </a:lvl4pPr>
            <a:lvl5pPr marL="2559397" indent="0">
              <a:buNone/>
              <a:defRPr sz="1300"/>
            </a:lvl5pPr>
            <a:lvl6pPr marL="3199246" indent="0">
              <a:buNone/>
              <a:defRPr sz="1300"/>
            </a:lvl6pPr>
            <a:lvl7pPr marL="3839098" indent="0">
              <a:buNone/>
              <a:defRPr sz="1300"/>
            </a:lvl7pPr>
            <a:lvl8pPr marL="4478947" indent="0">
              <a:buNone/>
              <a:defRPr sz="1300"/>
            </a:lvl8pPr>
            <a:lvl9pPr marL="5118796" indent="0">
              <a:buNone/>
              <a:defRPr sz="1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3059489-EA22-42D4-9B01-09E7A1566133}" type="datetimeFigureOut">
              <a:rPr lang="en-US" smtClean="0"/>
              <a:t>4/3/2018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13C7A5-178B-4972-98A1-B51BF7774C53}"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81902" y="8961120"/>
            <a:ext cx="5760720" cy="1057911"/>
          </a:xfrm>
        </p:spPr>
        <p:txBody>
          <a:bodyPr anchor="b"/>
          <a:lstStyle>
            <a:lvl1pPr algn="l">
              <a:defRPr sz="2800" b="1"/>
            </a:lvl1pPr>
          </a:lstStyle>
          <a:p>
            <a:r>
              <a:rPr lang="en-US" smtClean="0"/>
              <a:t>Click to edit Master title style</a:t>
            </a:r>
            <a:endParaRPr lang="en-US"/>
          </a:p>
        </p:txBody>
      </p:sp>
      <p:sp>
        <p:nvSpPr>
          <p:cNvPr id="3" name="Picture Placeholder 2"/>
          <p:cNvSpPr>
            <a:spLocks noGrp="1"/>
          </p:cNvSpPr>
          <p:nvPr>
            <p:ph type="pic" idx="1"/>
          </p:nvPr>
        </p:nvSpPr>
        <p:spPr>
          <a:xfrm>
            <a:off x="1881902" y="1143847"/>
            <a:ext cx="5760720" cy="7680960"/>
          </a:xfrm>
        </p:spPr>
        <p:txBody>
          <a:bodyPr/>
          <a:lstStyle>
            <a:lvl1pPr marL="0" indent="0">
              <a:buNone/>
              <a:defRPr sz="4500"/>
            </a:lvl1pPr>
            <a:lvl2pPr marL="639849" indent="0">
              <a:buNone/>
              <a:defRPr sz="3900"/>
            </a:lvl2pPr>
            <a:lvl3pPr marL="1279698" indent="0">
              <a:buNone/>
              <a:defRPr sz="3400"/>
            </a:lvl3pPr>
            <a:lvl4pPr marL="1919547" indent="0">
              <a:buNone/>
              <a:defRPr sz="2800"/>
            </a:lvl4pPr>
            <a:lvl5pPr marL="2559397" indent="0">
              <a:buNone/>
              <a:defRPr sz="2800"/>
            </a:lvl5pPr>
            <a:lvl6pPr marL="3199246" indent="0">
              <a:buNone/>
              <a:defRPr sz="2800"/>
            </a:lvl6pPr>
            <a:lvl7pPr marL="3839098" indent="0">
              <a:buNone/>
              <a:defRPr sz="2800"/>
            </a:lvl7pPr>
            <a:lvl8pPr marL="4478947" indent="0">
              <a:buNone/>
              <a:defRPr sz="2800"/>
            </a:lvl8pPr>
            <a:lvl9pPr marL="5118796" indent="0">
              <a:buNone/>
              <a:defRPr sz="2800"/>
            </a:lvl9pPr>
          </a:lstStyle>
          <a:p>
            <a:endParaRPr lang="en-US"/>
          </a:p>
        </p:txBody>
      </p:sp>
      <p:sp>
        <p:nvSpPr>
          <p:cNvPr id="4" name="Text Placeholder 3"/>
          <p:cNvSpPr>
            <a:spLocks noGrp="1"/>
          </p:cNvSpPr>
          <p:nvPr>
            <p:ph type="body" sz="half" idx="2"/>
          </p:nvPr>
        </p:nvSpPr>
        <p:spPr>
          <a:xfrm>
            <a:off x="1881902" y="10019031"/>
            <a:ext cx="5760720" cy="1502409"/>
          </a:xfrm>
        </p:spPr>
        <p:txBody>
          <a:bodyPr/>
          <a:lstStyle>
            <a:lvl1pPr marL="0" indent="0">
              <a:buNone/>
              <a:defRPr sz="2000"/>
            </a:lvl1pPr>
            <a:lvl2pPr marL="639849" indent="0">
              <a:buNone/>
              <a:defRPr sz="1700"/>
            </a:lvl2pPr>
            <a:lvl3pPr marL="1279698" indent="0">
              <a:buNone/>
              <a:defRPr sz="1400"/>
            </a:lvl3pPr>
            <a:lvl4pPr marL="1919547" indent="0">
              <a:buNone/>
              <a:defRPr sz="1300"/>
            </a:lvl4pPr>
            <a:lvl5pPr marL="2559397" indent="0">
              <a:buNone/>
              <a:defRPr sz="1300"/>
            </a:lvl5pPr>
            <a:lvl6pPr marL="3199246" indent="0">
              <a:buNone/>
              <a:defRPr sz="1300"/>
            </a:lvl6pPr>
            <a:lvl7pPr marL="3839098" indent="0">
              <a:buNone/>
              <a:defRPr sz="1300"/>
            </a:lvl7pPr>
            <a:lvl8pPr marL="4478947" indent="0">
              <a:buNone/>
              <a:defRPr sz="1300"/>
            </a:lvl8pPr>
            <a:lvl9pPr marL="5118796" indent="0">
              <a:buNone/>
              <a:defRPr sz="1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3059489-EA22-42D4-9B01-09E7A1566133}" type="datetimeFigureOut">
              <a:rPr lang="en-US" smtClean="0"/>
              <a:t>4/3/2018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13C7A5-178B-4972-98A1-B51BF7774C53}"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80060" y="512658"/>
            <a:ext cx="8641080" cy="2133600"/>
          </a:xfrm>
          <a:prstGeom prst="rect">
            <a:avLst/>
          </a:prstGeom>
        </p:spPr>
        <p:txBody>
          <a:bodyPr vert="horz" lIns="127970" tIns="63987" rIns="127970" bIns="63987"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80060" y="2987041"/>
            <a:ext cx="8641080" cy="8448464"/>
          </a:xfrm>
          <a:prstGeom prst="rect">
            <a:avLst/>
          </a:prstGeom>
        </p:spPr>
        <p:txBody>
          <a:bodyPr vert="horz" lIns="127970" tIns="63987" rIns="127970" bIns="63987"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80060" y="11865193"/>
            <a:ext cx="2240280" cy="681567"/>
          </a:xfrm>
          <a:prstGeom prst="rect">
            <a:avLst/>
          </a:prstGeom>
        </p:spPr>
        <p:txBody>
          <a:bodyPr vert="horz" lIns="127970" tIns="63987" rIns="127970" bIns="63987" rtlCol="0" anchor="ctr"/>
          <a:lstStyle>
            <a:lvl1pPr algn="l">
              <a:defRPr sz="1700">
                <a:solidFill>
                  <a:schemeClr val="tx1">
                    <a:tint val="75000"/>
                  </a:schemeClr>
                </a:solidFill>
              </a:defRPr>
            </a:lvl1pPr>
          </a:lstStyle>
          <a:p>
            <a:fld id="{23059489-EA22-42D4-9B01-09E7A1566133}" type="datetimeFigureOut">
              <a:rPr lang="en-US" smtClean="0"/>
              <a:t>4/3/2018</a:t>
            </a:fld>
            <a:endParaRPr lang="en-US"/>
          </a:p>
        </p:txBody>
      </p:sp>
      <p:sp>
        <p:nvSpPr>
          <p:cNvPr id="5" name="Footer Placeholder 4"/>
          <p:cNvSpPr>
            <a:spLocks noGrp="1"/>
          </p:cNvSpPr>
          <p:nvPr>
            <p:ph type="ftr" sz="quarter" idx="3"/>
          </p:nvPr>
        </p:nvSpPr>
        <p:spPr>
          <a:xfrm>
            <a:off x="3280410" y="11865193"/>
            <a:ext cx="3040380" cy="681567"/>
          </a:xfrm>
          <a:prstGeom prst="rect">
            <a:avLst/>
          </a:prstGeom>
        </p:spPr>
        <p:txBody>
          <a:bodyPr vert="horz" lIns="127970" tIns="63987" rIns="127970" bIns="63987" rtlCol="0" anchor="ctr"/>
          <a:lstStyle>
            <a:lvl1pPr algn="ctr">
              <a:defRPr sz="17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880860" y="11865193"/>
            <a:ext cx="2240280" cy="681567"/>
          </a:xfrm>
          <a:prstGeom prst="rect">
            <a:avLst/>
          </a:prstGeom>
        </p:spPr>
        <p:txBody>
          <a:bodyPr vert="horz" lIns="127970" tIns="63987" rIns="127970" bIns="63987" rtlCol="0" anchor="ctr"/>
          <a:lstStyle>
            <a:lvl1pPr algn="r">
              <a:defRPr sz="1700">
                <a:solidFill>
                  <a:schemeClr val="tx1">
                    <a:tint val="75000"/>
                  </a:schemeClr>
                </a:solidFill>
              </a:defRPr>
            </a:lvl1pPr>
          </a:lstStyle>
          <a:p>
            <a:fld id="{1B13C7A5-178B-4972-98A1-B51BF7774C53}"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txStyles>
    <p:titleStyle>
      <a:lvl1pPr algn="ctr" defTabSz="1279698" rtl="0" eaLnBrk="1" latinLnBrk="0" hangingPunct="1">
        <a:spcBef>
          <a:spcPct val="0"/>
        </a:spcBef>
        <a:buNone/>
        <a:defRPr sz="6200" kern="1200">
          <a:solidFill>
            <a:schemeClr val="tx1"/>
          </a:solidFill>
          <a:latin typeface="+mj-lt"/>
          <a:ea typeface="+mj-ea"/>
          <a:cs typeface="+mj-cs"/>
        </a:defRPr>
      </a:lvl1pPr>
    </p:titleStyle>
    <p:bodyStyle>
      <a:lvl1pPr marL="479888" indent="-479888" algn="l" defTabSz="1279698" rtl="0" eaLnBrk="1" latinLnBrk="0" hangingPunct="1">
        <a:spcBef>
          <a:spcPct val="20000"/>
        </a:spcBef>
        <a:buFont typeface="Arial" pitchFamily="34" charset="0"/>
        <a:buChar char="•"/>
        <a:defRPr sz="4500" kern="1200">
          <a:solidFill>
            <a:schemeClr val="tx1"/>
          </a:solidFill>
          <a:latin typeface="+mn-lt"/>
          <a:ea typeface="+mn-ea"/>
          <a:cs typeface="+mn-cs"/>
        </a:defRPr>
      </a:lvl1pPr>
      <a:lvl2pPr marL="1039756" indent="-399904" algn="l" defTabSz="1279698" rtl="0" eaLnBrk="1" latinLnBrk="0" hangingPunct="1">
        <a:spcBef>
          <a:spcPct val="20000"/>
        </a:spcBef>
        <a:buFont typeface="Arial" pitchFamily="34" charset="0"/>
        <a:buChar char="–"/>
        <a:defRPr sz="3900" kern="1200">
          <a:solidFill>
            <a:schemeClr val="tx1"/>
          </a:solidFill>
          <a:latin typeface="+mn-lt"/>
          <a:ea typeface="+mn-ea"/>
          <a:cs typeface="+mn-cs"/>
        </a:defRPr>
      </a:lvl2pPr>
      <a:lvl3pPr marL="1599625" indent="-319925" algn="l" defTabSz="1279698" rtl="0" eaLnBrk="1" latinLnBrk="0" hangingPunct="1">
        <a:spcBef>
          <a:spcPct val="20000"/>
        </a:spcBef>
        <a:buFont typeface="Arial" pitchFamily="34" charset="0"/>
        <a:buChar char="•"/>
        <a:defRPr sz="3400" kern="1200">
          <a:solidFill>
            <a:schemeClr val="tx1"/>
          </a:solidFill>
          <a:latin typeface="+mn-lt"/>
          <a:ea typeface="+mn-ea"/>
          <a:cs typeface="+mn-cs"/>
        </a:defRPr>
      </a:lvl3pPr>
      <a:lvl4pPr marL="2239474" indent="-319925" algn="l" defTabSz="1279698" rtl="0" eaLnBrk="1" latinLnBrk="0" hangingPunct="1">
        <a:spcBef>
          <a:spcPct val="20000"/>
        </a:spcBef>
        <a:buFont typeface="Arial" pitchFamily="34" charset="0"/>
        <a:buChar char="–"/>
        <a:defRPr sz="2800" kern="1200">
          <a:solidFill>
            <a:schemeClr val="tx1"/>
          </a:solidFill>
          <a:latin typeface="+mn-lt"/>
          <a:ea typeface="+mn-ea"/>
          <a:cs typeface="+mn-cs"/>
        </a:defRPr>
      </a:lvl4pPr>
      <a:lvl5pPr marL="2879323" indent="-319925" algn="l" defTabSz="1279698" rtl="0" eaLnBrk="1" latinLnBrk="0" hangingPunct="1">
        <a:spcBef>
          <a:spcPct val="20000"/>
        </a:spcBef>
        <a:buFont typeface="Arial" pitchFamily="34" charset="0"/>
        <a:buChar char="»"/>
        <a:defRPr sz="2800" kern="1200">
          <a:solidFill>
            <a:schemeClr val="tx1"/>
          </a:solidFill>
          <a:latin typeface="+mn-lt"/>
          <a:ea typeface="+mn-ea"/>
          <a:cs typeface="+mn-cs"/>
        </a:defRPr>
      </a:lvl5pPr>
      <a:lvl6pPr marL="3519172" indent="-319925" algn="l" defTabSz="1279698" rtl="0" eaLnBrk="1" latinLnBrk="0" hangingPunct="1">
        <a:spcBef>
          <a:spcPct val="20000"/>
        </a:spcBef>
        <a:buFont typeface="Arial" pitchFamily="34" charset="0"/>
        <a:buChar char="•"/>
        <a:defRPr sz="2800" kern="1200">
          <a:solidFill>
            <a:schemeClr val="tx1"/>
          </a:solidFill>
          <a:latin typeface="+mn-lt"/>
          <a:ea typeface="+mn-ea"/>
          <a:cs typeface="+mn-cs"/>
        </a:defRPr>
      </a:lvl6pPr>
      <a:lvl7pPr marL="4159021" indent="-319925" algn="l" defTabSz="1279698" rtl="0" eaLnBrk="1" latinLnBrk="0" hangingPunct="1">
        <a:spcBef>
          <a:spcPct val="20000"/>
        </a:spcBef>
        <a:buFont typeface="Arial" pitchFamily="34" charset="0"/>
        <a:buChar char="•"/>
        <a:defRPr sz="2800" kern="1200">
          <a:solidFill>
            <a:schemeClr val="tx1"/>
          </a:solidFill>
          <a:latin typeface="+mn-lt"/>
          <a:ea typeface="+mn-ea"/>
          <a:cs typeface="+mn-cs"/>
        </a:defRPr>
      </a:lvl7pPr>
      <a:lvl8pPr marL="4798872" indent="-319925" algn="l" defTabSz="1279698" rtl="0" eaLnBrk="1" latinLnBrk="0" hangingPunct="1">
        <a:spcBef>
          <a:spcPct val="20000"/>
        </a:spcBef>
        <a:buFont typeface="Arial" pitchFamily="34" charset="0"/>
        <a:buChar char="•"/>
        <a:defRPr sz="2800" kern="1200">
          <a:solidFill>
            <a:schemeClr val="tx1"/>
          </a:solidFill>
          <a:latin typeface="+mn-lt"/>
          <a:ea typeface="+mn-ea"/>
          <a:cs typeface="+mn-cs"/>
        </a:defRPr>
      </a:lvl8pPr>
      <a:lvl9pPr marL="5438723" indent="-319925" algn="l" defTabSz="1279698" rtl="0" eaLnBrk="1" latinLnBrk="0" hangingPunct="1">
        <a:spcBef>
          <a:spcPct val="20000"/>
        </a:spcBef>
        <a:buFont typeface="Arial" pitchFamily="34" charset="0"/>
        <a:buChar char="•"/>
        <a:defRPr sz="2800" kern="1200">
          <a:solidFill>
            <a:schemeClr val="tx1"/>
          </a:solidFill>
          <a:latin typeface="+mn-lt"/>
          <a:ea typeface="+mn-ea"/>
          <a:cs typeface="+mn-cs"/>
        </a:defRPr>
      </a:lvl9pPr>
    </p:bodyStyle>
    <p:otherStyle>
      <a:defPPr>
        <a:defRPr lang="en-US"/>
      </a:defPPr>
      <a:lvl1pPr marL="0" algn="l" defTabSz="1279698" rtl="0" eaLnBrk="1" latinLnBrk="0" hangingPunct="1">
        <a:defRPr sz="2500" kern="1200">
          <a:solidFill>
            <a:schemeClr val="tx1"/>
          </a:solidFill>
          <a:latin typeface="+mn-lt"/>
          <a:ea typeface="+mn-ea"/>
          <a:cs typeface="+mn-cs"/>
        </a:defRPr>
      </a:lvl1pPr>
      <a:lvl2pPr marL="639849" algn="l" defTabSz="1279698" rtl="0" eaLnBrk="1" latinLnBrk="0" hangingPunct="1">
        <a:defRPr sz="2500" kern="1200">
          <a:solidFill>
            <a:schemeClr val="tx1"/>
          </a:solidFill>
          <a:latin typeface="+mn-lt"/>
          <a:ea typeface="+mn-ea"/>
          <a:cs typeface="+mn-cs"/>
        </a:defRPr>
      </a:lvl2pPr>
      <a:lvl3pPr marL="1279698" algn="l" defTabSz="1279698" rtl="0" eaLnBrk="1" latinLnBrk="0" hangingPunct="1">
        <a:defRPr sz="2500" kern="1200">
          <a:solidFill>
            <a:schemeClr val="tx1"/>
          </a:solidFill>
          <a:latin typeface="+mn-lt"/>
          <a:ea typeface="+mn-ea"/>
          <a:cs typeface="+mn-cs"/>
        </a:defRPr>
      </a:lvl3pPr>
      <a:lvl4pPr marL="1919547" algn="l" defTabSz="1279698" rtl="0" eaLnBrk="1" latinLnBrk="0" hangingPunct="1">
        <a:defRPr sz="2500" kern="1200">
          <a:solidFill>
            <a:schemeClr val="tx1"/>
          </a:solidFill>
          <a:latin typeface="+mn-lt"/>
          <a:ea typeface="+mn-ea"/>
          <a:cs typeface="+mn-cs"/>
        </a:defRPr>
      </a:lvl4pPr>
      <a:lvl5pPr marL="2559397" algn="l" defTabSz="1279698" rtl="0" eaLnBrk="1" latinLnBrk="0" hangingPunct="1">
        <a:defRPr sz="2500" kern="1200">
          <a:solidFill>
            <a:schemeClr val="tx1"/>
          </a:solidFill>
          <a:latin typeface="+mn-lt"/>
          <a:ea typeface="+mn-ea"/>
          <a:cs typeface="+mn-cs"/>
        </a:defRPr>
      </a:lvl5pPr>
      <a:lvl6pPr marL="3199246" algn="l" defTabSz="1279698" rtl="0" eaLnBrk="1" latinLnBrk="0" hangingPunct="1">
        <a:defRPr sz="2500" kern="1200">
          <a:solidFill>
            <a:schemeClr val="tx1"/>
          </a:solidFill>
          <a:latin typeface="+mn-lt"/>
          <a:ea typeface="+mn-ea"/>
          <a:cs typeface="+mn-cs"/>
        </a:defRPr>
      </a:lvl6pPr>
      <a:lvl7pPr marL="3839098" algn="l" defTabSz="1279698" rtl="0" eaLnBrk="1" latinLnBrk="0" hangingPunct="1">
        <a:defRPr sz="2500" kern="1200">
          <a:solidFill>
            <a:schemeClr val="tx1"/>
          </a:solidFill>
          <a:latin typeface="+mn-lt"/>
          <a:ea typeface="+mn-ea"/>
          <a:cs typeface="+mn-cs"/>
        </a:defRPr>
      </a:lvl7pPr>
      <a:lvl8pPr marL="4478947" algn="l" defTabSz="1279698" rtl="0" eaLnBrk="1" latinLnBrk="0" hangingPunct="1">
        <a:defRPr sz="2500" kern="1200">
          <a:solidFill>
            <a:schemeClr val="tx1"/>
          </a:solidFill>
          <a:latin typeface="+mn-lt"/>
          <a:ea typeface="+mn-ea"/>
          <a:cs typeface="+mn-cs"/>
        </a:defRPr>
      </a:lvl8pPr>
      <a:lvl9pPr marL="5118796" algn="l" defTabSz="1279698" rtl="0" eaLnBrk="1" latinLnBrk="0" hangingPunct="1">
        <a:defRPr sz="2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jpe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1.png"/>
          <p:cNvPicPr>
            <a:picLocks noChangeAspect="1"/>
          </p:cNvPicPr>
          <p:nvPr/>
        </p:nvPicPr>
        <p:blipFill>
          <a:blip r:embed="rId2" cstate="print"/>
          <a:stretch>
            <a:fillRect/>
          </a:stretch>
        </p:blipFill>
        <p:spPr>
          <a:xfrm>
            <a:off x="552128" y="2368352"/>
            <a:ext cx="2880320" cy="1964187"/>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10" name="Picture 9" descr="1 (1).png"/>
          <p:cNvPicPr>
            <a:picLocks noChangeAspect="1"/>
          </p:cNvPicPr>
          <p:nvPr/>
        </p:nvPicPr>
        <p:blipFill>
          <a:blip r:embed="rId3" cstate="print"/>
          <a:stretch>
            <a:fillRect/>
          </a:stretch>
        </p:blipFill>
        <p:spPr>
          <a:xfrm>
            <a:off x="624136" y="8993088"/>
            <a:ext cx="3456384" cy="2749495"/>
          </a:xfrm>
          <a:prstGeom prst="rect">
            <a:avLst/>
          </a:prstGeom>
          <a:ln>
            <a:noFill/>
          </a:ln>
          <a:effectLst>
            <a:outerShdw blurRad="292100" dist="139700" dir="2700000" algn="tl" rotWithShape="0">
              <a:srgbClr val="333333">
                <a:alpha val="65000"/>
              </a:srgbClr>
            </a:outerShdw>
          </a:effectLst>
        </p:spPr>
      </p:pic>
      <p:pic>
        <p:nvPicPr>
          <p:cNvPr id="11" name="Picture 10" descr="1 (2).png"/>
          <p:cNvPicPr>
            <a:picLocks noChangeAspect="1"/>
          </p:cNvPicPr>
          <p:nvPr/>
        </p:nvPicPr>
        <p:blipFill>
          <a:blip r:embed="rId4" cstate="print"/>
          <a:stretch>
            <a:fillRect/>
          </a:stretch>
        </p:blipFill>
        <p:spPr>
          <a:xfrm>
            <a:off x="552128" y="4672608"/>
            <a:ext cx="3040847" cy="1872208"/>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12" name="Picture 11" descr="1.jpg"/>
          <p:cNvPicPr>
            <a:picLocks noChangeAspect="1"/>
          </p:cNvPicPr>
          <p:nvPr/>
        </p:nvPicPr>
        <p:blipFill>
          <a:blip r:embed="rId5" cstate="print"/>
          <a:stretch>
            <a:fillRect/>
          </a:stretch>
        </p:blipFill>
        <p:spPr>
          <a:xfrm>
            <a:off x="5448672" y="5680720"/>
            <a:ext cx="3261024" cy="3984252"/>
          </a:xfrm>
          <a:prstGeom prst="rect">
            <a:avLst/>
          </a:prstGeom>
          <a:ln>
            <a:noFill/>
          </a:ln>
          <a:effectLst>
            <a:outerShdw blurRad="292100" dist="139700" dir="2700000" algn="tl" rotWithShape="0">
              <a:srgbClr val="333333">
                <a:alpha val="65000"/>
              </a:srgbClr>
            </a:outerShdw>
          </a:effectLst>
        </p:spPr>
      </p:pic>
      <p:pic>
        <p:nvPicPr>
          <p:cNvPr id="1026" name="Picture 2"/>
          <p:cNvPicPr>
            <a:picLocks noChangeAspect="1" noChangeArrowheads="1"/>
          </p:cNvPicPr>
          <p:nvPr/>
        </p:nvPicPr>
        <p:blipFill>
          <a:blip r:embed="rId6" cstate="print"/>
          <a:srcRect/>
          <a:stretch>
            <a:fillRect/>
          </a:stretch>
        </p:blipFill>
        <p:spPr bwMode="auto">
          <a:xfrm>
            <a:off x="264096" y="72077"/>
            <a:ext cx="2520279" cy="712099"/>
          </a:xfrm>
          <a:prstGeom prst="rect">
            <a:avLst/>
          </a:prstGeom>
          <a:noFill/>
          <a:ln w="9525">
            <a:noFill/>
            <a:miter lim="800000"/>
            <a:headEnd/>
            <a:tailEnd/>
          </a:ln>
        </p:spPr>
      </p:pic>
      <p:sp>
        <p:nvSpPr>
          <p:cNvPr id="16" name="Rectangle 15"/>
          <p:cNvSpPr/>
          <p:nvPr/>
        </p:nvSpPr>
        <p:spPr>
          <a:xfrm>
            <a:off x="2064296" y="1144216"/>
            <a:ext cx="5616624" cy="954107"/>
          </a:xfrm>
          <a:prstGeom prst="rect">
            <a:avLst/>
          </a:prstGeom>
          <a:noFill/>
        </p:spPr>
        <p:txBody>
          <a:bodyPr wrap="square" lIns="91440" tIns="45720" rIns="91440" bIns="45720">
            <a:spAutoFit/>
          </a:bodyPr>
          <a:lstStyle/>
          <a:p>
            <a:pPr algn="ctr"/>
            <a:r>
              <a:rPr lang="en-US" altLang="zh-CN" sz="2800" b="1" spc="50" dirty="0" smtClean="0">
                <a:ln w="12700" cmpd="sng">
                  <a:solidFill>
                    <a:schemeClr val="bg1"/>
                  </a:solidFill>
                  <a:prstDash val="solid"/>
                </a:ln>
                <a:solidFill>
                  <a:srgbClr val="0070C0"/>
                </a:solidFill>
                <a:effectLst/>
              </a:rPr>
              <a:t>Hierarchical Text Topic Detection From Text Data</a:t>
            </a:r>
            <a:endParaRPr lang="en-US" sz="2800" b="1" spc="50" dirty="0">
              <a:ln w="12700" cmpd="sng">
                <a:solidFill>
                  <a:schemeClr val="bg1"/>
                </a:solidFill>
                <a:prstDash val="solid"/>
              </a:ln>
              <a:solidFill>
                <a:srgbClr val="0070C0"/>
              </a:solidFill>
              <a:effectLst/>
            </a:endParaRPr>
          </a:p>
        </p:txBody>
      </p:sp>
      <p:cxnSp>
        <p:nvCxnSpPr>
          <p:cNvPr id="18" name="Straight Connector 17"/>
          <p:cNvCxnSpPr/>
          <p:nvPr/>
        </p:nvCxnSpPr>
        <p:spPr>
          <a:xfrm>
            <a:off x="0" y="1000200"/>
            <a:ext cx="9601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0" y="12161440"/>
            <a:ext cx="9601200" cy="0"/>
          </a:xfrm>
          <a:prstGeom prst="line">
            <a:avLst/>
          </a:prstGeom>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0" y="12017424"/>
            <a:ext cx="9601200" cy="784176"/>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100" b="1" dirty="0" smtClean="0">
                <a:latin typeface="Times New Roman" pitchFamily="18" charset="0"/>
                <a:cs typeface="Times New Roman" pitchFamily="18" charset="0"/>
              </a:rPr>
              <a:t>SCE017-0153</a:t>
            </a:r>
          </a:p>
          <a:p>
            <a:pPr algn="r"/>
            <a:r>
              <a:rPr lang="en-US" sz="1100" b="1" dirty="0" smtClean="0">
                <a:latin typeface="Times New Roman" pitchFamily="18" charset="0"/>
                <a:cs typeface="Times New Roman" pitchFamily="18" charset="0"/>
              </a:rPr>
              <a:t>Student: Chen Ziao</a:t>
            </a:r>
          </a:p>
          <a:p>
            <a:pPr algn="r"/>
            <a:r>
              <a:rPr lang="en-US" sz="1100" b="1" dirty="0" smtClean="0">
                <a:latin typeface="Times New Roman" pitchFamily="18" charset="0"/>
                <a:cs typeface="Times New Roman" pitchFamily="18" charset="0"/>
              </a:rPr>
              <a:t>Email: B140007@e.ntu.edu.sg</a:t>
            </a:r>
          </a:p>
          <a:p>
            <a:pPr algn="r"/>
            <a:r>
              <a:rPr lang="en-US" sz="1100" b="1" dirty="0" smtClean="0">
                <a:latin typeface="Times New Roman" pitchFamily="18" charset="0"/>
                <a:cs typeface="Times New Roman" pitchFamily="18" charset="0"/>
              </a:rPr>
              <a:t>Supervisor: Assoc Prof Adams Wai  Kin Kong</a:t>
            </a:r>
            <a:endParaRPr lang="en-US" sz="1100" b="1" dirty="0">
              <a:latin typeface="Times New Roman" pitchFamily="18" charset="0"/>
              <a:cs typeface="Times New Roman" pitchFamily="18" charset="0"/>
            </a:endParaRPr>
          </a:p>
        </p:txBody>
      </p:sp>
      <p:sp>
        <p:nvSpPr>
          <p:cNvPr id="25" name="TextBox 24"/>
          <p:cNvSpPr txBox="1"/>
          <p:nvPr/>
        </p:nvSpPr>
        <p:spPr>
          <a:xfrm>
            <a:off x="3720480" y="2224336"/>
            <a:ext cx="5256584" cy="3323987"/>
          </a:xfrm>
          <a:prstGeom prst="rect">
            <a:avLst/>
          </a:prstGeom>
          <a:noFill/>
        </p:spPr>
        <p:txBody>
          <a:bodyPr wrap="square" rtlCol="0">
            <a:spAutoFit/>
          </a:bodyPr>
          <a:lstStyle/>
          <a:p>
            <a:r>
              <a:rPr lang="en-US" sz="1400" dirty="0" smtClean="0">
                <a:latin typeface="Times New Roman" pitchFamily="18" charset="0"/>
                <a:cs typeface="Times New Roman" pitchFamily="18" charset="0"/>
              </a:rPr>
              <a:t>In an age of information boom, people get used to obtain information from online documents. However, useful information is not able to directly be extracted from most online documents due to the unstructured and unorganized nature of text. Therefore, to facilitate the searching and retrieval of information, documents are always labeled with tags, topics or categories. This paper presents with an efficient hierarchical topic detection algorithms which detect topics in a hierarchical manner from a large collection of documents. The algorithm starts with document processing which turns each document into a vector after a series of text preprocessing using some Natural Language Processing techniques. Since vectorized text data is normally very sparse, two dimensionality reduction techniques: Autoencoder and Word2Vec are applied respectively to reduce the data sparsity. The two figures shown on the left are simple illustration of how Autoencoder and Word2Vec work.</a:t>
            </a:r>
            <a:endParaRPr lang="en-US" sz="1400" dirty="0">
              <a:latin typeface="Times New Roman" pitchFamily="18" charset="0"/>
              <a:cs typeface="Times New Roman" pitchFamily="18" charset="0"/>
            </a:endParaRPr>
          </a:p>
        </p:txBody>
      </p:sp>
      <p:sp>
        <p:nvSpPr>
          <p:cNvPr id="26" name="TextBox 25"/>
          <p:cNvSpPr txBox="1"/>
          <p:nvPr/>
        </p:nvSpPr>
        <p:spPr>
          <a:xfrm>
            <a:off x="480120" y="6688832"/>
            <a:ext cx="4896544" cy="2246769"/>
          </a:xfrm>
          <a:prstGeom prst="rect">
            <a:avLst/>
          </a:prstGeom>
          <a:noFill/>
        </p:spPr>
        <p:txBody>
          <a:bodyPr wrap="square" rtlCol="0">
            <a:spAutoFit/>
          </a:bodyPr>
          <a:lstStyle/>
          <a:p>
            <a:r>
              <a:rPr lang="en-US" sz="1400" dirty="0" smtClean="0">
                <a:latin typeface="Times New Roman" pitchFamily="18" charset="0"/>
                <a:cs typeface="Times New Roman" pitchFamily="18" charset="0"/>
              </a:rPr>
              <a:t>Hierarchical Fuzzy Clustering is then performed on the two sets of text vectors respectively to generate two hierarchical topic trees. After that, two topic trees are evaluated based on topic quality metrics such as association index and duplication index to select the best algorithm. The best algorithm is named as Hierarchical Fuzzy Topic Detection (HFTD). Finally, HFTD is tested on the text data of computer science papers from 1993 to 2017 on IEEE to obtain insights of computer science research topic changing trend. The flow chart on the right shows the basic flow of the hierarchical fuzzy clustering algorithm</a:t>
            </a:r>
            <a:endParaRPr lang="en-US" sz="1400" dirty="0"/>
          </a:p>
        </p:txBody>
      </p:sp>
      <p:sp>
        <p:nvSpPr>
          <p:cNvPr id="27" name="TextBox 26"/>
          <p:cNvSpPr txBox="1"/>
          <p:nvPr/>
        </p:nvSpPr>
        <p:spPr>
          <a:xfrm>
            <a:off x="4512568" y="9857184"/>
            <a:ext cx="4752528" cy="2031325"/>
          </a:xfrm>
          <a:prstGeom prst="rect">
            <a:avLst/>
          </a:prstGeom>
          <a:noFill/>
        </p:spPr>
        <p:txBody>
          <a:bodyPr wrap="square" rtlCol="0">
            <a:spAutoFit/>
          </a:bodyPr>
          <a:lstStyle/>
          <a:p>
            <a:r>
              <a:rPr lang="en-US" sz="1400" dirty="0" smtClean="0">
                <a:latin typeface="Times New Roman" pitchFamily="18" charset="0"/>
                <a:cs typeface="Times New Roman" pitchFamily="18" charset="0"/>
              </a:rPr>
              <a:t>At the end of HFC, a complete text topic tree is generated where each node on the tree is represented by a topic </a:t>
            </a:r>
            <a:r>
              <a:rPr lang="en-US" sz="1400" dirty="0" err="1" smtClean="0">
                <a:latin typeface="Times New Roman" pitchFamily="18" charset="0"/>
                <a:cs typeface="Times New Roman" pitchFamily="18" charset="0"/>
              </a:rPr>
              <a:t>centroid</a:t>
            </a:r>
            <a:r>
              <a:rPr lang="en-US" sz="1400" dirty="0" smtClean="0">
                <a:latin typeface="Times New Roman" pitchFamily="18" charset="0"/>
                <a:cs typeface="Times New Roman" pitchFamily="18" charset="0"/>
              </a:rPr>
              <a:t>. The </a:t>
            </a:r>
            <a:r>
              <a:rPr lang="en-US" sz="1400" dirty="0" err="1" smtClean="0">
                <a:latin typeface="Times New Roman" pitchFamily="18" charset="0"/>
                <a:cs typeface="Times New Roman" pitchFamily="18" charset="0"/>
              </a:rPr>
              <a:t>centroid</a:t>
            </a:r>
            <a:r>
              <a:rPr lang="en-US" sz="1400" dirty="0" smtClean="0">
                <a:latin typeface="Times New Roman" pitchFamily="18" charset="0"/>
                <a:cs typeface="Times New Roman" pitchFamily="18" charset="0"/>
              </a:rPr>
              <a:t> needs to be amplified back to the original dimension which is the dimension of the document vector right after </a:t>
            </a:r>
            <a:r>
              <a:rPr lang="en-US" sz="1400" dirty="0" err="1" smtClean="0">
                <a:latin typeface="Times New Roman" pitchFamily="18" charset="0"/>
                <a:cs typeface="Times New Roman" pitchFamily="18" charset="0"/>
              </a:rPr>
              <a:t>tf-idf</a:t>
            </a:r>
            <a:r>
              <a:rPr lang="en-US" sz="1400" dirty="0" smtClean="0">
                <a:latin typeface="Times New Roman" pitchFamily="18" charset="0"/>
                <a:cs typeface="Times New Roman" pitchFamily="18" charset="0"/>
              </a:rPr>
              <a:t> </a:t>
            </a:r>
            <a:r>
              <a:rPr lang="en-US" sz="1400" dirty="0" err="1" smtClean="0">
                <a:latin typeface="Times New Roman" pitchFamily="18" charset="0"/>
                <a:cs typeface="Times New Roman" pitchFamily="18" charset="0"/>
              </a:rPr>
              <a:t>vectorization</a:t>
            </a:r>
            <a:r>
              <a:rPr lang="en-US" sz="1400" dirty="0" smtClean="0">
                <a:latin typeface="Times New Roman" pitchFamily="18" charset="0"/>
                <a:cs typeface="Times New Roman" pitchFamily="18" charset="0"/>
              </a:rPr>
              <a:t>. Using the amplified topic vector, words with highest </a:t>
            </a:r>
            <a:r>
              <a:rPr lang="en-US" sz="1400" dirty="0" err="1" smtClean="0">
                <a:latin typeface="Times New Roman" pitchFamily="18" charset="0"/>
                <a:cs typeface="Times New Roman" pitchFamily="18" charset="0"/>
              </a:rPr>
              <a:t>tf-idf</a:t>
            </a:r>
            <a:r>
              <a:rPr lang="en-US" sz="1400" dirty="0" smtClean="0">
                <a:latin typeface="Times New Roman" pitchFamily="18" charset="0"/>
                <a:cs typeface="Times New Roman" pitchFamily="18" charset="0"/>
              </a:rPr>
              <a:t> value can be selected, and they can be used to represent this topic. Figure on the left shows an example on a 3-level topic tree generated by Autoencoder using IEEE 2017 paper data</a:t>
            </a:r>
            <a:endParaRPr lang="en-US" sz="1400" dirty="0">
              <a:latin typeface="Times New Roman" pitchFamily="18" charset="0"/>
              <a:cs typeface="Times New Roman"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346</TotalTime>
  <Words>381</Words>
  <Application>Microsoft Office PowerPoint</Application>
  <PresentationFormat>A3 Paper (297x420 mm)</PresentationFormat>
  <Paragraphs>8</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Slide 1</vt:lpstr>
    </vt:vector>
  </TitlesOfParts>
  <Company>Thomson Reuters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uc238618</dc:creator>
  <cp:lastModifiedBy>uc238618</cp:lastModifiedBy>
  <cp:revision>44</cp:revision>
  <dcterms:created xsi:type="dcterms:W3CDTF">2018-04-03T03:20:38Z</dcterms:created>
  <dcterms:modified xsi:type="dcterms:W3CDTF">2018-04-03T09:06:42Z</dcterms:modified>
</cp:coreProperties>
</file>