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>
        <p:scale>
          <a:sx n="40" d="100"/>
          <a:sy n="40" d="100"/>
        </p:scale>
        <p:origin x="20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8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8E8B-9302-488F-BFBF-37180B015CC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7444-AD15-4525-A570-DE91B6A1C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 </a:t>
            </a:r>
            <a:r>
              <a:rPr lang="en-US" dirty="0" err="1" smtClean="0"/>
              <a:t>Kluster</a:t>
            </a:r>
            <a:r>
              <a:rPr lang="en-US" dirty="0" smtClean="0"/>
              <a:t> Negara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K-Means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HELP </a:t>
            </a:r>
            <a:r>
              <a:rPr lang="en-US" dirty="0" smtClean="0"/>
              <a:t>International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Safira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Fauziah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4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1" y="204952"/>
            <a:ext cx="11180379" cy="59720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 Mean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n cluster di </a:t>
            </a:r>
            <a:r>
              <a:rPr lang="en-US" dirty="0" err="1" smtClean="0"/>
              <a:t>atas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806" t="37509" r="13505" b="20498"/>
          <a:stretch/>
        </p:blipFill>
        <p:spPr>
          <a:xfrm>
            <a:off x="409902" y="1031081"/>
            <a:ext cx="5612525" cy="4319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08" y="1031081"/>
            <a:ext cx="5675285" cy="28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9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16" y="233916"/>
            <a:ext cx="11759610" cy="59430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Dari Scaling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" y="853952"/>
            <a:ext cx="7464056" cy="5156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2130" y="1212112"/>
            <a:ext cx="3062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rata-rata </a:t>
            </a:r>
            <a:r>
              <a:rPr lang="en-US" dirty="0" err="1" smtClean="0"/>
              <a:t>sebesar</a:t>
            </a:r>
            <a:r>
              <a:rPr lang="en-US" dirty="0" smtClean="0"/>
              <a:t> 2000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yang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rata-rata </a:t>
            </a:r>
            <a:r>
              <a:rPr lang="en-US" dirty="0" err="1" smtClean="0"/>
              <a:t>sebesar</a:t>
            </a:r>
            <a:r>
              <a:rPr lang="en-US" dirty="0" smtClean="0"/>
              <a:t> 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8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di </a:t>
            </a:r>
            <a:r>
              <a:rPr lang="en-US" dirty="0" err="1" smtClean="0"/>
              <a:t>atas</a:t>
            </a:r>
            <a:r>
              <a:rPr lang="en-US" dirty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HELP </a:t>
            </a:r>
            <a:r>
              <a:rPr lang="en-US" dirty="0" err="1" smtClean="0"/>
              <a:t>Internasional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diutamakan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penyaluran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Malawi, Zambia, Central Africa Republic, Lesotho </a:t>
            </a:r>
            <a:r>
              <a:rPr lang="en-US" dirty="0" err="1" smtClean="0"/>
              <a:t>dan</a:t>
            </a:r>
            <a:r>
              <a:rPr lang="en-US" dirty="0" smtClean="0"/>
              <a:t> Haiti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57" t="52528" r="12127" b="22337"/>
          <a:stretch/>
        </p:blipFill>
        <p:spPr>
          <a:xfrm>
            <a:off x="391516" y="4193629"/>
            <a:ext cx="10962283" cy="21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data Negara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HELP </a:t>
            </a:r>
            <a:r>
              <a:rPr lang="en-US" dirty="0" err="1" smtClean="0"/>
              <a:t>Internasional</a:t>
            </a:r>
            <a:r>
              <a:rPr lang="en-US" dirty="0" smtClean="0"/>
              <a:t>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HELP </a:t>
            </a:r>
            <a:r>
              <a:rPr lang="en-US" dirty="0" err="1" smtClean="0"/>
              <a:t>Internasional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80" t="43487" r="16609" b="11916"/>
          <a:stretch/>
        </p:blipFill>
        <p:spPr>
          <a:xfrm>
            <a:off x="488730" y="3313756"/>
            <a:ext cx="8389456" cy="3150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6047" y="3179135"/>
            <a:ext cx="321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(167,10)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r>
              <a:rPr lang="en-US" dirty="0" smtClean="0"/>
              <a:t> di </a:t>
            </a:r>
            <a:r>
              <a:rPr lang="en-US" dirty="0" err="1" smtClean="0"/>
              <a:t>dalamnya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37" y="99304"/>
            <a:ext cx="10515600" cy="1325563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37" y="1208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Univariate</a:t>
            </a:r>
            <a:r>
              <a:rPr lang="en-US" dirty="0" smtClean="0"/>
              <a:t> Analysis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" y="2661301"/>
            <a:ext cx="9655225" cy="4196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3340" y="2551814"/>
            <a:ext cx="1913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di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rata-rata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50-60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05" y="308344"/>
            <a:ext cx="10960395" cy="5868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Univariate</a:t>
            </a:r>
            <a:r>
              <a:rPr lang="en-US" dirty="0" smtClean="0"/>
              <a:t> Analysis,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Bivariate Analysis </a:t>
            </a:r>
            <a:r>
              <a:rPr lang="en-US" dirty="0" err="1" smtClean="0"/>
              <a:t>antara</a:t>
            </a:r>
            <a:r>
              <a:rPr lang="en-US" dirty="0" smtClean="0"/>
              <a:t> Negara yang Paling </a:t>
            </a:r>
            <a:r>
              <a:rPr lang="en-US" dirty="0" err="1" smtClean="0"/>
              <a:t>Terdampak</a:t>
            </a:r>
            <a:r>
              <a:rPr lang="en-US" dirty="0"/>
              <a:t> </a:t>
            </a:r>
            <a:r>
              <a:rPr lang="en-US" dirty="0" err="1" smtClean="0"/>
              <a:t>ekonominya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Negara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Terdampak</a:t>
            </a:r>
            <a:r>
              <a:rPr lang="en-US" dirty="0" smtClean="0"/>
              <a:t> </a:t>
            </a:r>
            <a:r>
              <a:rPr lang="en-US" dirty="0" err="1" smtClean="0"/>
              <a:t>ekonominya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5 Negara </a:t>
            </a:r>
            <a:r>
              <a:rPr lang="en-US" dirty="0" err="1" smtClean="0"/>
              <a:t>menggunakan</a:t>
            </a:r>
            <a:r>
              <a:rPr lang="en-US" dirty="0" smtClean="0"/>
              <a:t> parameter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Dari data di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Negara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terdampak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Qatar, Luxemburg, Brunei Negara, Kuwait </a:t>
            </a:r>
            <a:r>
              <a:rPr lang="en-US" dirty="0" err="1" smtClean="0"/>
              <a:t>dan</a:t>
            </a:r>
            <a:r>
              <a:rPr lang="en-US" dirty="0" smtClean="0"/>
              <a:t> Singapore </a:t>
            </a:r>
            <a:r>
              <a:rPr lang="en-US" dirty="0" err="1" smtClean="0"/>
              <a:t>sedangkan</a:t>
            </a:r>
            <a:r>
              <a:rPr lang="en-US" dirty="0" smtClean="0"/>
              <a:t> Negara Yang Paling </a:t>
            </a:r>
            <a:r>
              <a:rPr lang="en-US" dirty="0" err="1" smtClean="0"/>
              <a:t>Terdampak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Central Africa Republic, Niger, Burundi Negara, Liberia </a:t>
            </a:r>
            <a:r>
              <a:rPr lang="en-US" dirty="0" err="1" smtClean="0"/>
              <a:t>dan</a:t>
            </a:r>
            <a:r>
              <a:rPr lang="en-US" dirty="0" smtClean="0"/>
              <a:t> Congo, Dem, Rep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6" y="1737401"/>
            <a:ext cx="5760120" cy="2685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25" y="1737401"/>
            <a:ext cx="5776223" cy="26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42" y="233916"/>
            <a:ext cx="11578856" cy="594304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Multivariate Analysis agar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terdampak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3" y="1892701"/>
            <a:ext cx="5788455" cy="4284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1674" y="1892701"/>
            <a:ext cx="4784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r>
              <a:rPr lang="en-US" dirty="0" smtClean="0"/>
              <a:t> 0.61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paling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9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531628"/>
            <a:ext cx="10849303" cy="5645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Scaling data,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data </a:t>
            </a:r>
            <a:r>
              <a:rPr lang="en-US" dirty="0" err="1" smtClean="0"/>
              <a:t>pencilan</a:t>
            </a:r>
            <a:r>
              <a:rPr lang="en-US" dirty="0" smtClean="0"/>
              <a:t> (Outlier)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data </a:t>
            </a:r>
            <a:r>
              <a:rPr lang="en-US" dirty="0" err="1" smtClean="0"/>
              <a:t>kita</a:t>
            </a:r>
            <a:r>
              <a:rPr lang="en-US" dirty="0" smtClean="0"/>
              <a:t> agar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scaling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barplot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</a:t>
            </a:r>
            <a:r>
              <a:rPr lang="en-US" dirty="0" err="1" smtClean="0"/>
              <a:t>pencilan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variable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0" y="1633026"/>
            <a:ext cx="4469841" cy="333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41" y="1633026"/>
            <a:ext cx="4469841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38" y="457200"/>
            <a:ext cx="10959662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median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data </a:t>
            </a:r>
            <a:r>
              <a:rPr lang="en-US" dirty="0" err="1" smtClean="0"/>
              <a:t>pencilan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median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sembarangan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data </a:t>
            </a:r>
            <a:r>
              <a:rPr lang="en-US" dirty="0" err="1" smtClean="0"/>
              <a:t>pencilan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di table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barplot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391" t="45173" r="21609" b="11915"/>
          <a:stretch/>
        </p:blipFill>
        <p:spPr>
          <a:xfrm>
            <a:off x="215900" y="2639848"/>
            <a:ext cx="4000500" cy="3862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48" y="3162718"/>
            <a:ext cx="4034275" cy="3014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39" y="3162718"/>
            <a:ext cx="4283961" cy="31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20" y="112874"/>
            <a:ext cx="10515600" cy="1325563"/>
          </a:xfrm>
        </p:spPr>
        <p:txBody>
          <a:bodyPr/>
          <a:lstStyle/>
          <a:p>
            <a:r>
              <a:rPr lang="en-US" dirty="0" smtClean="0"/>
              <a:t>Scaling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20" y="15733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Outlier di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 Mean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Scaling data. Di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 cluster 2</a:t>
            </a:r>
          </a:p>
          <a:p>
            <a:pPr marL="0" indent="0">
              <a:buNone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scatter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944" t="49157" r="18977" b="8851"/>
          <a:stretch/>
        </p:blipFill>
        <p:spPr>
          <a:xfrm>
            <a:off x="373119" y="3279228"/>
            <a:ext cx="3568262" cy="3231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09" y="3515709"/>
            <a:ext cx="4794105" cy="3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6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" y="331076"/>
            <a:ext cx="11117317" cy="5845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K Mean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 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n cluster yang </a:t>
            </a:r>
            <a:r>
              <a:rPr lang="en-US" dirty="0" err="1" smtClean="0"/>
              <a:t>direkomendasikan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agar data </a:t>
            </a:r>
            <a:r>
              <a:rPr lang="en-US" dirty="0" err="1" smtClean="0"/>
              <a:t>lebih</a:t>
            </a:r>
            <a:r>
              <a:rPr lang="en-US" dirty="0" smtClean="0"/>
              <a:t> valid.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3" y="1957116"/>
            <a:ext cx="6495303" cy="4658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6731" y="2301766"/>
            <a:ext cx="2790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Dari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menyimpulkan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n cluster yang </a:t>
            </a:r>
            <a:r>
              <a:rPr lang="en-US" dirty="0" err="1" smtClean="0"/>
              <a:t>direkomendasikan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 cluster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K Mean </a:t>
            </a:r>
            <a:r>
              <a:rPr lang="en-US" dirty="0" err="1" smtClean="0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1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Report Kluster Negara menggunakan K-Means untuk HELP International</vt:lpstr>
      <vt:lpstr>Analisa Data</vt:lpstr>
      <vt:lpstr>EDA</vt:lpstr>
      <vt:lpstr>PowerPoint Presentation</vt:lpstr>
      <vt:lpstr>PowerPoint Presentation</vt:lpstr>
      <vt:lpstr>PowerPoint Presentation</vt:lpstr>
      <vt:lpstr>PowerPoint Presentation</vt:lpstr>
      <vt:lpstr>Scaling Data</vt:lpstr>
      <vt:lpstr>PowerPoint Presentation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Kluster Negara menggunakan K-Means untuk HELP International</dc:title>
  <dc:creator>Hanaa bii</dc:creator>
  <cp:lastModifiedBy>Hanaa bii</cp:lastModifiedBy>
  <cp:revision>7</cp:revision>
  <dcterms:created xsi:type="dcterms:W3CDTF">2021-09-12T23:48:47Z</dcterms:created>
  <dcterms:modified xsi:type="dcterms:W3CDTF">2021-09-13T00:33:09Z</dcterms:modified>
</cp:coreProperties>
</file>