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318" r:id="rId4"/>
    <p:sldId id="3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3A0"/>
    <a:srgbClr val="F05732"/>
    <a:srgbClr val="E4D2F2"/>
    <a:srgbClr val="D9FFEC"/>
    <a:srgbClr val="00CC66"/>
    <a:srgbClr val="FFDDDD"/>
    <a:srgbClr val="C7A1E3"/>
    <a:srgbClr val="B8E08C"/>
    <a:srgbClr val="FFA7A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535-8377-4A34-ADED-6F65682A3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 rtl="1">
              <a:defRPr sz="60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47B16-BD2F-4A3A-9721-FFBC201D0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1">
              <a:buNone/>
              <a:defRPr sz="24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CC15-7AC2-4466-B07E-B45493E8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B02B-19A6-4E15-8572-883E5188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4570-227F-4D5D-8D65-6F9F40C5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0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6E32-B098-4089-9CC7-3900E3B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08656-5F26-4CF4-BD62-8F77B66E7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6461-933D-4439-AE60-55F2715A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6BB0-D425-4AF3-AEDB-D7CA2E17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5A31-1550-4108-A02C-0A2E8C0A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3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6A2AE-2013-46B6-A53A-F29B8905E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1B57C-C8F5-4AF2-BF54-ECC18AD6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AD74-D275-4969-91D9-1E49B5F6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90F08-C058-4D81-B7C0-02E0D770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9280-2243-426E-A5CD-E7AEDBD5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FD1B-D0CC-458F-834B-5587D86C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07"/>
            <a:ext cx="10515600" cy="1325563"/>
          </a:xfrm>
        </p:spPr>
        <p:txBody>
          <a:bodyPr/>
          <a:lstStyle>
            <a:lvl1pPr algn="ctr" rtl="1">
              <a:defRPr>
                <a:latin typeface="IRANSans Black" panose="020B0506030804020204" pitchFamily="34" charset="-78"/>
                <a:cs typeface="IRANSans Black" panose="020B050603080402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9C03-C614-49B1-8E34-8275151B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70"/>
            <a:ext cx="10515600" cy="5242605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2pPr>
            <a:lvl3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3pPr>
            <a:lvl4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4pPr>
            <a:lvl5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971A-2F90-4734-97B1-25F3C487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92F7-C84C-44DF-8E37-3CF63798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E955-4641-42C7-96FF-43DB4D3B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AA27-3DFF-4F8A-B770-9641038B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C396-F2D8-4DC0-8650-6576660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07BC0-B3CF-4104-A3C7-C2945FE2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5913-DBC4-4339-88E6-3E8E8B16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2377-7430-44CE-BF9A-584BDAC3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37E7-3C4F-4B44-9125-A73814DE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latin typeface="IRANSans Black" panose="020B0506030804020204" pitchFamily="34" charset="-78"/>
                <a:cs typeface="IRANSans Black" panose="020B050603080402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8BE4-A3C9-40FA-8842-222BDD432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2pPr>
            <a:lvl3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3pPr>
            <a:lvl4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4pPr>
            <a:lvl5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C1AA3-2707-476F-AC9E-27C229CD4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1pPr>
            <a:lvl2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2pPr>
            <a:lvl3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3pPr>
            <a:lvl4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4pPr>
            <a:lvl5pPr algn="r" rtl="1">
              <a:lnSpc>
                <a:spcPct val="150000"/>
              </a:lnSpc>
              <a:defRPr sz="2500">
                <a:latin typeface="IRANSans Light" panose="020B0506030804020204" pitchFamily="34" charset="-78"/>
                <a:cs typeface="IRANSans Light" panose="020B050603080402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9A2D-15FD-4C5A-8CB8-0E0EBA2C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545C0-EB9E-40C3-8035-2DDC13E4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8765E-7577-4CA8-B9EE-9D8F4B5A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BD79-5EE8-4395-AC0B-FD6E0718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12BD-8029-4EAF-9DB5-CC615B0C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A65B-3750-4A97-9692-1355FCD2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4C32E-20DD-4E01-90E4-2989FCAD5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7BE17-B36C-4422-99C3-E35404D4A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A902D-2589-46A0-BE65-2DA7C5E7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7E85A-F109-4525-BB9D-53575A83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C9B6D-0445-4BAE-84B8-68250D21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8D79-3A94-4918-B9BD-B33325C3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5A9DC-5519-4417-B729-98173292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FD12D-3DE6-4C12-B00F-D1F2DD9B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DED1F-57EE-4B38-8DAE-417762DF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94EF6-7917-4AF0-9587-44F59933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6C06B-D55A-45F8-B895-C1BCAA05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3616-C7D3-4619-8627-D13D2843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5891-000F-4B90-BB9A-F62B5488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0D59-DB61-4BD7-8066-C453D92E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B1504-3A50-4F0A-8284-18AA2B4C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9DC05-305B-4B33-B5D5-B5BB8965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13C02-3F91-4804-AABA-3E38E74F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0E3A-74A2-482A-85F2-17A46230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79E1-BE80-4CE3-8D6D-1EF47C28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FA40F-F362-4395-83BE-236CC1581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02AF4-6748-461E-9B06-91878230F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8B246-A77D-4631-9284-F6D1AAD7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1FAA4-0BF2-4707-8E92-16F8603A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5A5DE-5135-4132-A5A5-5C776DC2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C57B7-988C-4596-B235-00B27A71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1CAA6-0234-4818-B3B2-9FFC142C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9A36-A84D-4018-A4D9-F4899CDC1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AA2A-6A5D-445B-97E7-1BB5128D72A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9222-2505-4C21-9118-9804E3900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5195-5BA2-469F-93D2-24276BA4E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7150-1CED-4A08-A6E8-7B283D5291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2538-4678-744F-59AA-EFD04C11014E}"/>
              </a:ext>
            </a:extLst>
          </p:cNvPr>
          <p:cNvSpPr txBox="1"/>
          <p:nvPr userDrawn="1"/>
        </p:nvSpPr>
        <p:spPr>
          <a:xfrm>
            <a:off x="10623645" y="6485161"/>
            <a:ext cx="146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fld id="{7DF84E72-5825-4B80-86DC-D3DBEDB39955}" type="slidenum">
              <a:rPr lang="en-US" sz="18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IRANSansFaNum" panose="020B0506030804020204" pitchFamily="34" charset="-78"/>
              </a:rPr>
              <a:t>‹#›</a:t>
            </a:fld>
            <a:r>
              <a:rPr lang="en-US" sz="1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IRANSansFaNum" panose="020B0506030804020204" pitchFamily="34" charset="-78"/>
              </a:rPr>
              <a:t> / 4</a:t>
            </a:r>
          </a:p>
        </p:txBody>
      </p:sp>
    </p:spTree>
    <p:extLst>
      <p:ext uri="{BB962C8B-B14F-4D97-AF65-F5344CB8AC3E}">
        <p14:creationId xmlns:p14="http://schemas.microsoft.com/office/powerpoint/2010/main" val="328678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160F-3592-4F6C-A849-88B0DBC7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486" y="2235200"/>
            <a:ext cx="11205028" cy="2387600"/>
          </a:xfrm>
        </p:spPr>
        <p:txBody>
          <a:bodyPr anchor="ctr"/>
          <a:lstStyle/>
          <a:p>
            <a:r>
              <a:rPr lang="en-US" dirty="0">
                <a:latin typeface="Nunito bold" panose="02000803000000000000" pitchFamily="2" charset="0"/>
              </a:rPr>
              <a:t>CNN input and output shapes</a:t>
            </a:r>
          </a:p>
        </p:txBody>
      </p:sp>
    </p:spTree>
    <p:extLst>
      <p:ext uri="{BB962C8B-B14F-4D97-AF65-F5344CB8AC3E}">
        <p14:creationId xmlns:p14="http://schemas.microsoft.com/office/powerpoint/2010/main" val="227016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B50-1C63-4AA0-A260-79AAE2AA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99D61-28A1-4D1D-AAC9-55124B5A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478870"/>
            <a:ext cx="11526982" cy="5242605"/>
          </a:xfrm>
        </p:spPr>
        <p:txBody>
          <a:bodyPr/>
          <a:lstStyle/>
          <a:p>
            <a:pPr algn="l" rtl="0">
              <a:tabLst>
                <a:tab pos="4114800" algn="l"/>
              </a:tabLst>
            </a:pPr>
            <a:r>
              <a:rPr lang="en-US" dirty="0">
                <a:latin typeface="+mn-lt"/>
              </a:rPr>
              <a:t>Used frame work: </a:t>
            </a:r>
            <a:r>
              <a:rPr lang="en-US" b="1" dirty="0" err="1">
                <a:solidFill>
                  <a:srgbClr val="F05732"/>
                </a:solidFill>
                <a:latin typeface="+mn-lt"/>
              </a:rPr>
              <a:t>Py</a:t>
            </a:r>
            <a:r>
              <a:rPr lang="en-US" b="1" dirty="0" err="1">
                <a:solidFill>
                  <a:srgbClr val="9F53A0"/>
                </a:solidFill>
                <a:latin typeface="+mn-lt"/>
              </a:rPr>
              <a:t>Torch</a:t>
            </a:r>
            <a:endParaRPr lang="en-US" b="1" dirty="0">
              <a:solidFill>
                <a:srgbClr val="9F53A0"/>
              </a:solidFill>
              <a:latin typeface="+mn-lt"/>
            </a:endParaRPr>
          </a:p>
          <a:p>
            <a:pPr algn="l" rtl="0">
              <a:tabLst>
                <a:tab pos="4114800" algn="l"/>
              </a:tabLst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algn="l" rtl="0">
              <a:tabLst>
                <a:tab pos="4114800" algn="l"/>
              </a:tabLst>
            </a:pPr>
            <a:r>
              <a:rPr lang="en-US" b="1" dirty="0">
                <a:latin typeface="+mn-lt"/>
              </a:rPr>
              <a:t>Tensor shapes for:</a:t>
            </a:r>
          </a:p>
          <a:p>
            <a:pPr lvl="1" algn="l" rtl="0">
              <a:tabLst>
                <a:tab pos="4114800" algn="l"/>
              </a:tabLst>
            </a:pPr>
            <a:r>
              <a:rPr lang="en-US" b="1" dirty="0">
                <a:latin typeface="+mn-lt"/>
              </a:rPr>
              <a:t>Input image: </a:t>
            </a:r>
            <a:r>
              <a:rPr lang="en-US" dirty="0">
                <a:latin typeface="+mn-lt"/>
              </a:rPr>
              <a:t>	[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latin typeface="+mn-lt"/>
              </a:rPr>
              <a:t>/B,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C</a:t>
            </a:r>
            <a:r>
              <a:rPr lang="en-US" dirty="0">
                <a:latin typeface="+mn-lt"/>
              </a:rPr>
              <a:t>hannels,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H</a:t>
            </a:r>
            <a:r>
              <a:rPr lang="en-US" dirty="0">
                <a:latin typeface="+mn-lt"/>
              </a:rPr>
              <a:t>eight,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W</a:t>
            </a:r>
            <a:r>
              <a:rPr lang="en-US" dirty="0">
                <a:latin typeface="+mn-lt"/>
              </a:rPr>
              <a:t>idth ] </a:t>
            </a:r>
            <a:r>
              <a:rPr lang="en-US" dirty="0">
                <a:latin typeface="+mn-lt"/>
                <a:sym typeface="Wingdings 3" panose="05040102010807070707" pitchFamily="18" charset="2"/>
              </a:rPr>
              <a:t>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NCHW</a:t>
            </a:r>
          </a:p>
          <a:p>
            <a:pPr lvl="1" algn="l" rtl="0">
              <a:tabLst>
                <a:tab pos="4114800" algn="l"/>
              </a:tabLst>
            </a:pPr>
            <a:r>
              <a:rPr lang="en-US" b="1" dirty="0">
                <a:latin typeface="+mn-lt"/>
              </a:rPr>
              <a:t>Kernels</a:t>
            </a:r>
          </a:p>
          <a:p>
            <a:pPr lvl="2" algn="l" rtl="0">
              <a:tabLst>
                <a:tab pos="4114800" algn="l"/>
              </a:tabLst>
            </a:pPr>
            <a:r>
              <a:rPr lang="en-US" dirty="0">
                <a:latin typeface="+mn-lt"/>
              </a:rPr>
              <a:t>CNN layer:	(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H</a:t>
            </a:r>
            <a:r>
              <a:rPr lang="en-US" dirty="0">
                <a:latin typeface="+mn-lt"/>
              </a:rPr>
              <a:t>eight,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W</a:t>
            </a:r>
            <a:r>
              <a:rPr lang="en-US" dirty="0">
                <a:latin typeface="+mn-lt"/>
              </a:rPr>
              <a:t>idth )</a:t>
            </a:r>
          </a:p>
          <a:p>
            <a:pPr lvl="2" algn="l" rtl="0">
              <a:tabLst>
                <a:tab pos="4114800" algn="l"/>
              </a:tabLst>
            </a:pPr>
            <a:r>
              <a:rPr lang="en-US" dirty="0">
                <a:latin typeface="+mn-lt"/>
              </a:rPr>
              <a:t>Max pooling layer: 	(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H</a:t>
            </a:r>
            <a:r>
              <a:rPr lang="en-US" dirty="0">
                <a:latin typeface="+mn-lt"/>
              </a:rPr>
              <a:t>eight,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W</a:t>
            </a:r>
            <a:r>
              <a:rPr lang="en-US" dirty="0">
                <a:latin typeface="+mn-lt"/>
              </a:rPr>
              <a:t>idth )</a:t>
            </a:r>
          </a:p>
          <a:p>
            <a:pPr lvl="2" algn="l" rtl="0">
              <a:tabLst>
                <a:tab pos="4114800" algn="l"/>
              </a:tabLst>
            </a:pPr>
            <a:endParaRPr lang="en-US" b="1" dirty="0">
              <a:latin typeface="+mn-lt"/>
            </a:endParaRPr>
          </a:p>
          <a:p>
            <a:pPr algn="l" rtl="0">
              <a:tabLst>
                <a:tab pos="4114800" algn="l"/>
              </a:tabLst>
            </a:pPr>
            <a:endParaRPr 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136D5-C18F-4304-B3B8-670BD7BA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5" y="1478870"/>
            <a:ext cx="456518" cy="7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8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A22784F-1604-4C9C-8102-9BC70E61CB14}"/>
              </a:ext>
            </a:extLst>
          </p:cNvPr>
          <p:cNvSpPr/>
          <p:nvPr/>
        </p:nvSpPr>
        <p:spPr>
          <a:xfrm>
            <a:off x="10620445" y="4104"/>
            <a:ext cx="1165806" cy="6853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solidFill>
                <a:schemeClr val="tx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C32A874-6797-400F-AB24-5FC332B75988}"/>
              </a:ext>
            </a:extLst>
          </p:cNvPr>
          <p:cNvSpPr/>
          <p:nvPr/>
        </p:nvSpPr>
        <p:spPr>
          <a:xfrm>
            <a:off x="9407445" y="4104"/>
            <a:ext cx="946943" cy="6853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solidFill>
                <a:schemeClr val="tx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052AA0E-013C-4679-A53A-7A38009112C4}"/>
              </a:ext>
            </a:extLst>
          </p:cNvPr>
          <p:cNvSpPr/>
          <p:nvPr/>
        </p:nvSpPr>
        <p:spPr>
          <a:xfrm>
            <a:off x="6196213" y="4104"/>
            <a:ext cx="3023517" cy="6853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solidFill>
                <a:schemeClr val="tx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E55C6D-C2F4-4F00-8FF8-9429882568D2}"/>
              </a:ext>
            </a:extLst>
          </p:cNvPr>
          <p:cNvSpPr/>
          <p:nvPr/>
        </p:nvSpPr>
        <p:spPr>
          <a:xfrm>
            <a:off x="1522733" y="4104"/>
            <a:ext cx="4425346" cy="6853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endParaRPr lang="en-US" sz="1400">
              <a:solidFill>
                <a:schemeClr val="tx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DE1EC0-AE96-494F-9927-D239839A7F6A}"/>
              </a:ext>
            </a:extLst>
          </p:cNvPr>
          <p:cNvCxnSpPr>
            <a:cxnSpLocks/>
          </p:cNvCxnSpPr>
          <p:nvPr/>
        </p:nvCxnSpPr>
        <p:spPr>
          <a:xfrm>
            <a:off x="9246656" y="1822417"/>
            <a:ext cx="135273" cy="19758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FE13F3C-0817-48AA-BF18-DD4ED253AFA3}"/>
              </a:ext>
            </a:extLst>
          </p:cNvPr>
          <p:cNvCxnSpPr>
            <a:cxnSpLocks/>
          </p:cNvCxnSpPr>
          <p:nvPr/>
        </p:nvCxnSpPr>
        <p:spPr>
          <a:xfrm flipV="1">
            <a:off x="9219730" y="4031438"/>
            <a:ext cx="153971" cy="19758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7FFA713-C150-49B5-8E03-1BEBB5C99767}"/>
              </a:ext>
            </a:extLst>
          </p:cNvPr>
          <p:cNvCxnSpPr>
            <a:cxnSpLocks/>
          </p:cNvCxnSpPr>
          <p:nvPr/>
        </p:nvCxnSpPr>
        <p:spPr>
          <a:xfrm>
            <a:off x="3653575" y="1845781"/>
            <a:ext cx="28135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B96938A-1CE5-4FD7-A234-56E8EBC5680D}"/>
              </a:ext>
            </a:extLst>
          </p:cNvPr>
          <p:cNvCxnSpPr>
            <a:cxnSpLocks/>
          </p:cNvCxnSpPr>
          <p:nvPr/>
        </p:nvCxnSpPr>
        <p:spPr>
          <a:xfrm>
            <a:off x="3651308" y="3875452"/>
            <a:ext cx="28135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41235D1-72AA-416B-AAD0-2EB68F95250C}"/>
              </a:ext>
            </a:extLst>
          </p:cNvPr>
          <p:cNvCxnSpPr>
            <a:cxnSpLocks/>
          </p:cNvCxnSpPr>
          <p:nvPr/>
        </p:nvCxnSpPr>
        <p:spPr>
          <a:xfrm>
            <a:off x="3651308" y="5957071"/>
            <a:ext cx="28135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1E888C8-1B3D-4106-9CCF-FDC286639B14}"/>
              </a:ext>
            </a:extLst>
          </p:cNvPr>
          <p:cNvCxnSpPr>
            <a:cxnSpLocks/>
          </p:cNvCxnSpPr>
          <p:nvPr/>
        </p:nvCxnSpPr>
        <p:spPr>
          <a:xfrm>
            <a:off x="7594608" y="1845781"/>
            <a:ext cx="28135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689871-F042-4C39-98E9-7777ED359263}"/>
              </a:ext>
            </a:extLst>
          </p:cNvPr>
          <p:cNvCxnSpPr>
            <a:cxnSpLocks/>
          </p:cNvCxnSpPr>
          <p:nvPr/>
        </p:nvCxnSpPr>
        <p:spPr>
          <a:xfrm>
            <a:off x="7594608" y="3875452"/>
            <a:ext cx="28135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E5B32A-4A47-45BB-BEA2-2C99D0174AC6}"/>
              </a:ext>
            </a:extLst>
          </p:cNvPr>
          <p:cNvCxnSpPr>
            <a:cxnSpLocks/>
          </p:cNvCxnSpPr>
          <p:nvPr/>
        </p:nvCxnSpPr>
        <p:spPr>
          <a:xfrm>
            <a:off x="7594608" y="5957071"/>
            <a:ext cx="28135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D968212-499D-4E35-9EFD-9E46372049FE}"/>
              </a:ext>
            </a:extLst>
          </p:cNvPr>
          <p:cNvSpPr/>
          <p:nvPr/>
        </p:nvSpPr>
        <p:spPr>
          <a:xfrm>
            <a:off x="2602324" y="4104"/>
            <a:ext cx="2086707" cy="3971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Convolutional layer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08E503E9-446D-419C-9FB2-09E6F927966F}"/>
              </a:ext>
            </a:extLst>
          </p:cNvPr>
          <p:cNvSpPr/>
          <p:nvPr/>
        </p:nvSpPr>
        <p:spPr>
          <a:xfrm>
            <a:off x="6664617" y="-5469"/>
            <a:ext cx="2086707" cy="3971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Max-pooling layer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DF4CAF8-0989-442A-B536-143D095CB2FA}"/>
              </a:ext>
            </a:extLst>
          </p:cNvPr>
          <p:cNvSpPr/>
          <p:nvPr/>
        </p:nvSpPr>
        <p:spPr>
          <a:xfrm>
            <a:off x="10674158" y="6"/>
            <a:ext cx="1057378" cy="9709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3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Fully connected layer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DA5F22-4BB0-4C49-B6BD-97D00C58D816}"/>
              </a:ext>
            </a:extLst>
          </p:cNvPr>
          <p:cNvSpPr/>
          <p:nvPr/>
        </p:nvSpPr>
        <p:spPr>
          <a:xfrm>
            <a:off x="2046254" y="501630"/>
            <a:ext cx="909764" cy="3971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kernels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C5261DF-B8D6-4B47-B1D2-BFB162127D27}"/>
              </a:ext>
            </a:extLst>
          </p:cNvPr>
          <p:cNvSpPr/>
          <p:nvPr/>
        </p:nvSpPr>
        <p:spPr>
          <a:xfrm>
            <a:off x="4326877" y="492058"/>
            <a:ext cx="909764" cy="3971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output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781CB1-CC8F-48D5-B8A8-D02DA8E106D3}"/>
              </a:ext>
            </a:extLst>
          </p:cNvPr>
          <p:cNvSpPr/>
          <p:nvPr/>
        </p:nvSpPr>
        <p:spPr>
          <a:xfrm>
            <a:off x="6383928" y="492246"/>
            <a:ext cx="909764" cy="3971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kernels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14589D3-1A30-42A8-9250-142A17C3CC01}"/>
              </a:ext>
            </a:extLst>
          </p:cNvPr>
          <p:cNvSpPr/>
          <p:nvPr/>
        </p:nvSpPr>
        <p:spPr>
          <a:xfrm>
            <a:off x="8046947" y="492246"/>
            <a:ext cx="909764" cy="3971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output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701D160-F0B5-4EAC-9CE6-0D929E49F949}"/>
              </a:ext>
            </a:extLst>
          </p:cNvPr>
          <p:cNvSpPr/>
          <p:nvPr/>
        </p:nvSpPr>
        <p:spPr>
          <a:xfrm>
            <a:off x="9447931" y="-5470"/>
            <a:ext cx="865970" cy="7229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Concat outputs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623638-F969-461A-AD79-55A714337D0D}"/>
              </a:ext>
            </a:extLst>
          </p:cNvPr>
          <p:cNvCxnSpPr>
            <a:cxnSpLocks/>
          </p:cNvCxnSpPr>
          <p:nvPr/>
        </p:nvCxnSpPr>
        <p:spPr>
          <a:xfrm>
            <a:off x="5942995" y="1845781"/>
            <a:ext cx="28135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97A6237-BE00-4E47-979E-32BAD2855AE2}"/>
              </a:ext>
            </a:extLst>
          </p:cNvPr>
          <p:cNvCxnSpPr>
            <a:cxnSpLocks/>
          </p:cNvCxnSpPr>
          <p:nvPr/>
        </p:nvCxnSpPr>
        <p:spPr>
          <a:xfrm>
            <a:off x="5940728" y="3875452"/>
            <a:ext cx="28135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0DE630-B8D6-4C24-AB31-EDD40385C78B}"/>
              </a:ext>
            </a:extLst>
          </p:cNvPr>
          <p:cNvCxnSpPr>
            <a:cxnSpLocks/>
          </p:cNvCxnSpPr>
          <p:nvPr/>
        </p:nvCxnSpPr>
        <p:spPr>
          <a:xfrm>
            <a:off x="5940728" y="5957071"/>
            <a:ext cx="28135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CFD801-F3C0-4941-85BA-C8FD36673DB2}"/>
              </a:ext>
            </a:extLst>
          </p:cNvPr>
          <p:cNvCxnSpPr>
            <a:cxnSpLocks/>
          </p:cNvCxnSpPr>
          <p:nvPr/>
        </p:nvCxnSpPr>
        <p:spPr>
          <a:xfrm>
            <a:off x="9166577" y="3914857"/>
            <a:ext cx="28135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059C4B-18CA-4124-9BE7-12AD3A2E2FF2}"/>
              </a:ext>
            </a:extLst>
          </p:cNvPr>
          <p:cNvCxnSpPr>
            <a:cxnSpLocks/>
          </p:cNvCxnSpPr>
          <p:nvPr/>
        </p:nvCxnSpPr>
        <p:spPr>
          <a:xfrm flipV="1">
            <a:off x="1237607" y="1676587"/>
            <a:ext cx="255287" cy="223827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E6CF4F-88D1-4A01-99D5-EFE6058ECC56}"/>
              </a:ext>
            </a:extLst>
          </p:cNvPr>
          <p:cNvCxnSpPr>
            <a:cxnSpLocks/>
          </p:cNvCxnSpPr>
          <p:nvPr/>
        </p:nvCxnSpPr>
        <p:spPr>
          <a:xfrm>
            <a:off x="1222902" y="3932690"/>
            <a:ext cx="265349" cy="25525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2530C9-F7C5-4886-820B-B03F60038752}"/>
              </a:ext>
            </a:extLst>
          </p:cNvPr>
          <p:cNvCxnSpPr>
            <a:cxnSpLocks/>
          </p:cNvCxnSpPr>
          <p:nvPr/>
        </p:nvCxnSpPr>
        <p:spPr>
          <a:xfrm>
            <a:off x="1206897" y="3914857"/>
            <a:ext cx="28135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F6631C3-5DAA-457D-953C-648D75EF8C99}"/>
              </a:ext>
            </a:extLst>
          </p:cNvPr>
          <p:cNvSpPr/>
          <p:nvPr/>
        </p:nvSpPr>
        <p:spPr>
          <a:xfrm rot="5400000">
            <a:off x="11332131" y="438775"/>
            <a:ext cx="1313989" cy="40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softmax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E4003F7-7BD3-4598-9219-FD0526AB3C9A}"/>
              </a:ext>
            </a:extLst>
          </p:cNvPr>
          <p:cNvSpPr/>
          <p:nvPr/>
        </p:nvSpPr>
        <p:spPr>
          <a:xfrm>
            <a:off x="10806135" y="3287842"/>
            <a:ext cx="423046" cy="423046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endParaRPr lang="en-US" sz="2200">
              <a:solidFill>
                <a:schemeClr val="tx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C04F028-CEE5-4CC6-961A-00BF7CEB9267}"/>
              </a:ext>
            </a:extLst>
          </p:cNvPr>
          <p:cNvSpPr/>
          <p:nvPr/>
        </p:nvSpPr>
        <p:spPr>
          <a:xfrm>
            <a:off x="10806135" y="4105076"/>
            <a:ext cx="423046" cy="423046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endParaRPr lang="en-US" sz="2200">
              <a:solidFill>
                <a:schemeClr val="tx1"/>
              </a:solidFill>
              <a:latin typeface="IRANSans" panose="020B0506030804020204" pitchFamily="34" charset="-78"/>
              <a:cs typeface="IRANSans" panose="020B0506030804020204" pitchFamily="34" charset="-78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97E54D-656F-4212-8B0B-9C069C3EFD5A}"/>
              </a:ext>
            </a:extLst>
          </p:cNvPr>
          <p:cNvCxnSpPr/>
          <p:nvPr/>
        </p:nvCxnSpPr>
        <p:spPr>
          <a:xfrm>
            <a:off x="11229181" y="3499365"/>
            <a:ext cx="371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53BCD11-E744-4E7A-8A69-50C35907C009}"/>
              </a:ext>
            </a:extLst>
          </p:cNvPr>
          <p:cNvCxnSpPr/>
          <p:nvPr/>
        </p:nvCxnSpPr>
        <p:spPr>
          <a:xfrm>
            <a:off x="11229181" y="4316599"/>
            <a:ext cx="371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3AC7B80B-4713-4EDC-BC5F-5C6FFC9950AB}"/>
              </a:ext>
            </a:extLst>
          </p:cNvPr>
          <p:cNvSpPr/>
          <p:nvPr/>
        </p:nvSpPr>
        <p:spPr>
          <a:xfrm rot="5400000">
            <a:off x="9837034" y="438775"/>
            <a:ext cx="1313989" cy="40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Dropout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40CD09C-32CE-4229-B3F7-78A7066F81AF}"/>
              </a:ext>
            </a:extLst>
          </p:cNvPr>
          <p:cNvSpPr/>
          <p:nvPr/>
        </p:nvSpPr>
        <p:spPr>
          <a:xfrm rot="5400000">
            <a:off x="5435548" y="438775"/>
            <a:ext cx="1313989" cy="40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IRANSans" panose="020B0506030804020204" pitchFamily="34" charset="-78"/>
                <a:cs typeface="IRANSans" panose="020B0506030804020204" pitchFamily="34" charset="-78"/>
              </a:rPr>
              <a:t>ReLU</a:t>
            </a:r>
          </a:p>
        </p:txBody>
      </p:sp>
      <p:grpSp>
        <p:nvGrpSpPr>
          <p:cNvPr id="2129" name="Group 2128">
            <a:extLst>
              <a:ext uri="{FF2B5EF4-FFF2-40B4-BE49-F238E27FC236}">
                <a16:creationId xmlns:a16="http://schemas.microsoft.com/office/drawing/2014/main" id="{F7480D1C-583D-5E27-AA75-1A21D18F9FB5}"/>
              </a:ext>
            </a:extLst>
          </p:cNvPr>
          <p:cNvGrpSpPr/>
          <p:nvPr/>
        </p:nvGrpSpPr>
        <p:grpSpPr>
          <a:xfrm>
            <a:off x="-74081" y="3087650"/>
            <a:ext cx="1238259" cy="1426601"/>
            <a:chOff x="-74081" y="3087650"/>
            <a:chExt cx="1238259" cy="142660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14E737C-7B2D-0E02-122F-5C6D7840A6C7}"/>
                </a:ext>
              </a:extLst>
            </p:cNvPr>
            <p:cNvCxnSpPr>
              <a:cxnSpLocks/>
            </p:cNvCxnSpPr>
            <p:nvPr/>
          </p:nvCxnSpPr>
          <p:spPr>
            <a:xfrm>
              <a:off x="143000" y="3349792"/>
              <a:ext cx="0" cy="11644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9692201-89B0-6000-F0E2-1B27834F2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031" y="3287842"/>
              <a:ext cx="9551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CAB09C-A868-EA04-0B4E-4E5A0A247FC4}"/>
                </a:ext>
              </a:extLst>
            </p:cNvPr>
            <p:cNvSpPr txBox="1"/>
            <p:nvPr/>
          </p:nvSpPr>
          <p:spPr>
            <a:xfrm>
              <a:off x="409734" y="3087650"/>
              <a:ext cx="55308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300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5984B8-329F-A3A6-2F1A-8CC83F93D16D}"/>
                </a:ext>
              </a:extLst>
            </p:cNvPr>
            <p:cNvSpPr txBox="1"/>
            <p:nvPr/>
          </p:nvSpPr>
          <p:spPr>
            <a:xfrm>
              <a:off x="-74081" y="3825226"/>
              <a:ext cx="18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62642F-2677-9878-3224-5DF936F7466C}"/>
                </a:ext>
              </a:extLst>
            </p:cNvPr>
            <p:cNvGrpSpPr/>
            <p:nvPr/>
          </p:nvGrpSpPr>
          <p:grpSpPr>
            <a:xfrm>
              <a:off x="211210" y="3349792"/>
              <a:ext cx="952968" cy="1164459"/>
              <a:chOff x="9007047" y="3014060"/>
              <a:chExt cx="2484878" cy="303634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3DE938-D906-CA3F-32E8-464A281FB9DE}"/>
                  </a:ext>
                </a:extLst>
              </p:cNvPr>
              <p:cNvSpPr/>
              <p:nvPr/>
            </p:nvSpPr>
            <p:spPr>
              <a:xfrm>
                <a:off x="9007047" y="301406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6815C0-7315-6A0B-73A6-A3509C569AE8}"/>
                  </a:ext>
                </a:extLst>
              </p:cNvPr>
              <p:cNvSpPr/>
              <p:nvPr/>
            </p:nvSpPr>
            <p:spPr>
              <a:xfrm>
                <a:off x="9283924" y="301406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63E8647-CFCD-90D4-0039-0361619A2DA8}"/>
                  </a:ext>
                </a:extLst>
              </p:cNvPr>
              <p:cNvSpPr/>
              <p:nvPr/>
            </p:nvSpPr>
            <p:spPr>
              <a:xfrm>
                <a:off x="9560175" y="301406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3262D08-7920-5DC2-1BCE-F5F3DC2B6CE5}"/>
                  </a:ext>
                </a:extLst>
              </p:cNvPr>
              <p:cNvSpPr/>
              <p:nvPr/>
            </p:nvSpPr>
            <p:spPr>
              <a:xfrm>
                <a:off x="9007047" y="329031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D588AC-FB63-1996-C613-C35F40BA6DDC}"/>
                  </a:ext>
                </a:extLst>
              </p:cNvPr>
              <p:cNvSpPr/>
              <p:nvPr/>
            </p:nvSpPr>
            <p:spPr>
              <a:xfrm>
                <a:off x="9283924" y="329031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86C71B-9EF8-A504-CE20-CA40F4177494}"/>
                  </a:ext>
                </a:extLst>
              </p:cNvPr>
              <p:cNvSpPr/>
              <p:nvPr/>
            </p:nvSpPr>
            <p:spPr>
              <a:xfrm>
                <a:off x="9560175" y="329031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F7A5E4-4DB1-00C1-E6D8-7B448C46C22F}"/>
                  </a:ext>
                </a:extLst>
              </p:cNvPr>
              <p:cNvSpPr/>
              <p:nvPr/>
            </p:nvSpPr>
            <p:spPr>
              <a:xfrm>
                <a:off x="9007047" y="356656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CA10AF-35CD-3B66-4619-B3D267D0A525}"/>
                  </a:ext>
                </a:extLst>
              </p:cNvPr>
              <p:cNvSpPr/>
              <p:nvPr/>
            </p:nvSpPr>
            <p:spPr>
              <a:xfrm>
                <a:off x="9283924" y="356656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1F3E0A-6D3A-B068-64DD-D7F272972F2D}"/>
                  </a:ext>
                </a:extLst>
              </p:cNvPr>
              <p:cNvSpPr/>
              <p:nvPr/>
            </p:nvSpPr>
            <p:spPr>
              <a:xfrm>
                <a:off x="9560175" y="356656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8EBD5C-0774-C6A0-A712-9E8C7B7BA5F5}"/>
                  </a:ext>
                </a:extLst>
              </p:cNvPr>
              <p:cNvSpPr/>
              <p:nvPr/>
            </p:nvSpPr>
            <p:spPr>
              <a:xfrm>
                <a:off x="9833200" y="301406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A667933-DC83-304D-1151-F01F208AD02E}"/>
                  </a:ext>
                </a:extLst>
              </p:cNvPr>
              <p:cNvSpPr/>
              <p:nvPr/>
            </p:nvSpPr>
            <p:spPr>
              <a:xfrm>
                <a:off x="10110077" y="301406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70D4E9-A118-67BE-2AB5-6B499AA97BA5}"/>
                  </a:ext>
                </a:extLst>
              </p:cNvPr>
              <p:cNvSpPr/>
              <p:nvPr/>
            </p:nvSpPr>
            <p:spPr>
              <a:xfrm>
                <a:off x="10386328" y="301406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4C8899-99AF-A7EE-A889-1914B5998084}"/>
                  </a:ext>
                </a:extLst>
              </p:cNvPr>
              <p:cNvSpPr/>
              <p:nvPr/>
            </p:nvSpPr>
            <p:spPr>
              <a:xfrm>
                <a:off x="9833200" y="329031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58A993-FCF8-B40B-D1B8-8F13D930FEC9}"/>
                  </a:ext>
                </a:extLst>
              </p:cNvPr>
              <p:cNvSpPr/>
              <p:nvPr/>
            </p:nvSpPr>
            <p:spPr>
              <a:xfrm>
                <a:off x="10110077" y="329031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91F8CBC-6B83-F4C2-89FF-47FF2D76B8CE}"/>
                  </a:ext>
                </a:extLst>
              </p:cNvPr>
              <p:cNvSpPr/>
              <p:nvPr/>
            </p:nvSpPr>
            <p:spPr>
              <a:xfrm>
                <a:off x="10386328" y="329031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D9CDBD-AD22-7BA1-3339-09FCA794C2A3}"/>
                  </a:ext>
                </a:extLst>
              </p:cNvPr>
              <p:cNvSpPr/>
              <p:nvPr/>
            </p:nvSpPr>
            <p:spPr>
              <a:xfrm>
                <a:off x="9833200" y="356656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12B9B37-1E3E-6B88-A703-062A7F4E3D20}"/>
                  </a:ext>
                </a:extLst>
              </p:cNvPr>
              <p:cNvSpPr/>
              <p:nvPr/>
            </p:nvSpPr>
            <p:spPr>
              <a:xfrm>
                <a:off x="10110077" y="356656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65FE113-6AEA-D2D5-F04C-05C826E24EEE}"/>
                  </a:ext>
                </a:extLst>
              </p:cNvPr>
              <p:cNvSpPr/>
              <p:nvPr/>
            </p:nvSpPr>
            <p:spPr>
              <a:xfrm>
                <a:off x="10386328" y="356656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871758-9538-D1CE-6925-AD5A60E43A36}"/>
                  </a:ext>
                </a:extLst>
              </p:cNvPr>
              <p:cNvSpPr/>
              <p:nvPr/>
            </p:nvSpPr>
            <p:spPr>
              <a:xfrm>
                <a:off x="10662546" y="301406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4D1DCC-DE0B-641B-D4E6-9CB6CB5CDF03}"/>
                  </a:ext>
                </a:extLst>
              </p:cNvPr>
              <p:cNvSpPr/>
              <p:nvPr/>
            </p:nvSpPr>
            <p:spPr>
              <a:xfrm>
                <a:off x="10939423" y="301406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8D5B6C2-D502-2549-222A-14B52EBE22AB}"/>
                  </a:ext>
                </a:extLst>
              </p:cNvPr>
              <p:cNvSpPr/>
              <p:nvPr/>
            </p:nvSpPr>
            <p:spPr>
              <a:xfrm>
                <a:off x="11215674" y="301406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AD1750F-192C-76D6-5A15-DEAC44FAA921}"/>
                  </a:ext>
                </a:extLst>
              </p:cNvPr>
              <p:cNvSpPr/>
              <p:nvPr/>
            </p:nvSpPr>
            <p:spPr>
              <a:xfrm>
                <a:off x="10662546" y="329031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1A5E71C-78EA-6138-A3C6-981427ECB046}"/>
                  </a:ext>
                </a:extLst>
              </p:cNvPr>
              <p:cNvSpPr/>
              <p:nvPr/>
            </p:nvSpPr>
            <p:spPr>
              <a:xfrm>
                <a:off x="10939423" y="329031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5645F36-CF49-7BA0-5EA9-F744027ED1A4}"/>
                  </a:ext>
                </a:extLst>
              </p:cNvPr>
              <p:cNvSpPr/>
              <p:nvPr/>
            </p:nvSpPr>
            <p:spPr>
              <a:xfrm>
                <a:off x="11215674" y="329031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F2A803B-5059-AD93-96CE-679BAEFE4E39}"/>
                  </a:ext>
                </a:extLst>
              </p:cNvPr>
              <p:cNvSpPr/>
              <p:nvPr/>
            </p:nvSpPr>
            <p:spPr>
              <a:xfrm>
                <a:off x="10662546" y="356656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522E828-E845-55D8-BE1A-D6124E0CE7AD}"/>
                  </a:ext>
                </a:extLst>
              </p:cNvPr>
              <p:cNvSpPr/>
              <p:nvPr/>
            </p:nvSpPr>
            <p:spPr>
              <a:xfrm>
                <a:off x="10939423" y="356656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2F458CB-3C70-7507-BCCE-55D055B6F743}"/>
                  </a:ext>
                </a:extLst>
              </p:cNvPr>
              <p:cNvSpPr/>
              <p:nvPr/>
            </p:nvSpPr>
            <p:spPr>
              <a:xfrm>
                <a:off x="11215674" y="356656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D4C5512-AA12-9878-37EA-689635659C47}"/>
                  </a:ext>
                </a:extLst>
              </p:cNvPr>
              <p:cNvSpPr/>
              <p:nvPr/>
            </p:nvSpPr>
            <p:spPr>
              <a:xfrm>
                <a:off x="9007047" y="3843587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537AF5C-32CA-A3E8-03F6-E5071F4051EB}"/>
                  </a:ext>
                </a:extLst>
              </p:cNvPr>
              <p:cNvSpPr/>
              <p:nvPr/>
            </p:nvSpPr>
            <p:spPr>
              <a:xfrm>
                <a:off x="9283924" y="3843587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449E30B-77D8-5983-1136-991109173054}"/>
                  </a:ext>
                </a:extLst>
              </p:cNvPr>
              <p:cNvSpPr/>
              <p:nvPr/>
            </p:nvSpPr>
            <p:spPr>
              <a:xfrm>
                <a:off x="9560175" y="3843587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9F8DA60-6F6E-338F-6F03-5A0DAF0C90BF}"/>
                  </a:ext>
                </a:extLst>
              </p:cNvPr>
              <p:cNvSpPr/>
              <p:nvPr/>
            </p:nvSpPr>
            <p:spPr>
              <a:xfrm>
                <a:off x="9007047" y="4119838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05E3DEF-2F07-FA02-967C-E443B69082F9}"/>
                  </a:ext>
                </a:extLst>
              </p:cNvPr>
              <p:cNvSpPr/>
              <p:nvPr/>
            </p:nvSpPr>
            <p:spPr>
              <a:xfrm>
                <a:off x="9283924" y="4119838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7B34E27-0A1F-9070-373E-6CFFB05D2D7C}"/>
                  </a:ext>
                </a:extLst>
              </p:cNvPr>
              <p:cNvSpPr/>
              <p:nvPr/>
            </p:nvSpPr>
            <p:spPr>
              <a:xfrm>
                <a:off x="9560175" y="4119838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3E1A391-2899-0819-6595-9FBBB456170B}"/>
                  </a:ext>
                </a:extLst>
              </p:cNvPr>
              <p:cNvSpPr/>
              <p:nvPr/>
            </p:nvSpPr>
            <p:spPr>
              <a:xfrm>
                <a:off x="9007047" y="4396089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D01809E-1F41-32E2-4D41-7DD6A30F5102}"/>
                  </a:ext>
                </a:extLst>
              </p:cNvPr>
              <p:cNvSpPr/>
              <p:nvPr/>
            </p:nvSpPr>
            <p:spPr>
              <a:xfrm>
                <a:off x="9283924" y="4396089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B57B954-4642-9FA0-BA9B-BB606921795A}"/>
                  </a:ext>
                </a:extLst>
              </p:cNvPr>
              <p:cNvSpPr/>
              <p:nvPr/>
            </p:nvSpPr>
            <p:spPr>
              <a:xfrm>
                <a:off x="9560175" y="4396089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5C4220B-864F-DF86-77A8-6A35601A3DFD}"/>
                  </a:ext>
                </a:extLst>
              </p:cNvPr>
              <p:cNvSpPr/>
              <p:nvPr/>
            </p:nvSpPr>
            <p:spPr>
              <a:xfrm>
                <a:off x="9833200" y="3843587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CFE45B1-19F0-D6BE-32C5-77758433A6D5}"/>
                  </a:ext>
                </a:extLst>
              </p:cNvPr>
              <p:cNvSpPr/>
              <p:nvPr/>
            </p:nvSpPr>
            <p:spPr>
              <a:xfrm>
                <a:off x="10110077" y="3843587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F2D7D7-4C17-B6E6-1134-50ED738148D7}"/>
                  </a:ext>
                </a:extLst>
              </p:cNvPr>
              <p:cNvSpPr/>
              <p:nvPr/>
            </p:nvSpPr>
            <p:spPr>
              <a:xfrm>
                <a:off x="10386328" y="3843587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A93269A-2AB1-3743-5439-EA56B5F99777}"/>
                  </a:ext>
                </a:extLst>
              </p:cNvPr>
              <p:cNvSpPr/>
              <p:nvPr/>
            </p:nvSpPr>
            <p:spPr>
              <a:xfrm>
                <a:off x="9833200" y="4119838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15FE1EC-5939-E604-0520-6BF524A23D50}"/>
                  </a:ext>
                </a:extLst>
              </p:cNvPr>
              <p:cNvSpPr/>
              <p:nvPr/>
            </p:nvSpPr>
            <p:spPr>
              <a:xfrm>
                <a:off x="10110077" y="4119838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20B6261-8671-6D23-B2DC-E90C0A8376A8}"/>
                  </a:ext>
                </a:extLst>
              </p:cNvPr>
              <p:cNvSpPr/>
              <p:nvPr/>
            </p:nvSpPr>
            <p:spPr>
              <a:xfrm>
                <a:off x="10386328" y="4119838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38F93C2-1655-1408-4E5D-021B57DC10F5}"/>
                  </a:ext>
                </a:extLst>
              </p:cNvPr>
              <p:cNvSpPr/>
              <p:nvPr/>
            </p:nvSpPr>
            <p:spPr>
              <a:xfrm>
                <a:off x="9833200" y="4396089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DB92D51-4AE3-7129-B5EE-064188BD8B96}"/>
                  </a:ext>
                </a:extLst>
              </p:cNvPr>
              <p:cNvSpPr/>
              <p:nvPr/>
            </p:nvSpPr>
            <p:spPr>
              <a:xfrm>
                <a:off x="10110077" y="4396089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99CBDDB-4F6F-13F5-4010-A162B74E20BE}"/>
                  </a:ext>
                </a:extLst>
              </p:cNvPr>
              <p:cNvSpPr/>
              <p:nvPr/>
            </p:nvSpPr>
            <p:spPr>
              <a:xfrm>
                <a:off x="10386328" y="4396089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492D891-6A9E-BF64-8A61-D6243B84A97E}"/>
                  </a:ext>
                </a:extLst>
              </p:cNvPr>
              <p:cNvSpPr/>
              <p:nvPr/>
            </p:nvSpPr>
            <p:spPr>
              <a:xfrm>
                <a:off x="10662546" y="3843587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0A9F6AC-DA2D-01F0-E632-A85884434D5D}"/>
                  </a:ext>
                </a:extLst>
              </p:cNvPr>
              <p:cNvSpPr/>
              <p:nvPr/>
            </p:nvSpPr>
            <p:spPr>
              <a:xfrm>
                <a:off x="10939423" y="3843587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0342B0F-83EF-4EAC-2575-5F7153DDACCC}"/>
                  </a:ext>
                </a:extLst>
              </p:cNvPr>
              <p:cNvSpPr/>
              <p:nvPr/>
            </p:nvSpPr>
            <p:spPr>
              <a:xfrm>
                <a:off x="11215674" y="3843587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CDD427D-A0F3-035A-E220-BCEA8AEEF4A8}"/>
                  </a:ext>
                </a:extLst>
              </p:cNvPr>
              <p:cNvSpPr/>
              <p:nvPr/>
            </p:nvSpPr>
            <p:spPr>
              <a:xfrm>
                <a:off x="10662546" y="4119838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97DF05B-A5C5-0E74-F3F1-22C053B1BF95}"/>
                  </a:ext>
                </a:extLst>
              </p:cNvPr>
              <p:cNvSpPr/>
              <p:nvPr/>
            </p:nvSpPr>
            <p:spPr>
              <a:xfrm>
                <a:off x="10939423" y="4119838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25AD411-806D-E0DE-1757-07BA58CD0975}"/>
                  </a:ext>
                </a:extLst>
              </p:cNvPr>
              <p:cNvSpPr/>
              <p:nvPr/>
            </p:nvSpPr>
            <p:spPr>
              <a:xfrm>
                <a:off x="11215674" y="4119838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4DDD34F-0291-74CB-58AE-4AC9416B848D}"/>
                  </a:ext>
                </a:extLst>
              </p:cNvPr>
              <p:cNvSpPr/>
              <p:nvPr/>
            </p:nvSpPr>
            <p:spPr>
              <a:xfrm>
                <a:off x="10662546" y="4396089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B2704EB-26C0-4FB4-63E1-B38E28AFD56F}"/>
                  </a:ext>
                </a:extLst>
              </p:cNvPr>
              <p:cNvSpPr/>
              <p:nvPr/>
            </p:nvSpPr>
            <p:spPr>
              <a:xfrm>
                <a:off x="10939423" y="4396089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1AB07B5-A82C-A492-2290-1887B6591252}"/>
                  </a:ext>
                </a:extLst>
              </p:cNvPr>
              <p:cNvSpPr/>
              <p:nvPr/>
            </p:nvSpPr>
            <p:spPr>
              <a:xfrm>
                <a:off x="11215674" y="4396089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E7F009F-76EE-CA1A-C549-3F6A352D82FD}"/>
                  </a:ext>
                </a:extLst>
              </p:cNvPr>
              <p:cNvSpPr/>
              <p:nvPr/>
            </p:nvSpPr>
            <p:spPr>
              <a:xfrm>
                <a:off x="9007047" y="439348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7F0BBEA0-BA5F-E834-D907-383ABDFC706E}"/>
                  </a:ext>
                </a:extLst>
              </p:cNvPr>
              <p:cNvSpPr/>
              <p:nvPr/>
            </p:nvSpPr>
            <p:spPr>
              <a:xfrm>
                <a:off x="9283924" y="439348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47AC03C-BCA2-0443-F299-176C686D4A8B}"/>
                  </a:ext>
                </a:extLst>
              </p:cNvPr>
              <p:cNvSpPr/>
              <p:nvPr/>
            </p:nvSpPr>
            <p:spPr>
              <a:xfrm>
                <a:off x="9560175" y="439348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13EE38E-8889-5CD1-61A2-350E65C87431}"/>
                  </a:ext>
                </a:extLst>
              </p:cNvPr>
              <p:cNvSpPr/>
              <p:nvPr/>
            </p:nvSpPr>
            <p:spPr>
              <a:xfrm>
                <a:off x="9007047" y="466973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1196E37-E4C3-E7FE-CF8D-9486F1135D91}"/>
                  </a:ext>
                </a:extLst>
              </p:cNvPr>
              <p:cNvSpPr/>
              <p:nvPr/>
            </p:nvSpPr>
            <p:spPr>
              <a:xfrm>
                <a:off x="9283924" y="466973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E0FF664-A3A7-23E5-847E-2FD45FF44B7C}"/>
                  </a:ext>
                </a:extLst>
              </p:cNvPr>
              <p:cNvSpPr/>
              <p:nvPr/>
            </p:nvSpPr>
            <p:spPr>
              <a:xfrm>
                <a:off x="9560175" y="466973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6171FA3-7EE2-F37A-062C-A8F1867E5F63}"/>
                  </a:ext>
                </a:extLst>
              </p:cNvPr>
              <p:cNvSpPr/>
              <p:nvPr/>
            </p:nvSpPr>
            <p:spPr>
              <a:xfrm>
                <a:off x="9007047" y="494598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B2924-00C1-909D-99D3-3C38CF307558}"/>
                  </a:ext>
                </a:extLst>
              </p:cNvPr>
              <p:cNvSpPr/>
              <p:nvPr/>
            </p:nvSpPr>
            <p:spPr>
              <a:xfrm>
                <a:off x="9283924" y="494598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A278A19-0978-16FD-D35C-574507B5D8D7}"/>
                  </a:ext>
                </a:extLst>
              </p:cNvPr>
              <p:cNvSpPr/>
              <p:nvPr/>
            </p:nvSpPr>
            <p:spPr>
              <a:xfrm>
                <a:off x="9560175" y="494598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AD368E7-D9A0-DC4B-B6DC-B8CD0B3098DD}"/>
                  </a:ext>
                </a:extLst>
              </p:cNvPr>
              <p:cNvSpPr/>
              <p:nvPr/>
            </p:nvSpPr>
            <p:spPr>
              <a:xfrm>
                <a:off x="9833200" y="439348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8EC2681-ACC7-B7A3-DC74-17B23EA09A87}"/>
                  </a:ext>
                </a:extLst>
              </p:cNvPr>
              <p:cNvSpPr/>
              <p:nvPr/>
            </p:nvSpPr>
            <p:spPr>
              <a:xfrm>
                <a:off x="10110077" y="439348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0704836-1C4F-5A8C-FBF6-2B3AC3687622}"/>
                  </a:ext>
                </a:extLst>
              </p:cNvPr>
              <p:cNvSpPr/>
              <p:nvPr/>
            </p:nvSpPr>
            <p:spPr>
              <a:xfrm>
                <a:off x="10386328" y="439348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B57CA33-3AED-EB0B-1FB3-E39D39EF70FA}"/>
                  </a:ext>
                </a:extLst>
              </p:cNvPr>
              <p:cNvSpPr/>
              <p:nvPr/>
            </p:nvSpPr>
            <p:spPr>
              <a:xfrm>
                <a:off x="9833200" y="466973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6FCB307-2ABA-65E8-C37F-A2DB348C8F3F}"/>
                  </a:ext>
                </a:extLst>
              </p:cNvPr>
              <p:cNvSpPr/>
              <p:nvPr/>
            </p:nvSpPr>
            <p:spPr>
              <a:xfrm>
                <a:off x="10110077" y="466973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ED068EE-F9F0-4B53-BB26-CB9F0BC4E9D0}"/>
                  </a:ext>
                </a:extLst>
              </p:cNvPr>
              <p:cNvSpPr/>
              <p:nvPr/>
            </p:nvSpPr>
            <p:spPr>
              <a:xfrm>
                <a:off x="10386328" y="466973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2A99921-6F6A-3229-634E-E5813137FDC7}"/>
                  </a:ext>
                </a:extLst>
              </p:cNvPr>
              <p:cNvSpPr/>
              <p:nvPr/>
            </p:nvSpPr>
            <p:spPr>
              <a:xfrm>
                <a:off x="9833200" y="494598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18BDA483-C19D-AE26-F9C1-2ABD4FF6E667}"/>
                  </a:ext>
                </a:extLst>
              </p:cNvPr>
              <p:cNvSpPr/>
              <p:nvPr/>
            </p:nvSpPr>
            <p:spPr>
              <a:xfrm>
                <a:off x="10110077" y="494598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B6996EB-9D5A-0665-DBC0-FDDD4EEB092F}"/>
                  </a:ext>
                </a:extLst>
              </p:cNvPr>
              <p:cNvSpPr/>
              <p:nvPr/>
            </p:nvSpPr>
            <p:spPr>
              <a:xfrm>
                <a:off x="10386328" y="494598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7433547-6921-B422-996C-098966D004D8}"/>
                  </a:ext>
                </a:extLst>
              </p:cNvPr>
              <p:cNvSpPr/>
              <p:nvPr/>
            </p:nvSpPr>
            <p:spPr>
              <a:xfrm>
                <a:off x="10662546" y="439348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AED5602-D261-11C6-CA79-888BD6D6F518}"/>
                  </a:ext>
                </a:extLst>
              </p:cNvPr>
              <p:cNvSpPr/>
              <p:nvPr/>
            </p:nvSpPr>
            <p:spPr>
              <a:xfrm>
                <a:off x="10939423" y="439348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ABD7DF6-A9B5-163D-0B87-68DF4781BA20}"/>
                  </a:ext>
                </a:extLst>
              </p:cNvPr>
              <p:cNvSpPr/>
              <p:nvPr/>
            </p:nvSpPr>
            <p:spPr>
              <a:xfrm>
                <a:off x="11215674" y="4393480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07E2987-E228-6D43-2A33-735B9A6A449A}"/>
                  </a:ext>
                </a:extLst>
              </p:cNvPr>
              <p:cNvSpPr/>
              <p:nvPr/>
            </p:nvSpPr>
            <p:spPr>
              <a:xfrm>
                <a:off x="10662546" y="466973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F9D13D6-6DDD-F4FF-F701-7FE9CF0D5249}"/>
                  </a:ext>
                </a:extLst>
              </p:cNvPr>
              <p:cNvSpPr/>
              <p:nvPr/>
            </p:nvSpPr>
            <p:spPr>
              <a:xfrm>
                <a:off x="10939423" y="466973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C552E30-7BEA-CD24-FD25-AA6E08B537E3}"/>
                  </a:ext>
                </a:extLst>
              </p:cNvPr>
              <p:cNvSpPr/>
              <p:nvPr/>
            </p:nvSpPr>
            <p:spPr>
              <a:xfrm>
                <a:off x="11215674" y="466973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13E3EDF-02EB-E65C-5DA5-C1020882C64F}"/>
                  </a:ext>
                </a:extLst>
              </p:cNvPr>
              <p:cNvSpPr/>
              <p:nvPr/>
            </p:nvSpPr>
            <p:spPr>
              <a:xfrm>
                <a:off x="10662546" y="494598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93B8349-7101-E67B-DD15-E71387F1FE5C}"/>
                  </a:ext>
                </a:extLst>
              </p:cNvPr>
              <p:cNvSpPr/>
              <p:nvPr/>
            </p:nvSpPr>
            <p:spPr>
              <a:xfrm>
                <a:off x="10939423" y="494598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50F86D0-371B-4C59-6D6C-6B5A8AE016DB}"/>
                  </a:ext>
                </a:extLst>
              </p:cNvPr>
              <p:cNvSpPr/>
              <p:nvPr/>
            </p:nvSpPr>
            <p:spPr>
              <a:xfrm>
                <a:off x="11215674" y="494598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9528D56-902C-0D30-838A-1E20A9065595}"/>
                  </a:ext>
                </a:extLst>
              </p:cNvPr>
              <p:cNvSpPr/>
              <p:nvPr/>
            </p:nvSpPr>
            <p:spPr>
              <a:xfrm>
                <a:off x="9007047" y="522165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8A73119-0513-2FA2-069A-F62277DD8D73}"/>
                  </a:ext>
                </a:extLst>
              </p:cNvPr>
              <p:cNvSpPr/>
              <p:nvPr/>
            </p:nvSpPr>
            <p:spPr>
              <a:xfrm>
                <a:off x="9283924" y="522165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79CB38E-37DE-ABB1-C3D1-44DB9CCC1530}"/>
                  </a:ext>
                </a:extLst>
              </p:cNvPr>
              <p:cNvSpPr/>
              <p:nvPr/>
            </p:nvSpPr>
            <p:spPr>
              <a:xfrm>
                <a:off x="9560175" y="522165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B9C546E-BCA9-2634-4065-DC16FE105052}"/>
                  </a:ext>
                </a:extLst>
              </p:cNvPr>
              <p:cNvSpPr/>
              <p:nvPr/>
            </p:nvSpPr>
            <p:spPr>
              <a:xfrm>
                <a:off x="9007047" y="549790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0A9D6C0-5A90-0496-3225-34BEB23C6D42}"/>
                  </a:ext>
                </a:extLst>
              </p:cNvPr>
              <p:cNvSpPr/>
              <p:nvPr/>
            </p:nvSpPr>
            <p:spPr>
              <a:xfrm>
                <a:off x="9283924" y="549790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E23D7E-2DE1-BEE4-A2AA-1AD25A4D3ABB}"/>
                  </a:ext>
                </a:extLst>
              </p:cNvPr>
              <p:cNvSpPr/>
              <p:nvPr/>
            </p:nvSpPr>
            <p:spPr>
              <a:xfrm>
                <a:off x="9560175" y="549790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D93A27C-3B45-D4DA-8CC8-91B23259243C}"/>
                  </a:ext>
                </a:extLst>
              </p:cNvPr>
              <p:cNvSpPr/>
              <p:nvPr/>
            </p:nvSpPr>
            <p:spPr>
              <a:xfrm>
                <a:off x="9007047" y="5774153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053A0A9-2E86-6BA4-5A86-DCB5EA7F10E0}"/>
                  </a:ext>
                </a:extLst>
              </p:cNvPr>
              <p:cNvSpPr/>
              <p:nvPr/>
            </p:nvSpPr>
            <p:spPr>
              <a:xfrm>
                <a:off x="9283924" y="5774153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27F55B6-87F9-D7DA-8C7E-D44CB89908A3}"/>
                  </a:ext>
                </a:extLst>
              </p:cNvPr>
              <p:cNvSpPr/>
              <p:nvPr/>
            </p:nvSpPr>
            <p:spPr>
              <a:xfrm>
                <a:off x="9560175" y="5774153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38EAADE-898F-5C53-9B58-E35AC200F54D}"/>
                  </a:ext>
                </a:extLst>
              </p:cNvPr>
              <p:cNvSpPr/>
              <p:nvPr/>
            </p:nvSpPr>
            <p:spPr>
              <a:xfrm>
                <a:off x="9833200" y="522165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41B44E50-B185-B005-CB71-DE54DE4B63DA}"/>
                  </a:ext>
                </a:extLst>
              </p:cNvPr>
              <p:cNvSpPr/>
              <p:nvPr/>
            </p:nvSpPr>
            <p:spPr>
              <a:xfrm>
                <a:off x="10110077" y="522165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63DF308-F86C-3442-8D54-4379BEDA8F6B}"/>
                  </a:ext>
                </a:extLst>
              </p:cNvPr>
              <p:cNvSpPr/>
              <p:nvPr/>
            </p:nvSpPr>
            <p:spPr>
              <a:xfrm>
                <a:off x="10386328" y="522165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F768FCE-E297-4568-63E0-324F0B56A716}"/>
                  </a:ext>
                </a:extLst>
              </p:cNvPr>
              <p:cNvSpPr/>
              <p:nvPr/>
            </p:nvSpPr>
            <p:spPr>
              <a:xfrm>
                <a:off x="9833200" y="549790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35B6009-501D-594C-0455-875E05228D4B}"/>
                  </a:ext>
                </a:extLst>
              </p:cNvPr>
              <p:cNvSpPr/>
              <p:nvPr/>
            </p:nvSpPr>
            <p:spPr>
              <a:xfrm>
                <a:off x="10110077" y="549790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D6816DC-031D-5063-D67C-C067838615E5}"/>
                  </a:ext>
                </a:extLst>
              </p:cNvPr>
              <p:cNvSpPr/>
              <p:nvPr/>
            </p:nvSpPr>
            <p:spPr>
              <a:xfrm>
                <a:off x="10386328" y="549790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6695F18-BE08-C710-83C0-CA5BF6D1C8DE}"/>
                  </a:ext>
                </a:extLst>
              </p:cNvPr>
              <p:cNvSpPr/>
              <p:nvPr/>
            </p:nvSpPr>
            <p:spPr>
              <a:xfrm>
                <a:off x="9833200" y="5774153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5563D28-46C6-7810-996E-2DB4A5D69336}"/>
                  </a:ext>
                </a:extLst>
              </p:cNvPr>
              <p:cNvSpPr/>
              <p:nvPr/>
            </p:nvSpPr>
            <p:spPr>
              <a:xfrm>
                <a:off x="10110077" y="5774153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7FEC958-B6FC-8049-DCAC-A6A4D7480D8E}"/>
                  </a:ext>
                </a:extLst>
              </p:cNvPr>
              <p:cNvSpPr/>
              <p:nvPr/>
            </p:nvSpPr>
            <p:spPr>
              <a:xfrm>
                <a:off x="10386328" y="5774153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4CA4E4D0-9F14-7851-AB31-D0967C6CF636}"/>
                  </a:ext>
                </a:extLst>
              </p:cNvPr>
              <p:cNvSpPr/>
              <p:nvPr/>
            </p:nvSpPr>
            <p:spPr>
              <a:xfrm>
                <a:off x="10662546" y="522165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1BE6A319-3C07-B7B1-89D5-E02CF89CDD32}"/>
                  </a:ext>
                </a:extLst>
              </p:cNvPr>
              <p:cNvSpPr/>
              <p:nvPr/>
            </p:nvSpPr>
            <p:spPr>
              <a:xfrm>
                <a:off x="10939423" y="522165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800" b="1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E844E68-58A2-DCCB-BB82-041431B2E980}"/>
                  </a:ext>
                </a:extLst>
              </p:cNvPr>
              <p:cNvSpPr/>
              <p:nvPr/>
            </p:nvSpPr>
            <p:spPr>
              <a:xfrm>
                <a:off x="11215674" y="5221651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0BC2FBC-C2B3-E87D-FDA0-80205B8759D6}"/>
                  </a:ext>
                </a:extLst>
              </p:cNvPr>
              <p:cNvSpPr/>
              <p:nvPr/>
            </p:nvSpPr>
            <p:spPr>
              <a:xfrm>
                <a:off x="10662546" y="549790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0B19C6D1-0BD9-77B2-F301-3324D503F863}"/>
                  </a:ext>
                </a:extLst>
              </p:cNvPr>
              <p:cNvSpPr/>
              <p:nvPr/>
            </p:nvSpPr>
            <p:spPr>
              <a:xfrm>
                <a:off x="10939423" y="549790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C49AEFF-9D21-12B4-5157-A8A8CBC5C198}"/>
                  </a:ext>
                </a:extLst>
              </p:cNvPr>
              <p:cNvSpPr/>
              <p:nvPr/>
            </p:nvSpPr>
            <p:spPr>
              <a:xfrm>
                <a:off x="11215674" y="5497902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671DD37-FEC8-1099-524B-764653AA5335}"/>
                  </a:ext>
                </a:extLst>
              </p:cNvPr>
              <p:cNvSpPr/>
              <p:nvPr/>
            </p:nvSpPr>
            <p:spPr>
              <a:xfrm>
                <a:off x="10662546" y="5774153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A8518BD-BF04-0D2C-6BC2-584E65F3EEC7}"/>
                  </a:ext>
                </a:extLst>
              </p:cNvPr>
              <p:cNvSpPr/>
              <p:nvPr/>
            </p:nvSpPr>
            <p:spPr>
              <a:xfrm>
                <a:off x="10939423" y="5774153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D085469-9C5E-7E92-190E-280E7A7C5742}"/>
                  </a:ext>
                </a:extLst>
              </p:cNvPr>
              <p:cNvSpPr/>
              <p:nvPr/>
            </p:nvSpPr>
            <p:spPr>
              <a:xfrm>
                <a:off x="11215674" y="5774153"/>
                <a:ext cx="276251" cy="276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</p:grpSp>
      </p:grpSp>
      <p:grpSp>
        <p:nvGrpSpPr>
          <p:cNvPr id="1439" name="Group 1438">
            <a:extLst>
              <a:ext uri="{FF2B5EF4-FFF2-40B4-BE49-F238E27FC236}">
                <a16:creationId xmlns:a16="http://schemas.microsoft.com/office/drawing/2014/main" id="{AFF0880B-04E0-BA6B-4E04-C03748B830F0}"/>
              </a:ext>
            </a:extLst>
          </p:cNvPr>
          <p:cNvGrpSpPr/>
          <p:nvPr/>
        </p:nvGrpSpPr>
        <p:grpSpPr>
          <a:xfrm>
            <a:off x="1693810" y="1316444"/>
            <a:ext cx="1825784" cy="1058674"/>
            <a:chOff x="1693810" y="1293107"/>
            <a:chExt cx="1825784" cy="1058674"/>
          </a:xfrm>
        </p:grpSpPr>
        <p:cxnSp>
          <p:nvCxnSpPr>
            <p:cNvPr id="1440" name="Straight Arrow Connector 1439">
              <a:extLst>
                <a:ext uri="{FF2B5EF4-FFF2-40B4-BE49-F238E27FC236}">
                  <a16:creationId xmlns:a16="http://schemas.microsoft.com/office/drawing/2014/main" id="{A3D685DB-D890-ACEB-972E-2D5D798F4D55}"/>
                </a:ext>
              </a:extLst>
            </p:cNvPr>
            <p:cNvCxnSpPr>
              <a:cxnSpLocks/>
            </p:cNvCxnSpPr>
            <p:nvPr/>
          </p:nvCxnSpPr>
          <p:spPr>
            <a:xfrm>
              <a:off x="1984970" y="1603508"/>
              <a:ext cx="0" cy="3684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Arrow Connector 1440">
              <a:extLst>
                <a:ext uri="{FF2B5EF4-FFF2-40B4-BE49-F238E27FC236}">
                  <a16:creationId xmlns:a16="http://schemas.microsoft.com/office/drawing/2014/main" id="{71EC20ED-B092-CABE-4F3D-7A76FDFD8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7396" y="1539605"/>
              <a:ext cx="1105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Box 1441">
              <a:extLst>
                <a:ext uri="{FF2B5EF4-FFF2-40B4-BE49-F238E27FC236}">
                  <a16:creationId xmlns:a16="http://schemas.microsoft.com/office/drawing/2014/main" id="{373BA5EF-FA3F-B22B-A217-0898953E9B5D}"/>
                </a:ext>
              </a:extLst>
            </p:cNvPr>
            <p:cNvSpPr txBox="1"/>
            <p:nvPr/>
          </p:nvSpPr>
          <p:spPr>
            <a:xfrm>
              <a:off x="2348649" y="1293107"/>
              <a:ext cx="54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300</a:t>
              </a:r>
            </a:p>
          </p:txBody>
        </p:sp>
        <p:sp>
          <p:nvSpPr>
            <p:cNvPr id="1443" name="TextBox 1442">
              <a:extLst>
                <a:ext uri="{FF2B5EF4-FFF2-40B4-BE49-F238E27FC236}">
                  <a16:creationId xmlns:a16="http://schemas.microsoft.com/office/drawing/2014/main" id="{88FCD6AB-B332-4D33-050D-2BD3EA9126E3}"/>
                </a:ext>
              </a:extLst>
            </p:cNvPr>
            <p:cNvSpPr txBox="1"/>
            <p:nvPr/>
          </p:nvSpPr>
          <p:spPr>
            <a:xfrm>
              <a:off x="1693810" y="1677090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3</a:t>
              </a:r>
            </a:p>
          </p:txBody>
        </p:sp>
        <p:cxnSp>
          <p:nvCxnSpPr>
            <p:cNvPr id="1444" name="Straight Arrow Connector 1443">
              <a:extLst>
                <a:ext uri="{FF2B5EF4-FFF2-40B4-BE49-F238E27FC236}">
                  <a16:creationId xmlns:a16="http://schemas.microsoft.com/office/drawing/2014/main" id="{772D70DC-2BF2-A583-146B-D62ADF4C14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2446" y="2022829"/>
              <a:ext cx="346203" cy="3025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5" name="TextBox 1444">
              <a:extLst>
                <a:ext uri="{FF2B5EF4-FFF2-40B4-BE49-F238E27FC236}">
                  <a16:creationId xmlns:a16="http://schemas.microsoft.com/office/drawing/2014/main" id="{94389DFA-2600-72F5-2951-5055B6AE0E00}"/>
                </a:ext>
              </a:extLst>
            </p:cNvPr>
            <p:cNvSpPr txBox="1"/>
            <p:nvPr/>
          </p:nvSpPr>
          <p:spPr>
            <a:xfrm>
              <a:off x="1779915" y="2167115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64</a:t>
              </a:r>
            </a:p>
          </p:txBody>
        </p:sp>
        <p:grpSp>
          <p:nvGrpSpPr>
            <p:cNvPr id="1446" name="Group 1445">
              <a:extLst>
                <a:ext uri="{FF2B5EF4-FFF2-40B4-BE49-F238E27FC236}">
                  <a16:creationId xmlns:a16="http://schemas.microsoft.com/office/drawing/2014/main" id="{881DA8BD-B17E-F32B-9840-B4004D0F2A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9594" y="1604355"/>
              <a:ext cx="1440000" cy="705505"/>
              <a:chOff x="4946099" y="3413122"/>
              <a:chExt cx="3246878" cy="1590753"/>
            </a:xfrm>
          </p:grpSpPr>
          <p:grpSp>
            <p:nvGrpSpPr>
              <p:cNvPr id="1447" name="Group 1446">
                <a:extLst>
                  <a:ext uri="{FF2B5EF4-FFF2-40B4-BE49-F238E27FC236}">
                    <a16:creationId xmlns:a16="http://schemas.microsoft.com/office/drawing/2014/main" id="{24D0A929-E6A5-1ECE-A086-3012C5DCDB25}"/>
                  </a:ext>
                </a:extLst>
              </p:cNvPr>
              <p:cNvGrpSpPr/>
              <p:nvPr/>
            </p:nvGrpSpPr>
            <p:grpSpPr>
              <a:xfrm>
                <a:off x="4946099" y="3413122"/>
                <a:ext cx="2484878" cy="828753"/>
                <a:chOff x="4817382" y="3268771"/>
                <a:chExt cx="2484878" cy="828753"/>
              </a:xfrm>
            </p:grpSpPr>
            <p:sp>
              <p:nvSpPr>
                <p:cNvPr id="1588" name="Rectangle 1587">
                  <a:extLst>
                    <a:ext uri="{FF2B5EF4-FFF2-40B4-BE49-F238E27FC236}">
                      <a16:creationId xmlns:a16="http://schemas.microsoft.com/office/drawing/2014/main" id="{8458165C-30A8-3BD0-B61F-2E2C8BA1A46E}"/>
                    </a:ext>
                  </a:extLst>
                </p:cNvPr>
                <p:cNvSpPr/>
                <p:nvPr/>
              </p:nvSpPr>
              <p:spPr>
                <a:xfrm>
                  <a:off x="481738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89" name="Rectangle 1588">
                  <a:extLst>
                    <a:ext uri="{FF2B5EF4-FFF2-40B4-BE49-F238E27FC236}">
                      <a16:creationId xmlns:a16="http://schemas.microsoft.com/office/drawing/2014/main" id="{0AB213F0-82E5-402F-E5E9-7B1904263259}"/>
                    </a:ext>
                  </a:extLst>
                </p:cNvPr>
                <p:cNvSpPr/>
                <p:nvPr/>
              </p:nvSpPr>
              <p:spPr>
                <a:xfrm>
                  <a:off x="509425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90" name="Rectangle 1589">
                  <a:extLst>
                    <a:ext uri="{FF2B5EF4-FFF2-40B4-BE49-F238E27FC236}">
                      <a16:creationId xmlns:a16="http://schemas.microsoft.com/office/drawing/2014/main" id="{718EA614-11E3-EB92-68C5-1FBCE9CB5B57}"/>
                    </a:ext>
                  </a:extLst>
                </p:cNvPr>
                <p:cNvSpPr/>
                <p:nvPr/>
              </p:nvSpPr>
              <p:spPr>
                <a:xfrm>
                  <a:off x="5370510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91" name="Rectangle 1590">
                  <a:extLst>
                    <a:ext uri="{FF2B5EF4-FFF2-40B4-BE49-F238E27FC236}">
                      <a16:creationId xmlns:a16="http://schemas.microsoft.com/office/drawing/2014/main" id="{80B59837-A033-089D-C9D8-3D22E32631E6}"/>
                    </a:ext>
                  </a:extLst>
                </p:cNvPr>
                <p:cNvSpPr/>
                <p:nvPr/>
              </p:nvSpPr>
              <p:spPr>
                <a:xfrm>
                  <a:off x="481738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92" name="Rectangle 1591">
                  <a:extLst>
                    <a:ext uri="{FF2B5EF4-FFF2-40B4-BE49-F238E27FC236}">
                      <a16:creationId xmlns:a16="http://schemas.microsoft.com/office/drawing/2014/main" id="{8F7F7310-808F-6F4C-EE6A-4D2313CE019A}"/>
                    </a:ext>
                  </a:extLst>
                </p:cNvPr>
                <p:cNvSpPr/>
                <p:nvPr/>
              </p:nvSpPr>
              <p:spPr>
                <a:xfrm>
                  <a:off x="509425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93" name="Rectangle 1592">
                  <a:extLst>
                    <a:ext uri="{FF2B5EF4-FFF2-40B4-BE49-F238E27FC236}">
                      <a16:creationId xmlns:a16="http://schemas.microsoft.com/office/drawing/2014/main" id="{C165F33D-5A52-41D1-9F97-6CEE6BC1809D}"/>
                    </a:ext>
                  </a:extLst>
                </p:cNvPr>
                <p:cNvSpPr/>
                <p:nvPr/>
              </p:nvSpPr>
              <p:spPr>
                <a:xfrm>
                  <a:off x="5370510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94" name="Rectangle 1593">
                  <a:extLst>
                    <a:ext uri="{FF2B5EF4-FFF2-40B4-BE49-F238E27FC236}">
                      <a16:creationId xmlns:a16="http://schemas.microsoft.com/office/drawing/2014/main" id="{D1DC5732-3B0E-D5B3-D332-1A642A6B96CF}"/>
                    </a:ext>
                  </a:extLst>
                </p:cNvPr>
                <p:cNvSpPr/>
                <p:nvPr/>
              </p:nvSpPr>
              <p:spPr>
                <a:xfrm>
                  <a:off x="481738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95" name="Rectangle 1594">
                  <a:extLst>
                    <a:ext uri="{FF2B5EF4-FFF2-40B4-BE49-F238E27FC236}">
                      <a16:creationId xmlns:a16="http://schemas.microsoft.com/office/drawing/2014/main" id="{FFD4E081-AC70-7319-3C7E-A733C77F953F}"/>
                    </a:ext>
                  </a:extLst>
                </p:cNvPr>
                <p:cNvSpPr/>
                <p:nvPr/>
              </p:nvSpPr>
              <p:spPr>
                <a:xfrm>
                  <a:off x="509425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96" name="Rectangle 1595">
                  <a:extLst>
                    <a:ext uri="{FF2B5EF4-FFF2-40B4-BE49-F238E27FC236}">
                      <a16:creationId xmlns:a16="http://schemas.microsoft.com/office/drawing/2014/main" id="{FAA66B7E-A03C-9494-37FD-9C6356A5FA3F}"/>
                    </a:ext>
                  </a:extLst>
                </p:cNvPr>
                <p:cNvSpPr/>
                <p:nvPr/>
              </p:nvSpPr>
              <p:spPr>
                <a:xfrm>
                  <a:off x="5370510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97" name="Rectangle 1596">
                  <a:extLst>
                    <a:ext uri="{FF2B5EF4-FFF2-40B4-BE49-F238E27FC236}">
                      <a16:creationId xmlns:a16="http://schemas.microsoft.com/office/drawing/2014/main" id="{A7291E57-E151-D2EA-74A4-6286C8C4B350}"/>
                    </a:ext>
                  </a:extLst>
                </p:cNvPr>
                <p:cNvSpPr/>
                <p:nvPr/>
              </p:nvSpPr>
              <p:spPr>
                <a:xfrm>
                  <a:off x="5643535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98" name="Rectangle 1597">
                  <a:extLst>
                    <a:ext uri="{FF2B5EF4-FFF2-40B4-BE49-F238E27FC236}">
                      <a16:creationId xmlns:a16="http://schemas.microsoft.com/office/drawing/2014/main" id="{D64C7509-8EA8-B7DA-6375-D82B4AC79A4F}"/>
                    </a:ext>
                  </a:extLst>
                </p:cNvPr>
                <p:cNvSpPr/>
                <p:nvPr/>
              </p:nvSpPr>
              <p:spPr>
                <a:xfrm>
                  <a:off x="592041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99" name="Rectangle 1598">
                  <a:extLst>
                    <a:ext uri="{FF2B5EF4-FFF2-40B4-BE49-F238E27FC236}">
                      <a16:creationId xmlns:a16="http://schemas.microsoft.com/office/drawing/2014/main" id="{2D6AFBC2-9E5D-822F-E4F9-D82C897491D3}"/>
                    </a:ext>
                  </a:extLst>
                </p:cNvPr>
                <p:cNvSpPr/>
                <p:nvPr/>
              </p:nvSpPr>
              <p:spPr>
                <a:xfrm>
                  <a:off x="6196663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00" name="Rectangle 1599">
                  <a:extLst>
                    <a:ext uri="{FF2B5EF4-FFF2-40B4-BE49-F238E27FC236}">
                      <a16:creationId xmlns:a16="http://schemas.microsoft.com/office/drawing/2014/main" id="{3366DFC0-CB25-2085-9D96-78B39E214187}"/>
                    </a:ext>
                  </a:extLst>
                </p:cNvPr>
                <p:cNvSpPr/>
                <p:nvPr/>
              </p:nvSpPr>
              <p:spPr>
                <a:xfrm>
                  <a:off x="5643535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01" name="Rectangle 1600">
                  <a:extLst>
                    <a:ext uri="{FF2B5EF4-FFF2-40B4-BE49-F238E27FC236}">
                      <a16:creationId xmlns:a16="http://schemas.microsoft.com/office/drawing/2014/main" id="{FBDA1FD4-E4BC-14D8-E842-4C377CAF394B}"/>
                    </a:ext>
                  </a:extLst>
                </p:cNvPr>
                <p:cNvSpPr/>
                <p:nvPr/>
              </p:nvSpPr>
              <p:spPr>
                <a:xfrm>
                  <a:off x="592041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02" name="Rectangle 1601">
                  <a:extLst>
                    <a:ext uri="{FF2B5EF4-FFF2-40B4-BE49-F238E27FC236}">
                      <a16:creationId xmlns:a16="http://schemas.microsoft.com/office/drawing/2014/main" id="{9B5C767A-A123-1C68-A7F1-ECBFBC93CE3E}"/>
                    </a:ext>
                  </a:extLst>
                </p:cNvPr>
                <p:cNvSpPr/>
                <p:nvPr/>
              </p:nvSpPr>
              <p:spPr>
                <a:xfrm>
                  <a:off x="6196663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03" name="Rectangle 1602">
                  <a:extLst>
                    <a:ext uri="{FF2B5EF4-FFF2-40B4-BE49-F238E27FC236}">
                      <a16:creationId xmlns:a16="http://schemas.microsoft.com/office/drawing/2014/main" id="{074F63DB-193E-E5BC-5D13-4AF6CD5BF425}"/>
                    </a:ext>
                  </a:extLst>
                </p:cNvPr>
                <p:cNvSpPr/>
                <p:nvPr/>
              </p:nvSpPr>
              <p:spPr>
                <a:xfrm>
                  <a:off x="5643535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04" name="Rectangle 1603">
                  <a:extLst>
                    <a:ext uri="{FF2B5EF4-FFF2-40B4-BE49-F238E27FC236}">
                      <a16:creationId xmlns:a16="http://schemas.microsoft.com/office/drawing/2014/main" id="{0C6CE62A-2277-F5A3-C179-9FF235D53F90}"/>
                    </a:ext>
                  </a:extLst>
                </p:cNvPr>
                <p:cNvSpPr/>
                <p:nvPr/>
              </p:nvSpPr>
              <p:spPr>
                <a:xfrm>
                  <a:off x="592041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05" name="Rectangle 1604">
                  <a:extLst>
                    <a:ext uri="{FF2B5EF4-FFF2-40B4-BE49-F238E27FC236}">
                      <a16:creationId xmlns:a16="http://schemas.microsoft.com/office/drawing/2014/main" id="{BAD9C1CD-4D1B-FC8B-8CA6-24C00FC23264}"/>
                    </a:ext>
                  </a:extLst>
                </p:cNvPr>
                <p:cNvSpPr/>
                <p:nvPr/>
              </p:nvSpPr>
              <p:spPr>
                <a:xfrm>
                  <a:off x="6196663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06" name="Rectangle 1605">
                  <a:extLst>
                    <a:ext uri="{FF2B5EF4-FFF2-40B4-BE49-F238E27FC236}">
                      <a16:creationId xmlns:a16="http://schemas.microsoft.com/office/drawing/2014/main" id="{2DCB9BA1-8EBE-404E-8AE9-FBAA93F51D2F}"/>
                    </a:ext>
                  </a:extLst>
                </p:cNvPr>
                <p:cNvSpPr/>
                <p:nvPr/>
              </p:nvSpPr>
              <p:spPr>
                <a:xfrm>
                  <a:off x="6472881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07" name="Rectangle 1606">
                  <a:extLst>
                    <a:ext uri="{FF2B5EF4-FFF2-40B4-BE49-F238E27FC236}">
                      <a16:creationId xmlns:a16="http://schemas.microsoft.com/office/drawing/2014/main" id="{222773B0-3C3F-43EA-08A2-176E99107599}"/>
                    </a:ext>
                  </a:extLst>
                </p:cNvPr>
                <p:cNvSpPr/>
                <p:nvPr/>
              </p:nvSpPr>
              <p:spPr>
                <a:xfrm>
                  <a:off x="6749758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08" name="Rectangle 1607">
                  <a:extLst>
                    <a:ext uri="{FF2B5EF4-FFF2-40B4-BE49-F238E27FC236}">
                      <a16:creationId xmlns:a16="http://schemas.microsoft.com/office/drawing/2014/main" id="{40055900-F981-E084-A869-7D70AAA00351}"/>
                    </a:ext>
                  </a:extLst>
                </p:cNvPr>
                <p:cNvSpPr/>
                <p:nvPr/>
              </p:nvSpPr>
              <p:spPr>
                <a:xfrm>
                  <a:off x="702600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09" name="Rectangle 1608">
                  <a:extLst>
                    <a:ext uri="{FF2B5EF4-FFF2-40B4-BE49-F238E27FC236}">
                      <a16:creationId xmlns:a16="http://schemas.microsoft.com/office/drawing/2014/main" id="{B0FD7697-83DE-5F73-0631-77FF308E88C7}"/>
                    </a:ext>
                  </a:extLst>
                </p:cNvPr>
                <p:cNvSpPr/>
                <p:nvPr/>
              </p:nvSpPr>
              <p:spPr>
                <a:xfrm>
                  <a:off x="6472881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10" name="Rectangle 1609">
                  <a:extLst>
                    <a:ext uri="{FF2B5EF4-FFF2-40B4-BE49-F238E27FC236}">
                      <a16:creationId xmlns:a16="http://schemas.microsoft.com/office/drawing/2014/main" id="{C660126A-C2EF-5EB7-367F-0670AB515E17}"/>
                    </a:ext>
                  </a:extLst>
                </p:cNvPr>
                <p:cNvSpPr/>
                <p:nvPr/>
              </p:nvSpPr>
              <p:spPr>
                <a:xfrm>
                  <a:off x="6749758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11" name="Rectangle 1610">
                  <a:extLst>
                    <a:ext uri="{FF2B5EF4-FFF2-40B4-BE49-F238E27FC236}">
                      <a16:creationId xmlns:a16="http://schemas.microsoft.com/office/drawing/2014/main" id="{799F8B4C-8FCD-F97C-CC45-295CCE0C740F}"/>
                    </a:ext>
                  </a:extLst>
                </p:cNvPr>
                <p:cNvSpPr/>
                <p:nvPr/>
              </p:nvSpPr>
              <p:spPr>
                <a:xfrm>
                  <a:off x="702600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12" name="Rectangle 1611">
                  <a:extLst>
                    <a:ext uri="{FF2B5EF4-FFF2-40B4-BE49-F238E27FC236}">
                      <a16:creationId xmlns:a16="http://schemas.microsoft.com/office/drawing/2014/main" id="{3E464B5B-F27A-31A0-258C-BE50B9E827D6}"/>
                    </a:ext>
                  </a:extLst>
                </p:cNvPr>
                <p:cNvSpPr/>
                <p:nvPr/>
              </p:nvSpPr>
              <p:spPr>
                <a:xfrm>
                  <a:off x="6472881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13" name="Rectangle 1612">
                  <a:extLst>
                    <a:ext uri="{FF2B5EF4-FFF2-40B4-BE49-F238E27FC236}">
                      <a16:creationId xmlns:a16="http://schemas.microsoft.com/office/drawing/2014/main" id="{2AA229A1-4BBB-70D8-BF16-2A53BB42584E}"/>
                    </a:ext>
                  </a:extLst>
                </p:cNvPr>
                <p:cNvSpPr/>
                <p:nvPr/>
              </p:nvSpPr>
              <p:spPr>
                <a:xfrm>
                  <a:off x="6749758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14" name="Rectangle 1613">
                  <a:extLst>
                    <a:ext uri="{FF2B5EF4-FFF2-40B4-BE49-F238E27FC236}">
                      <a16:creationId xmlns:a16="http://schemas.microsoft.com/office/drawing/2014/main" id="{8273F813-5049-2D80-C688-F9A90225609B}"/>
                    </a:ext>
                  </a:extLst>
                </p:cNvPr>
                <p:cNvSpPr/>
                <p:nvPr/>
              </p:nvSpPr>
              <p:spPr>
                <a:xfrm>
                  <a:off x="702600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448" name="Group 1447">
                <a:extLst>
                  <a:ext uri="{FF2B5EF4-FFF2-40B4-BE49-F238E27FC236}">
                    <a16:creationId xmlns:a16="http://schemas.microsoft.com/office/drawing/2014/main" id="{CA953408-E644-C22F-445B-6C34975464AB}"/>
                  </a:ext>
                </a:extLst>
              </p:cNvPr>
              <p:cNvGrpSpPr/>
              <p:nvPr/>
            </p:nvGrpSpPr>
            <p:grpSpPr>
              <a:xfrm>
                <a:off x="5098499" y="3565522"/>
                <a:ext cx="2484878" cy="828753"/>
                <a:chOff x="4817382" y="3268771"/>
                <a:chExt cx="2484878" cy="828753"/>
              </a:xfrm>
            </p:grpSpPr>
            <p:sp>
              <p:nvSpPr>
                <p:cNvPr id="1561" name="Rectangle 1560">
                  <a:extLst>
                    <a:ext uri="{FF2B5EF4-FFF2-40B4-BE49-F238E27FC236}">
                      <a16:creationId xmlns:a16="http://schemas.microsoft.com/office/drawing/2014/main" id="{E7DF39A7-E3AF-4718-6546-5E5408E4AD48}"/>
                    </a:ext>
                  </a:extLst>
                </p:cNvPr>
                <p:cNvSpPr/>
                <p:nvPr/>
              </p:nvSpPr>
              <p:spPr>
                <a:xfrm>
                  <a:off x="481738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62" name="Rectangle 1561">
                  <a:extLst>
                    <a:ext uri="{FF2B5EF4-FFF2-40B4-BE49-F238E27FC236}">
                      <a16:creationId xmlns:a16="http://schemas.microsoft.com/office/drawing/2014/main" id="{003C5D22-1B0D-3E51-8984-F0A66BBF3505}"/>
                    </a:ext>
                  </a:extLst>
                </p:cNvPr>
                <p:cNvSpPr/>
                <p:nvPr/>
              </p:nvSpPr>
              <p:spPr>
                <a:xfrm>
                  <a:off x="509425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63" name="Rectangle 1562">
                  <a:extLst>
                    <a:ext uri="{FF2B5EF4-FFF2-40B4-BE49-F238E27FC236}">
                      <a16:creationId xmlns:a16="http://schemas.microsoft.com/office/drawing/2014/main" id="{0D9DFE65-B2A4-85D8-66F2-11EED535241D}"/>
                    </a:ext>
                  </a:extLst>
                </p:cNvPr>
                <p:cNvSpPr/>
                <p:nvPr/>
              </p:nvSpPr>
              <p:spPr>
                <a:xfrm>
                  <a:off x="5370510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64" name="Rectangle 1563">
                  <a:extLst>
                    <a:ext uri="{FF2B5EF4-FFF2-40B4-BE49-F238E27FC236}">
                      <a16:creationId xmlns:a16="http://schemas.microsoft.com/office/drawing/2014/main" id="{8F98CFDF-E1DB-8C6F-B3C7-4EB3D073DB5D}"/>
                    </a:ext>
                  </a:extLst>
                </p:cNvPr>
                <p:cNvSpPr/>
                <p:nvPr/>
              </p:nvSpPr>
              <p:spPr>
                <a:xfrm>
                  <a:off x="481738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65" name="Rectangle 1564">
                  <a:extLst>
                    <a:ext uri="{FF2B5EF4-FFF2-40B4-BE49-F238E27FC236}">
                      <a16:creationId xmlns:a16="http://schemas.microsoft.com/office/drawing/2014/main" id="{8BE07004-2A41-F0EA-2273-AA787D14257A}"/>
                    </a:ext>
                  </a:extLst>
                </p:cNvPr>
                <p:cNvSpPr/>
                <p:nvPr/>
              </p:nvSpPr>
              <p:spPr>
                <a:xfrm>
                  <a:off x="509425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66" name="Rectangle 1565">
                  <a:extLst>
                    <a:ext uri="{FF2B5EF4-FFF2-40B4-BE49-F238E27FC236}">
                      <a16:creationId xmlns:a16="http://schemas.microsoft.com/office/drawing/2014/main" id="{8F484689-646A-70F6-BE8E-A78E09DA3C27}"/>
                    </a:ext>
                  </a:extLst>
                </p:cNvPr>
                <p:cNvSpPr/>
                <p:nvPr/>
              </p:nvSpPr>
              <p:spPr>
                <a:xfrm>
                  <a:off x="5370510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67" name="Rectangle 1566">
                  <a:extLst>
                    <a:ext uri="{FF2B5EF4-FFF2-40B4-BE49-F238E27FC236}">
                      <a16:creationId xmlns:a16="http://schemas.microsoft.com/office/drawing/2014/main" id="{C43BE04D-3467-0AB8-70A3-25C95DFEFD62}"/>
                    </a:ext>
                  </a:extLst>
                </p:cNvPr>
                <p:cNvSpPr/>
                <p:nvPr/>
              </p:nvSpPr>
              <p:spPr>
                <a:xfrm>
                  <a:off x="481738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68" name="Rectangle 1567">
                  <a:extLst>
                    <a:ext uri="{FF2B5EF4-FFF2-40B4-BE49-F238E27FC236}">
                      <a16:creationId xmlns:a16="http://schemas.microsoft.com/office/drawing/2014/main" id="{55FB7FEB-D967-B094-80CC-9C6B0B45648A}"/>
                    </a:ext>
                  </a:extLst>
                </p:cNvPr>
                <p:cNvSpPr/>
                <p:nvPr/>
              </p:nvSpPr>
              <p:spPr>
                <a:xfrm>
                  <a:off x="509425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69" name="Rectangle 1568">
                  <a:extLst>
                    <a:ext uri="{FF2B5EF4-FFF2-40B4-BE49-F238E27FC236}">
                      <a16:creationId xmlns:a16="http://schemas.microsoft.com/office/drawing/2014/main" id="{4B0A42C3-5DD4-2F3E-6265-549BFD1DB74B}"/>
                    </a:ext>
                  </a:extLst>
                </p:cNvPr>
                <p:cNvSpPr/>
                <p:nvPr/>
              </p:nvSpPr>
              <p:spPr>
                <a:xfrm>
                  <a:off x="5370510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70" name="Rectangle 1569">
                  <a:extLst>
                    <a:ext uri="{FF2B5EF4-FFF2-40B4-BE49-F238E27FC236}">
                      <a16:creationId xmlns:a16="http://schemas.microsoft.com/office/drawing/2014/main" id="{FB0BBCE1-16EA-E799-461F-FC3B9F14E806}"/>
                    </a:ext>
                  </a:extLst>
                </p:cNvPr>
                <p:cNvSpPr/>
                <p:nvPr/>
              </p:nvSpPr>
              <p:spPr>
                <a:xfrm>
                  <a:off x="5643535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71" name="Rectangle 1570">
                  <a:extLst>
                    <a:ext uri="{FF2B5EF4-FFF2-40B4-BE49-F238E27FC236}">
                      <a16:creationId xmlns:a16="http://schemas.microsoft.com/office/drawing/2014/main" id="{4ED59B84-C58E-BD61-B257-0CAC5785826A}"/>
                    </a:ext>
                  </a:extLst>
                </p:cNvPr>
                <p:cNvSpPr/>
                <p:nvPr/>
              </p:nvSpPr>
              <p:spPr>
                <a:xfrm>
                  <a:off x="592041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72" name="Rectangle 1571">
                  <a:extLst>
                    <a:ext uri="{FF2B5EF4-FFF2-40B4-BE49-F238E27FC236}">
                      <a16:creationId xmlns:a16="http://schemas.microsoft.com/office/drawing/2014/main" id="{AB487EC5-EAB9-3C62-1306-9C537F7F5B58}"/>
                    </a:ext>
                  </a:extLst>
                </p:cNvPr>
                <p:cNvSpPr/>
                <p:nvPr/>
              </p:nvSpPr>
              <p:spPr>
                <a:xfrm>
                  <a:off x="6196663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73" name="Rectangle 1572">
                  <a:extLst>
                    <a:ext uri="{FF2B5EF4-FFF2-40B4-BE49-F238E27FC236}">
                      <a16:creationId xmlns:a16="http://schemas.microsoft.com/office/drawing/2014/main" id="{72DFC4D6-FFC1-2B2A-FA6D-5D58451C8045}"/>
                    </a:ext>
                  </a:extLst>
                </p:cNvPr>
                <p:cNvSpPr/>
                <p:nvPr/>
              </p:nvSpPr>
              <p:spPr>
                <a:xfrm>
                  <a:off x="5643535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74" name="Rectangle 1573">
                  <a:extLst>
                    <a:ext uri="{FF2B5EF4-FFF2-40B4-BE49-F238E27FC236}">
                      <a16:creationId xmlns:a16="http://schemas.microsoft.com/office/drawing/2014/main" id="{CB401FEF-D564-3969-DF88-9E602BE7756C}"/>
                    </a:ext>
                  </a:extLst>
                </p:cNvPr>
                <p:cNvSpPr/>
                <p:nvPr/>
              </p:nvSpPr>
              <p:spPr>
                <a:xfrm>
                  <a:off x="592041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75" name="Rectangle 1574">
                  <a:extLst>
                    <a:ext uri="{FF2B5EF4-FFF2-40B4-BE49-F238E27FC236}">
                      <a16:creationId xmlns:a16="http://schemas.microsoft.com/office/drawing/2014/main" id="{24EEC0F4-BC37-EFC3-2A9B-567251683510}"/>
                    </a:ext>
                  </a:extLst>
                </p:cNvPr>
                <p:cNvSpPr/>
                <p:nvPr/>
              </p:nvSpPr>
              <p:spPr>
                <a:xfrm>
                  <a:off x="6196663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76" name="Rectangle 1575">
                  <a:extLst>
                    <a:ext uri="{FF2B5EF4-FFF2-40B4-BE49-F238E27FC236}">
                      <a16:creationId xmlns:a16="http://schemas.microsoft.com/office/drawing/2014/main" id="{DD05AE67-6C4B-B6E4-5398-DF44864F3E54}"/>
                    </a:ext>
                  </a:extLst>
                </p:cNvPr>
                <p:cNvSpPr/>
                <p:nvPr/>
              </p:nvSpPr>
              <p:spPr>
                <a:xfrm>
                  <a:off x="5643535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77" name="Rectangle 1576">
                  <a:extLst>
                    <a:ext uri="{FF2B5EF4-FFF2-40B4-BE49-F238E27FC236}">
                      <a16:creationId xmlns:a16="http://schemas.microsoft.com/office/drawing/2014/main" id="{860F3CAC-8630-82A2-F89C-120A8AADE701}"/>
                    </a:ext>
                  </a:extLst>
                </p:cNvPr>
                <p:cNvSpPr/>
                <p:nvPr/>
              </p:nvSpPr>
              <p:spPr>
                <a:xfrm>
                  <a:off x="592041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78" name="Rectangle 1577">
                  <a:extLst>
                    <a:ext uri="{FF2B5EF4-FFF2-40B4-BE49-F238E27FC236}">
                      <a16:creationId xmlns:a16="http://schemas.microsoft.com/office/drawing/2014/main" id="{F4E93819-1B8F-599F-4C96-614050C5402F}"/>
                    </a:ext>
                  </a:extLst>
                </p:cNvPr>
                <p:cNvSpPr/>
                <p:nvPr/>
              </p:nvSpPr>
              <p:spPr>
                <a:xfrm>
                  <a:off x="6196663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79" name="Rectangle 1578">
                  <a:extLst>
                    <a:ext uri="{FF2B5EF4-FFF2-40B4-BE49-F238E27FC236}">
                      <a16:creationId xmlns:a16="http://schemas.microsoft.com/office/drawing/2014/main" id="{CAA43287-8FB3-7DFD-3E95-C3F426C63841}"/>
                    </a:ext>
                  </a:extLst>
                </p:cNvPr>
                <p:cNvSpPr/>
                <p:nvPr/>
              </p:nvSpPr>
              <p:spPr>
                <a:xfrm>
                  <a:off x="6472881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80" name="Rectangle 1579">
                  <a:extLst>
                    <a:ext uri="{FF2B5EF4-FFF2-40B4-BE49-F238E27FC236}">
                      <a16:creationId xmlns:a16="http://schemas.microsoft.com/office/drawing/2014/main" id="{0AC24160-3BBF-641B-638D-574549030598}"/>
                    </a:ext>
                  </a:extLst>
                </p:cNvPr>
                <p:cNvSpPr/>
                <p:nvPr/>
              </p:nvSpPr>
              <p:spPr>
                <a:xfrm>
                  <a:off x="6749758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81" name="Rectangle 1580">
                  <a:extLst>
                    <a:ext uri="{FF2B5EF4-FFF2-40B4-BE49-F238E27FC236}">
                      <a16:creationId xmlns:a16="http://schemas.microsoft.com/office/drawing/2014/main" id="{B46DA573-231C-349C-79CB-67CB41156183}"/>
                    </a:ext>
                  </a:extLst>
                </p:cNvPr>
                <p:cNvSpPr/>
                <p:nvPr/>
              </p:nvSpPr>
              <p:spPr>
                <a:xfrm>
                  <a:off x="702600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82" name="Rectangle 1581">
                  <a:extLst>
                    <a:ext uri="{FF2B5EF4-FFF2-40B4-BE49-F238E27FC236}">
                      <a16:creationId xmlns:a16="http://schemas.microsoft.com/office/drawing/2014/main" id="{C0C90BD3-0F89-BEFC-58CF-6DB111789954}"/>
                    </a:ext>
                  </a:extLst>
                </p:cNvPr>
                <p:cNvSpPr/>
                <p:nvPr/>
              </p:nvSpPr>
              <p:spPr>
                <a:xfrm>
                  <a:off x="6472881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83" name="Rectangle 1582">
                  <a:extLst>
                    <a:ext uri="{FF2B5EF4-FFF2-40B4-BE49-F238E27FC236}">
                      <a16:creationId xmlns:a16="http://schemas.microsoft.com/office/drawing/2014/main" id="{F0C74F4E-2076-65B0-C2ED-220DB07BF2BC}"/>
                    </a:ext>
                  </a:extLst>
                </p:cNvPr>
                <p:cNvSpPr/>
                <p:nvPr/>
              </p:nvSpPr>
              <p:spPr>
                <a:xfrm>
                  <a:off x="6749758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84" name="Rectangle 1583">
                  <a:extLst>
                    <a:ext uri="{FF2B5EF4-FFF2-40B4-BE49-F238E27FC236}">
                      <a16:creationId xmlns:a16="http://schemas.microsoft.com/office/drawing/2014/main" id="{52AD7CAE-4D93-6A50-9684-8AAD969DAE91}"/>
                    </a:ext>
                  </a:extLst>
                </p:cNvPr>
                <p:cNvSpPr/>
                <p:nvPr/>
              </p:nvSpPr>
              <p:spPr>
                <a:xfrm>
                  <a:off x="702600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85" name="Rectangle 1584">
                  <a:extLst>
                    <a:ext uri="{FF2B5EF4-FFF2-40B4-BE49-F238E27FC236}">
                      <a16:creationId xmlns:a16="http://schemas.microsoft.com/office/drawing/2014/main" id="{5B29FC49-E8BF-101B-42A8-0F0B8B3EBEDE}"/>
                    </a:ext>
                  </a:extLst>
                </p:cNvPr>
                <p:cNvSpPr/>
                <p:nvPr/>
              </p:nvSpPr>
              <p:spPr>
                <a:xfrm>
                  <a:off x="6472881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86" name="Rectangle 1585">
                  <a:extLst>
                    <a:ext uri="{FF2B5EF4-FFF2-40B4-BE49-F238E27FC236}">
                      <a16:creationId xmlns:a16="http://schemas.microsoft.com/office/drawing/2014/main" id="{EC09DC81-E52C-0A74-D21E-A4F9FDAE8282}"/>
                    </a:ext>
                  </a:extLst>
                </p:cNvPr>
                <p:cNvSpPr/>
                <p:nvPr/>
              </p:nvSpPr>
              <p:spPr>
                <a:xfrm>
                  <a:off x="6749758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87" name="Rectangle 1586">
                  <a:extLst>
                    <a:ext uri="{FF2B5EF4-FFF2-40B4-BE49-F238E27FC236}">
                      <a16:creationId xmlns:a16="http://schemas.microsoft.com/office/drawing/2014/main" id="{7813CDFD-B66A-5810-7FA4-DF99925CBFC6}"/>
                    </a:ext>
                  </a:extLst>
                </p:cNvPr>
                <p:cNvSpPr/>
                <p:nvPr/>
              </p:nvSpPr>
              <p:spPr>
                <a:xfrm>
                  <a:off x="702600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449" name="Group 1448">
                <a:extLst>
                  <a:ext uri="{FF2B5EF4-FFF2-40B4-BE49-F238E27FC236}">
                    <a16:creationId xmlns:a16="http://schemas.microsoft.com/office/drawing/2014/main" id="{70308688-BE8E-87D5-31E1-0E8191AE5BA4}"/>
                  </a:ext>
                </a:extLst>
              </p:cNvPr>
              <p:cNvGrpSpPr/>
              <p:nvPr/>
            </p:nvGrpSpPr>
            <p:grpSpPr>
              <a:xfrm>
                <a:off x="5250899" y="3717922"/>
                <a:ext cx="2484878" cy="828753"/>
                <a:chOff x="4817382" y="3268771"/>
                <a:chExt cx="2484878" cy="828753"/>
              </a:xfrm>
            </p:grpSpPr>
            <p:sp>
              <p:nvSpPr>
                <p:cNvPr id="1534" name="Rectangle 1533">
                  <a:extLst>
                    <a:ext uri="{FF2B5EF4-FFF2-40B4-BE49-F238E27FC236}">
                      <a16:creationId xmlns:a16="http://schemas.microsoft.com/office/drawing/2014/main" id="{C79220C3-7773-3EFA-044C-1C2DA3092FDA}"/>
                    </a:ext>
                  </a:extLst>
                </p:cNvPr>
                <p:cNvSpPr/>
                <p:nvPr/>
              </p:nvSpPr>
              <p:spPr>
                <a:xfrm>
                  <a:off x="481738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35" name="Rectangle 1534">
                  <a:extLst>
                    <a:ext uri="{FF2B5EF4-FFF2-40B4-BE49-F238E27FC236}">
                      <a16:creationId xmlns:a16="http://schemas.microsoft.com/office/drawing/2014/main" id="{6190F475-E168-17CB-505A-3E85326CD487}"/>
                    </a:ext>
                  </a:extLst>
                </p:cNvPr>
                <p:cNvSpPr/>
                <p:nvPr/>
              </p:nvSpPr>
              <p:spPr>
                <a:xfrm>
                  <a:off x="509425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36" name="Rectangle 1535">
                  <a:extLst>
                    <a:ext uri="{FF2B5EF4-FFF2-40B4-BE49-F238E27FC236}">
                      <a16:creationId xmlns:a16="http://schemas.microsoft.com/office/drawing/2014/main" id="{EFDAE687-B124-5C81-0D44-FEC2519D96D8}"/>
                    </a:ext>
                  </a:extLst>
                </p:cNvPr>
                <p:cNvSpPr/>
                <p:nvPr/>
              </p:nvSpPr>
              <p:spPr>
                <a:xfrm>
                  <a:off x="5370510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37" name="Rectangle 1536">
                  <a:extLst>
                    <a:ext uri="{FF2B5EF4-FFF2-40B4-BE49-F238E27FC236}">
                      <a16:creationId xmlns:a16="http://schemas.microsoft.com/office/drawing/2014/main" id="{87C1F89A-04EF-6DD5-4FE9-CE994E68E731}"/>
                    </a:ext>
                  </a:extLst>
                </p:cNvPr>
                <p:cNvSpPr/>
                <p:nvPr/>
              </p:nvSpPr>
              <p:spPr>
                <a:xfrm>
                  <a:off x="481738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38" name="Rectangle 1537">
                  <a:extLst>
                    <a:ext uri="{FF2B5EF4-FFF2-40B4-BE49-F238E27FC236}">
                      <a16:creationId xmlns:a16="http://schemas.microsoft.com/office/drawing/2014/main" id="{E45EA304-654F-9C29-31DD-296BA5985E51}"/>
                    </a:ext>
                  </a:extLst>
                </p:cNvPr>
                <p:cNvSpPr/>
                <p:nvPr/>
              </p:nvSpPr>
              <p:spPr>
                <a:xfrm>
                  <a:off x="509425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39" name="Rectangle 1538">
                  <a:extLst>
                    <a:ext uri="{FF2B5EF4-FFF2-40B4-BE49-F238E27FC236}">
                      <a16:creationId xmlns:a16="http://schemas.microsoft.com/office/drawing/2014/main" id="{9632DCB3-881B-7859-AF67-C9B75524FF04}"/>
                    </a:ext>
                  </a:extLst>
                </p:cNvPr>
                <p:cNvSpPr/>
                <p:nvPr/>
              </p:nvSpPr>
              <p:spPr>
                <a:xfrm>
                  <a:off x="5370510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40" name="Rectangle 1539">
                  <a:extLst>
                    <a:ext uri="{FF2B5EF4-FFF2-40B4-BE49-F238E27FC236}">
                      <a16:creationId xmlns:a16="http://schemas.microsoft.com/office/drawing/2014/main" id="{BE6468B5-90EC-31E4-EE4A-F0838EA52E13}"/>
                    </a:ext>
                  </a:extLst>
                </p:cNvPr>
                <p:cNvSpPr/>
                <p:nvPr/>
              </p:nvSpPr>
              <p:spPr>
                <a:xfrm>
                  <a:off x="481738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41" name="Rectangle 1540">
                  <a:extLst>
                    <a:ext uri="{FF2B5EF4-FFF2-40B4-BE49-F238E27FC236}">
                      <a16:creationId xmlns:a16="http://schemas.microsoft.com/office/drawing/2014/main" id="{6595103E-FD1F-9997-18C5-C63953881896}"/>
                    </a:ext>
                  </a:extLst>
                </p:cNvPr>
                <p:cNvSpPr/>
                <p:nvPr/>
              </p:nvSpPr>
              <p:spPr>
                <a:xfrm>
                  <a:off x="509425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42" name="Rectangle 1541">
                  <a:extLst>
                    <a:ext uri="{FF2B5EF4-FFF2-40B4-BE49-F238E27FC236}">
                      <a16:creationId xmlns:a16="http://schemas.microsoft.com/office/drawing/2014/main" id="{0ECAD428-923F-8F2F-6718-CFEBE07A07D5}"/>
                    </a:ext>
                  </a:extLst>
                </p:cNvPr>
                <p:cNvSpPr/>
                <p:nvPr/>
              </p:nvSpPr>
              <p:spPr>
                <a:xfrm>
                  <a:off x="5370510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43" name="Rectangle 1542">
                  <a:extLst>
                    <a:ext uri="{FF2B5EF4-FFF2-40B4-BE49-F238E27FC236}">
                      <a16:creationId xmlns:a16="http://schemas.microsoft.com/office/drawing/2014/main" id="{09283DA4-1A4F-A98B-6F98-AE7C80986BEE}"/>
                    </a:ext>
                  </a:extLst>
                </p:cNvPr>
                <p:cNvSpPr/>
                <p:nvPr/>
              </p:nvSpPr>
              <p:spPr>
                <a:xfrm>
                  <a:off x="5643535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44" name="Rectangle 1543">
                  <a:extLst>
                    <a:ext uri="{FF2B5EF4-FFF2-40B4-BE49-F238E27FC236}">
                      <a16:creationId xmlns:a16="http://schemas.microsoft.com/office/drawing/2014/main" id="{8A166C51-8E44-6C6C-9923-AB91F5803F20}"/>
                    </a:ext>
                  </a:extLst>
                </p:cNvPr>
                <p:cNvSpPr/>
                <p:nvPr/>
              </p:nvSpPr>
              <p:spPr>
                <a:xfrm>
                  <a:off x="592041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45" name="Rectangle 1544">
                  <a:extLst>
                    <a:ext uri="{FF2B5EF4-FFF2-40B4-BE49-F238E27FC236}">
                      <a16:creationId xmlns:a16="http://schemas.microsoft.com/office/drawing/2014/main" id="{9040D72D-E3F9-D434-660E-5FDE41B36BC2}"/>
                    </a:ext>
                  </a:extLst>
                </p:cNvPr>
                <p:cNvSpPr/>
                <p:nvPr/>
              </p:nvSpPr>
              <p:spPr>
                <a:xfrm>
                  <a:off x="6196663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46" name="Rectangle 1545">
                  <a:extLst>
                    <a:ext uri="{FF2B5EF4-FFF2-40B4-BE49-F238E27FC236}">
                      <a16:creationId xmlns:a16="http://schemas.microsoft.com/office/drawing/2014/main" id="{E9934BA6-AC24-C20D-27B3-D1487C2AE9FA}"/>
                    </a:ext>
                  </a:extLst>
                </p:cNvPr>
                <p:cNvSpPr/>
                <p:nvPr/>
              </p:nvSpPr>
              <p:spPr>
                <a:xfrm>
                  <a:off x="5643535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47" name="Rectangle 1546">
                  <a:extLst>
                    <a:ext uri="{FF2B5EF4-FFF2-40B4-BE49-F238E27FC236}">
                      <a16:creationId xmlns:a16="http://schemas.microsoft.com/office/drawing/2014/main" id="{820E28E1-40EA-C593-95E5-555A71F1D6AF}"/>
                    </a:ext>
                  </a:extLst>
                </p:cNvPr>
                <p:cNvSpPr/>
                <p:nvPr/>
              </p:nvSpPr>
              <p:spPr>
                <a:xfrm>
                  <a:off x="592041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48" name="Rectangle 1547">
                  <a:extLst>
                    <a:ext uri="{FF2B5EF4-FFF2-40B4-BE49-F238E27FC236}">
                      <a16:creationId xmlns:a16="http://schemas.microsoft.com/office/drawing/2014/main" id="{23361D47-E597-C13C-9BB7-1E66A2E2D007}"/>
                    </a:ext>
                  </a:extLst>
                </p:cNvPr>
                <p:cNvSpPr/>
                <p:nvPr/>
              </p:nvSpPr>
              <p:spPr>
                <a:xfrm>
                  <a:off x="6196663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49" name="Rectangle 1548">
                  <a:extLst>
                    <a:ext uri="{FF2B5EF4-FFF2-40B4-BE49-F238E27FC236}">
                      <a16:creationId xmlns:a16="http://schemas.microsoft.com/office/drawing/2014/main" id="{BAFE7D17-853D-938C-2408-F1C96C9D69D3}"/>
                    </a:ext>
                  </a:extLst>
                </p:cNvPr>
                <p:cNvSpPr/>
                <p:nvPr/>
              </p:nvSpPr>
              <p:spPr>
                <a:xfrm>
                  <a:off x="5643535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50" name="Rectangle 1549">
                  <a:extLst>
                    <a:ext uri="{FF2B5EF4-FFF2-40B4-BE49-F238E27FC236}">
                      <a16:creationId xmlns:a16="http://schemas.microsoft.com/office/drawing/2014/main" id="{2AB1556B-C5AC-4EBA-EA35-B07EEFAD31F5}"/>
                    </a:ext>
                  </a:extLst>
                </p:cNvPr>
                <p:cNvSpPr/>
                <p:nvPr/>
              </p:nvSpPr>
              <p:spPr>
                <a:xfrm>
                  <a:off x="592041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51" name="Rectangle 1550">
                  <a:extLst>
                    <a:ext uri="{FF2B5EF4-FFF2-40B4-BE49-F238E27FC236}">
                      <a16:creationId xmlns:a16="http://schemas.microsoft.com/office/drawing/2014/main" id="{E720EF08-B170-5AE7-8D1A-378E4D8D960B}"/>
                    </a:ext>
                  </a:extLst>
                </p:cNvPr>
                <p:cNvSpPr/>
                <p:nvPr/>
              </p:nvSpPr>
              <p:spPr>
                <a:xfrm>
                  <a:off x="6196663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52" name="Rectangle 1551">
                  <a:extLst>
                    <a:ext uri="{FF2B5EF4-FFF2-40B4-BE49-F238E27FC236}">
                      <a16:creationId xmlns:a16="http://schemas.microsoft.com/office/drawing/2014/main" id="{40EA5D2E-E709-99A8-7582-4FE53F04F644}"/>
                    </a:ext>
                  </a:extLst>
                </p:cNvPr>
                <p:cNvSpPr/>
                <p:nvPr/>
              </p:nvSpPr>
              <p:spPr>
                <a:xfrm>
                  <a:off x="6472881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53" name="Rectangle 1552">
                  <a:extLst>
                    <a:ext uri="{FF2B5EF4-FFF2-40B4-BE49-F238E27FC236}">
                      <a16:creationId xmlns:a16="http://schemas.microsoft.com/office/drawing/2014/main" id="{EC60A747-6DB6-D79A-49BD-1DC8DE6D3769}"/>
                    </a:ext>
                  </a:extLst>
                </p:cNvPr>
                <p:cNvSpPr/>
                <p:nvPr/>
              </p:nvSpPr>
              <p:spPr>
                <a:xfrm>
                  <a:off x="6749758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54" name="Rectangle 1553">
                  <a:extLst>
                    <a:ext uri="{FF2B5EF4-FFF2-40B4-BE49-F238E27FC236}">
                      <a16:creationId xmlns:a16="http://schemas.microsoft.com/office/drawing/2014/main" id="{DB65C0F4-D0D1-CC96-9455-059934D02327}"/>
                    </a:ext>
                  </a:extLst>
                </p:cNvPr>
                <p:cNvSpPr/>
                <p:nvPr/>
              </p:nvSpPr>
              <p:spPr>
                <a:xfrm>
                  <a:off x="702600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55" name="Rectangle 1554">
                  <a:extLst>
                    <a:ext uri="{FF2B5EF4-FFF2-40B4-BE49-F238E27FC236}">
                      <a16:creationId xmlns:a16="http://schemas.microsoft.com/office/drawing/2014/main" id="{A90BE415-A930-343F-B470-6CE7E273D8E4}"/>
                    </a:ext>
                  </a:extLst>
                </p:cNvPr>
                <p:cNvSpPr/>
                <p:nvPr/>
              </p:nvSpPr>
              <p:spPr>
                <a:xfrm>
                  <a:off x="6472881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56" name="Rectangle 1555">
                  <a:extLst>
                    <a:ext uri="{FF2B5EF4-FFF2-40B4-BE49-F238E27FC236}">
                      <a16:creationId xmlns:a16="http://schemas.microsoft.com/office/drawing/2014/main" id="{86A96A42-3818-700E-46B6-41CF692B3FBC}"/>
                    </a:ext>
                  </a:extLst>
                </p:cNvPr>
                <p:cNvSpPr/>
                <p:nvPr/>
              </p:nvSpPr>
              <p:spPr>
                <a:xfrm>
                  <a:off x="6749758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57" name="Rectangle 1556">
                  <a:extLst>
                    <a:ext uri="{FF2B5EF4-FFF2-40B4-BE49-F238E27FC236}">
                      <a16:creationId xmlns:a16="http://schemas.microsoft.com/office/drawing/2014/main" id="{398B386F-D198-6261-2581-39E5B3B7A555}"/>
                    </a:ext>
                  </a:extLst>
                </p:cNvPr>
                <p:cNvSpPr/>
                <p:nvPr/>
              </p:nvSpPr>
              <p:spPr>
                <a:xfrm>
                  <a:off x="702600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58" name="Rectangle 1557">
                  <a:extLst>
                    <a:ext uri="{FF2B5EF4-FFF2-40B4-BE49-F238E27FC236}">
                      <a16:creationId xmlns:a16="http://schemas.microsoft.com/office/drawing/2014/main" id="{E13D7CFF-B637-9DBC-F0C7-73B0549681D2}"/>
                    </a:ext>
                  </a:extLst>
                </p:cNvPr>
                <p:cNvSpPr/>
                <p:nvPr/>
              </p:nvSpPr>
              <p:spPr>
                <a:xfrm>
                  <a:off x="6472881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59" name="Rectangle 1558">
                  <a:extLst>
                    <a:ext uri="{FF2B5EF4-FFF2-40B4-BE49-F238E27FC236}">
                      <a16:creationId xmlns:a16="http://schemas.microsoft.com/office/drawing/2014/main" id="{7EEF42B2-1C04-4BA5-66C8-A1D9432F7E19}"/>
                    </a:ext>
                  </a:extLst>
                </p:cNvPr>
                <p:cNvSpPr/>
                <p:nvPr/>
              </p:nvSpPr>
              <p:spPr>
                <a:xfrm>
                  <a:off x="6749758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60" name="Rectangle 1559">
                  <a:extLst>
                    <a:ext uri="{FF2B5EF4-FFF2-40B4-BE49-F238E27FC236}">
                      <a16:creationId xmlns:a16="http://schemas.microsoft.com/office/drawing/2014/main" id="{6438CC5C-6791-019F-87D3-E30A9711F4E4}"/>
                    </a:ext>
                  </a:extLst>
                </p:cNvPr>
                <p:cNvSpPr/>
                <p:nvPr/>
              </p:nvSpPr>
              <p:spPr>
                <a:xfrm>
                  <a:off x="702600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450" name="Group 1449">
                <a:extLst>
                  <a:ext uri="{FF2B5EF4-FFF2-40B4-BE49-F238E27FC236}">
                    <a16:creationId xmlns:a16="http://schemas.microsoft.com/office/drawing/2014/main" id="{499421AF-36B1-5821-81E4-CB1FBC6CC9A5}"/>
                  </a:ext>
                </a:extLst>
              </p:cNvPr>
              <p:cNvGrpSpPr/>
              <p:nvPr/>
            </p:nvGrpSpPr>
            <p:grpSpPr>
              <a:xfrm>
                <a:off x="5403299" y="3870322"/>
                <a:ext cx="2484878" cy="828753"/>
                <a:chOff x="4817382" y="3268771"/>
                <a:chExt cx="2484878" cy="828753"/>
              </a:xfrm>
            </p:grpSpPr>
            <p:sp>
              <p:nvSpPr>
                <p:cNvPr id="1507" name="Rectangle 1506">
                  <a:extLst>
                    <a:ext uri="{FF2B5EF4-FFF2-40B4-BE49-F238E27FC236}">
                      <a16:creationId xmlns:a16="http://schemas.microsoft.com/office/drawing/2014/main" id="{9CA11932-8F71-7633-F125-17C58C2EC404}"/>
                    </a:ext>
                  </a:extLst>
                </p:cNvPr>
                <p:cNvSpPr/>
                <p:nvPr/>
              </p:nvSpPr>
              <p:spPr>
                <a:xfrm>
                  <a:off x="481738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08" name="Rectangle 1507">
                  <a:extLst>
                    <a:ext uri="{FF2B5EF4-FFF2-40B4-BE49-F238E27FC236}">
                      <a16:creationId xmlns:a16="http://schemas.microsoft.com/office/drawing/2014/main" id="{7C560706-6B3A-02D3-1ED9-759A4836BA32}"/>
                    </a:ext>
                  </a:extLst>
                </p:cNvPr>
                <p:cNvSpPr/>
                <p:nvPr/>
              </p:nvSpPr>
              <p:spPr>
                <a:xfrm>
                  <a:off x="509425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09" name="Rectangle 1508">
                  <a:extLst>
                    <a:ext uri="{FF2B5EF4-FFF2-40B4-BE49-F238E27FC236}">
                      <a16:creationId xmlns:a16="http://schemas.microsoft.com/office/drawing/2014/main" id="{78BCFF12-868E-2806-80B7-6B8EBA5BC00A}"/>
                    </a:ext>
                  </a:extLst>
                </p:cNvPr>
                <p:cNvSpPr/>
                <p:nvPr/>
              </p:nvSpPr>
              <p:spPr>
                <a:xfrm>
                  <a:off x="5370510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10" name="Rectangle 1509">
                  <a:extLst>
                    <a:ext uri="{FF2B5EF4-FFF2-40B4-BE49-F238E27FC236}">
                      <a16:creationId xmlns:a16="http://schemas.microsoft.com/office/drawing/2014/main" id="{92AFA1E4-AAC8-9D12-0387-6378CA739B40}"/>
                    </a:ext>
                  </a:extLst>
                </p:cNvPr>
                <p:cNvSpPr/>
                <p:nvPr/>
              </p:nvSpPr>
              <p:spPr>
                <a:xfrm>
                  <a:off x="481738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11" name="Rectangle 1510">
                  <a:extLst>
                    <a:ext uri="{FF2B5EF4-FFF2-40B4-BE49-F238E27FC236}">
                      <a16:creationId xmlns:a16="http://schemas.microsoft.com/office/drawing/2014/main" id="{0359433D-EA89-6190-AD7B-452C458D6327}"/>
                    </a:ext>
                  </a:extLst>
                </p:cNvPr>
                <p:cNvSpPr/>
                <p:nvPr/>
              </p:nvSpPr>
              <p:spPr>
                <a:xfrm>
                  <a:off x="509425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12" name="Rectangle 1511">
                  <a:extLst>
                    <a:ext uri="{FF2B5EF4-FFF2-40B4-BE49-F238E27FC236}">
                      <a16:creationId xmlns:a16="http://schemas.microsoft.com/office/drawing/2014/main" id="{E6BD1D11-CBA3-C82C-1FD6-9C57125EF9EF}"/>
                    </a:ext>
                  </a:extLst>
                </p:cNvPr>
                <p:cNvSpPr/>
                <p:nvPr/>
              </p:nvSpPr>
              <p:spPr>
                <a:xfrm>
                  <a:off x="5370510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13" name="Rectangle 1512">
                  <a:extLst>
                    <a:ext uri="{FF2B5EF4-FFF2-40B4-BE49-F238E27FC236}">
                      <a16:creationId xmlns:a16="http://schemas.microsoft.com/office/drawing/2014/main" id="{60BF70FC-DE57-1F3A-D7E2-CB5D5BFA278F}"/>
                    </a:ext>
                  </a:extLst>
                </p:cNvPr>
                <p:cNvSpPr/>
                <p:nvPr/>
              </p:nvSpPr>
              <p:spPr>
                <a:xfrm>
                  <a:off x="481738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14" name="Rectangle 1513">
                  <a:extLst>
                    <a:ext uri="{FF2B5EF4-FFF2-40B4-BE49-F238E27FC236}">
                      <a16:creationId xmlns:a16="http://schemas.microsoft.com/office/drawing/2014/main" id="{6CE288BC-AEF7-C2D1-3C8C-C66ABA097CC4}"/>
                    </a:ext>
                  </a:extLst>
                </p:cNvPr>
                <p:cNvSpPr/>
                <p:nvPr/>
              </p:nvSpPr>
              <p:spPr>
                <a:xfrm>
                  <a:off x="509425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15" name="Rectangle 1514">
                  <a:extLst>
                    <a:ext uri="{FF2B5EF4-FFF2-40B4-BE49-F238E27FC236}">
                      <a16:creationId xmlns:a16="http://schemas.microsoft.com/office/drawing/2014/main" id="{63CCF41E-C9EA-0032-5694-D936FD58AA85}"/>
                    </a:ext>
                  </a:extLst>
                </p:cNvPr>
                <p:cNvSpPr/>
                <p:nvPr/>
              </p:nvSpPr>
              <p:spPr>
                <a:xfrm>
                  <a:off x="5370510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16" name="Rectangle 1515">
                  <a:extLst>
                    <a:ext uri="{FF2B5EF4-FFF2-40B4-BE49-F238E27FC236}">
                      <a16:creationId xmlns:a16="http://schemas.microsoft.com/office/drawing/2014/main" id="{01FD51C1-6032-F37A-7A75-DEE0F775FDB4}"/>
                    </a:ext>
                  </a:extLst>
                </p:cNvPr>
                <p:cNvSpPr/>
                <p:nvPr/>
              </p:nvSpPr>
              <p:spPr>
                <a:xfrm>
                  <a:off x="5643535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17" name="Rectangle 1516">
                  <a:extLst>
                    <a:ext uri="{FF2B5EF4-FFF2-40B4-BE49-F238E27FC236}">
                      <a16:creationId xmlns:a16="http://schemas.microsoft.com/office/drawing/2014/main" id="{6BE5B8C5-3CBC-86FD-D830-FD936B519006}"/>
                    </a:ext>
                  </a:extLst>
                </p:cNvPr>
                <p:cNvSpPr/>
                <p:nvPr/>
              </p:nvSpPr>
              <p:spPr>
                <a:xfrm>
                  <a:off x="592041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18" name="Rectangle 1517">
                  <a:extLst>
                    <a:ext uri="{FF2B5EF4-FFF2-40B4-BE49-F238E27FC236}">
                      <a16:creationId xmlns:a16="http://schemas.microsoft.com/office/drawing/2014/main" id="{B79B341C-BB0B-69CF-B716-2D5B32091046}"/>
                    </a:ext>
                  </a:extLst>
                </p:cNvPr>
                <p:cNvSpPr/>
                <p:nvPr/>
              </p:nvSpPr>
              <p:spPr>
                <a:xfrm>
                  <a:off x="6196663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19" name="Rectangle 1518">
                  <a:extLst>
                    <a:ext uri="{FF2B5EF4-FFF2-40B4-BE49-F238E27FC236}">
                      <a16:creationId xmlns:a16="http://schemas.microsoft.com/office/drawing/2014/main" id="{8B55A9FE-5303-3DED-7509-9F94B2D51166}"/>
                    </a:ext>
                  </a:extLst>
                </p:cNvPr>
                <p:cNvSpPr/>
                <p:nvPr/>
              </p:nvSpPr>
              <p:spPr>
                <a:xfrm>
                  <a:off x="5643535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20" name="Rectangle 1519">
                  <a:extLst>
                    <a:ext uri="{FF2B5EF4-FFF2-40B4-BE49-F238E27FC236}">
                      <a16:creationId xmlns:a16="http://schemas.microsoft.com/office/drawing/2014/main" id="{B6429C6B-EC5A-8924-EA9E-647A738896B7}"/>
                    </a:ext>
                  </a:extLst>
                </p:cNvPr>
                <p:cNvSpPr/>
                <p:nvPr/>
              </p:nvSpPr>
              <p:spPr>
                <a:xfrm>
                  <a:off x="592041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21" name="Rectangle 1520">
                  <a:extLst>
                    <a:ext uri="{FF2B5EF4-FFF2-40B4-BE49-F238E27FC236}">
                      <a16:creationId xmlns:a16="http://schemas.microsoft.com/office/drawing/2014/main" id="{8CF5096B-0F43-64CD-2A40-DC7B0251954D}"/>
                    </a:ext>
                  </a:extLst>
                </p:cNvPr>
                <p:cNvSpPr/>
                <p:nvPr/>
              </p:nvSpPr>
              <p:spPr>
                <a:xfrm>
                  <a:off x="6196663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22" name="Rectangle 1521">
                  <a:extLst>
                    <a:ext uri="{FF2B5EF4-FFF2-40B4-BE49-F238E27FC236}">
                      <a16:creationId xmlns:a16="http://schemas.microsoft.com/office/drawing/2014/main" id="{B13EA618-5C93-219D-DD4E-F0E4DB1BAE6D}"/>
                    </a:ext>
                  </a:extLst>
                </p:cNvPr>
                <p:cNvSpPr/>
                <p:nvPr/>
              </p:nvSpPr>
              <p:spPr>
                <a:xfrm>
                  <a:off x="5643535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23" name="Rectangle 1522">
                  <a:extLst>
                    <a:ext uri="{FF2B5EF4-FFF2-40B4-BE49-F238E27FC236}">
                      <a16:creationId xmlns:a16="http://schemas.microsoft.com/office/drawing/2014/main" id="{9363A768-3394-B861-337D-D60775A2C5BF}"/>
                    </a:ext>
                  </a:extLst>
                </p:cNvPr>
                <p:cNvSpPr/>
                <p:nvPr/>
              </p:nvSpPr>
              <p:spPr>
                <a:xfrm>
                  <a:off x="592041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24" name="Rectangle 1523">
                  <a:extLst>
                    <a:ext uri="{FF2B5EF4-FFF2-40B4-BE49-F238E27FC236}">
                      <a16:creationId xmlns:a16="http://schemas.microsoft.com/office/drawing/2014/main" id="{A0149437-2D77-05BE-A055-F7E724A206AE}"/>
                    </a:ext>
                  </a:extLst>
                </p:cNvPr>
                <p:cNvSpPr/>
                <p:nvPr/>
              </p:nvSpPr>
              <p:spPr>
                <a:xfrm>
                  <a:off x="6196663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25" name="Rectangle 1524">
                  <a:extLst>
                    <a:ext uri="{FF2B5EF4-FFF2-40B4-BE49-F238E27FC236}">
                      <a16:creationId xmlns:a16="http://schemas.microsoft.com/office/drawing/2014/main" id="{E9200CDC-FA9B-CE6F-6ECB-48482BEE89F4}"/>
                    </a:ext>
                  </a:extLst>
                </p:cNvPr>
                <p:cNvSpPr/>
                <p:nvPr/>
              </p:nvSpPr>
              <p:spPr>
                <a:xfrm>
                  <a:off x="6472881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26" name="Rectangle 1525">
                  <a:extLst>
                    <a:ext uri="{FF2B5EF4-FFF2-40B4-BE49-F238E27FC236}">
                      <a16:creationId xmlns:a16="http://schemas.microsoft.com/office/drawing/2014/main" id="{F66BF47E-B555-9607-518F-EC9F0A00AD81}"/>
                    </a:ext>
                  </a:extLst>
                </p:cNvPr>
                <p:cNvSpPr/>
                <p:nvPr/>
              </p:nvSpPr>
              <p:spPr>
                <a:xfrm>
                  <a:off x="6749758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27" name="Rectangle 1526">
                  <a:extLst>
                    <a:ext uri="{FF2B5EF4-FFF2-40B4-BE49-F238E27FC236}">
                      <a16:creationId xmlns:a16="http://schemas.microsoft.com/office/drawing/2014/main" id="{1A190F3E-1871-F7EC-D920-D661850E362E}"/>
                    </a:ext>
                  </a:extLst>
                </p:cNvPr>
                <p:cNvSpPr/>
                <p:nvPr/>
              </p:nvSpPr>
              <p:spPr>
                <a:xfrm>
                  <a:off x="702600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28" name="Rectangle 1527">
                  <a:extLst>
                    <a:ext uri="{FF2B5EF4-FFF2-40B4-BE49-F238E27FC236}">
                      <a16:creationId xmlns:a16="http://schemas.microsoft.com/office/drawing/2014/main" id="{5B704763-DEF9-41AA-2168-AEFDFB276F06}"/>
                    </a:ext>
                  </a:extLst>
                </p:cNvPr>
                <p:cNvSpPr/>
                <p:nvPr/>
              </p:nvSpPr>
              <p:spPr>
                <a:xfrm>
                  <a:off x="6472881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29" name="Rectangle 1528">
                  <a:extLst>
                    <a:ext uri="{FF2B5EF4-FFF2-40B4-BE49-F238E27FC236}">
                      <a16:creationId xmlns:a16="http://schemas.microsoft.com/office/drawing/2014/main" id="{FF516C52-E776-07C8-E731-90A4F02F5D5E}"/>
                    </a:ext>
                  </a:extLst>
                </p:cNvPr>
                <p:cNvSpPr/>
                <p:nvPr/>
              </p:nvSpPr>
              <p:spPr>
                <a:xfrm>
                  <a:off x="6749758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30" name="Rectangle 1529">
                  <a:extLst>
                    <a:ext uri="{FF2B5EF4-FFF2-40B4-BE49-F238E27FC236}">
                      <a16:creationId xmlns:a16="http://schemas.microsoft.com/office/drawing/2014/main" id="{5A68760A-D475-9615-4A0E-3FD97236A2D2}"/>
                    </a:ext>
                  </a:extLst>
                </p:cNvPr>
                <p:cNvSpPr/>
                <p:nvPr/>
              </p:nvSpPr>
              <p:spPr>
                <a:xfrm>
                  <a:off x="702600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31" name="Rectangle 1530">
                  <a:extLst>
                    <a:ext uri="{FF2B5EF4-FFF2-40B4-BE49-F238E27FC236}">
                      <a16:creationId xmlns:a16="http://schemas.microsoft.com/office/drawing/2014/main" id="{108AF0A8-E8FD-C1CD-B145-63F656ACA1AD}"/>
                    </a:ext>
                  </a:extLst>
                </p:cNvPr>
                <p:cNvSpPr/>
                <p:nvPr/>
              </p:nvSpPr>
              <p:spPr>
                <a:xfrm>
                  <a:off x="6472881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32" name="Rectangle 1531">
                  <a:extLst>
                    <a:ext uri="{FF2B5EF4-FFF2-40B4-BE49-F238E27FC236}">
                      <a16:creationId xmlns:a16="http://schemas.microsoft.com/office/drawing/2014/main" id="{8059B3D8-7A24-FEB8-75D4-F81C825A5963}"/>
                    </a:ext>
                  </a:extLst>
                </p:cNvPr>
                <p:cNvSpPr/>
                <p:nvPr/>
              </p:nvSpPr>
              <p:spPr>
                <a:xfrm>
                  <a:off x="6749758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33" name="Rectangle 1532">
                  <a:extLst>
                    <a:ext uri="{FF2B5EF4-FFF2-40B4-BE49-F238E27FC236}">
                      <a16:creationId xmlns:a16="http://schemas.microsoft.com/office/drawing/2014/main" id="{448AE60B-0201-A0A1-6CDB-992368C75D57}"/>
                    </a:ext>
                  </a:extLst>
                </p:cNvPr>
                <p:cNvSpPr/>
                <p:nvPr/>
              </p:nvSpPr>
              <p:spPr>
                <a:xfrm>
                  <a:off x="702600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451" name="Group 1450">
                <a:extLst>
                  <a:ext uri="{FF2B5EF4-FFF2-40B4-BE49-F238E27FC236}">
                    <a16:creationId xmlns:a16="http://schemas.microsoft.com/office/drawing/2014/main" id="{59CD0E7D-9E06-AAAD-76A2-A36D7E4131EA}"/>
                  </a:ext>
                </a:extLst>
              </p:cNvPr>
              <p:cNvGrpSpPr/>
              <p:nvPr/>
            </p:nvGrpSpPr>
            <p:grpSpPr>
              <a:xfrm>
                <a:off x="5555699" y="4022722"/>
                <a:ext cx="2484878" cy="828753"/>
                <a:chOff x="4817382" y="3268771"/>
                <a:chExt cx="2484878" cy="828753"/>
              </a:xfrm>
            </p:grpSpPr>
            <p:sp>
              <p:nvSpPr>
                <p:cNvPr id="1480" name="Rectangle 1479">
                  <a:extLst>
                    <a:ext uri="{FF2B5EF4-FFF2-40B4-BE49-F238E27FC236}">
                      <a16:creationId xmlns:a16="http://schemas.microsoft.com/office/drawing/2014/main" id="{9ABC5E54-DAA4-7B6E-5E72-6CCB4FF06C8E}"/>
                    </a:ext>
                  </a:extLst>
                </p:cNvPr>
                <p:cNvSpPr/>
                <p:nvPr/>
              </p:nvSpPr>
              <p:spPr>
                <a:xfrm>
                  <a:off x="481738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81" name="Rectangle 1480">
                  <a:extLst>
                    <a:ext uri="{FF2B5EF4-FFF2-40B4-BE49-F238E27FC236}">
                      <a16:creationId xmlns:a16="http://schemas.microsoft.com/office/drawing/2014/main" id="{04531184-BB9C-AF69-8546-D0500EC24839}"/>
                    </a:ext>
                  </a:extLst>
                </p:cNvPr>
                <p:cNvSpPr/>
                <p:nvPr/>
              </p:nvSpPr>
              <p:spPr>
                <a:xfrm>
                  <a:off x="509425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82" name="Rectangle 1481">
                  <a:extLst>
                    <a:ext uri="{FF2B5EF4-FFF2-40B4-BE49-F238E27FC236}">
                      <a16:creationId xmlns:a16="http://schemas.microsoft.com/office/drawing/2014/main" id="{6BF686F8-1D8E-3C3D-234C-8DCA1092E12A}"/>
                    </a:ext>
                  </a:extLst>
                </p:cNvPr>
                <p:cNvSpPr/>
                <p:nvPr/>
              </p:nvSpPr>
              <p:spPr>
                <a:xfrm>
                  <a:off x="5370510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83" name="Rectangle 1482">
                  <a:extLst>
                    <a:ext uri="{FF2B5EF4-FFF2-40B4-BE49-F238E27FC236}">
                      <a16:creationId xmlns:a16="http://schemas.microsoft.com/office/drawing/2014/main" id="{91A19D15-2708-647D-B950-5FCF64EE93A5}"/>
                    </a:ext>
                  </a:extLst>
                </p:cNvPr>
                <p:cNvSpPr/>
                <p:nvPr/>
              </p:nvSpPr>
              <p:spPr>
                <a:xfrm>
                  <a:off x="481738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84" name="Rectangle 1483">
                  <a:extLst>
                    <a:ext uri="{FF2B5EF4-FFF2-40B4-BE49-F238E27FC236}">
                      <a16:creationId xmlns:a16="http://schemas.microsoft.com/office/drawing/2014/main" id="{6EA06E92-01C5-9301-8AF6-2DC823F5ECD3}"/>
                    </a:ext>
                  </a:extLst>
                </p:cNvPr>
                <p:cNvSpPr/>
                <p:nvPr/>
              </p:nvSpPr>
              <p:spPr>
                <a:xfrm>
                  <a:off x="509425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85" name="Rectangle 1484">
                  <a:extLst>
                    <a:ext uri="{FF2B5EF4-FFF2-40B4-BE49-F238E27FC236}">
                      <a16:creationId xmlns:a16="http://schemas.microsoft.com/office/drawing/2014/main" id="{E70683D5-71F7-E641-9959-00530FBC6F26}"/>
                    </a:ext>
                  </a:extLst>
                </p:cNvPr>
                <p:cNvSpPr/>
                <p:nvPr/>
              </p:nvSpPr>
              <p:spPr>
                <a:xfrm>
                  <a:off x="5370510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86" name="Rectangle 1485">
                  <a:extLst>
                    <a:ext uri="{FF2B5EF4-FFF2-40B4-BE49-F238E27FC236}">
                      <a16:creationId xmlns:a16="http://schemas.microsoft.com/office/drawing/2014/main" id="{F4E1BD01-83CA-B4F2-4393-E4D2B1B6189E}"/>
                    </a:ext>
                  </a:extLst>
                </p:cNvPr>
                <p:cNvSpPr/>
                <p:nvPr/>
              </p:nvSpPr>
              <p:spPr>
                <a:xfrm>
                  <a:off x="481738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87" name="Rectangle 1486">
                  <a:extLst>
                    <a:ext uri="{FF2B5EF4-FFF2-40B4-BE49-F238E27FC236}">
                      <a16:creationId xmlns:a16="http://schemas.microsoft.com/office/drawing/2014/main" id="{E391C109-C158-6AD4-D577-DFFCFD015EFD}"/>
                    </a:ext>
                  </a:extLst>
                </p:cNvPr>
                <p:cNvSpPr/>
                <p:nvPr/>
              </p:nvSpPr>
              <p:spPr>
                <a:xfrm>
                  <a:off x="509425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88" name="Rectangle 1487">
                  <a:extLst>
                    <a:ext uri="{FF2B5EF4-FFF2-40B4-BE49-F238E27FC236}">
                      <a16:creationId xmlns:a16="http://schemas.microsoft.com/office/drawing/2014/main" id="{7EEFCB46-2B8E-CA0E-71C1-8E92AE69FDCB}"/>
                    </a:ext>
                  </a:extLst>
                </p:cNvPr>
                <p:cNvSpPr/>
                <p:nvPr/>
              </p:nvSpPr>
              <p:spPr>
                <a:xfrm>
                  <a:off x="5370510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89" name="Rectangle 1488">
                  <a:extLst>
                    <a:ext uri="{FF2B5EF4-FFF2-40B4-BE49-F238E27FC236}">
                      <a16:creationId xmlns:a16="http://schemas.microsoft.com/office/drawing/2014/main" id="{AA2DBD42-B41A-0181-8CDF-7E6E4F640F2B}"/>
                    </a:ext>
                  </a:extLst>
                </p:cNvPr>
                <p:cNvSpPr/>
                <p:nvPr/>
              </p:nvSpPr>
              <p:spPr>
                <a:xfrm>
                  <a:off x="5643535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90" name="Rectangle 1489">
                  <a:extLst>
                    <a:ext uri="{FF2B5EF4-FFF2-40B4-BE49-F238E27FC236}">
                      <a16:creationId xmlns:a16="http://schemas.microsoft.com/office/drawing/2014/main" id="{9317514D-5426-2D34-854B-96959F6D0BA7}"/>
                    </a:ext>
                  </a:extLst>
                </p:cNvPr>
                <p:cNvSpPr/>
                <p:nvPr/>
              </p:nvSpPr>
              <p:spPr>
                <a:xfrm>
                  <a:off x="592041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91" name="Rectangle 1490">
                  <a:extLst>
                    <a:ext uri="{FF2B5EF4-FFF2-40B4-BE49-F238E27FC236}">
                      <a16:creationId xmlns:a16="http://schemas.microsoft.com/office/drawing/2014/main" id="{FA34B315-31F6-727C-B445-790B2A7A1CF0}"/>
                    </a:ext>
                  </a:extLst>
                </p:cNvPr>
                <p:cNvSpPr/>
                <p:nvPr/>
              </p:nvSpPr>
              <p:spPr>
                <a:xfrm>
                  <a:off x="6196663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92" name="Rectangle 1491">
                  <a:extLst>
                    <a:ext uri="{FF2B5EF4-FFF2-40B4-BE49-F238E27FC236}">
                      <a16:creationId xmlns:a16="http://schemas.microsoft.com/office/drawing/2014/main" id="{64B69BCD-BE4D-5492-9410-608A99B0F646}"/>
                    </a:ext>
                  </a:extLst>
                </p:cNvPr>
                <p:cNvSpPr/>
                <p:nvPr/>
              </p:nvSpPr>
              <p:spPr>
                <a:xfrm>
                  <a:off x="5643535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93" name="Rectangle 1492">
                  <a:extLst>
                    <a:ext uri="{FF2B5EF4-FFF2-40B4-BE49-F238E27FC236}">
                      <a16:creationId xmlns:a16="http://schemas.microsoft.com/office/drawing/2014/main" id="{4E356005-65D7-9A34-4917-161A90F2392C}"/>
                    </a:ext>
                  </a:extLst>
                </p:cNvPr>
                <p:cNvSpPr/>
                <p:nvPr/>
              </p:nvSpPr>
              <p:spPr>
                <a:xfrm>
                  <a:off x="592041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94" name="Rectangle 1493">
                  <a:extLst>
                    <a:ext uri="{FF2B5EF4-FFF2-40B4-BE49-F238E27FC236}">
                      <a16:creationId xmlns:a16="http://schemas.microsoft.com/office/drawing/2014/main" id="{B41D8D34-3A1F-7AE6-BF77-ED9494E10FB1}"/>
                    </a:ext>
                  </a:extLst>
                </p:cNvPr>
                <p:cNvSpPr/>
                <p:nvPr/>
              </p:nvSpPr>
              <p:spPr>
                <a:xfrm>
                  <a:off x="6196663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95" name="Rectangle 1494">
                  <a:extLst>
                    <a:ext uri="{FF2B5EF4-FFF2-40B4-BE49-F238E27FC236}">
                      <a16:creationId xmlns:a16="http://schemas.microsoft.com/office/drawing/2014/main" id="{38F00D8A-D427-EDBE-21F0-7503668E85F0}"/>
                    </a:ext>
                  </a:extLst>
                </p:cNvPr>
                <p:cNvSpPr/>
                <p:nvPr/>
              </p:nvSpPr>
              <p:spPr>
                <a:xfrm>
                  <a:off x="5643535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96" name="Rectangle 1495">
                  <a:extLst>
                    <a:ext uri="{FF2B5EF4-FFF2-40B4-BE49-F238E27FC236}">
                      <a16:creationId xmlns:a16="http://schemas.microsoft.com/office/drawing/2014/main" id="{3A27789F-1C48-26EE-5516-71306C0F612C}"/>
                    </a:ext>
                  </a:extLst>
                </p:cNvPr>
                <p:cNvSpPr/>
                <p:nvPr/>
              </p:nvSpPr>
              <p:spPr>
                <a:xfrm>
                  <a:off x="592041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97" name="Rectangle 1496">
                  <a:extLst>
                    <a:ext uri="{FF2B5EF4-FFF2-40B4-BE49-F238E27FC236}">
                      <a16:creationId xmlns:a16="http://schemas.microsoft.com/office/drawing/2014/main" id="{20E9CAFC-8658-F06D-921F-0915FCEE92A0}"/>
                    </a:ext>
                  </a:extLst>
                </p:cNvPr>
                <p:cNvSpPr/>
                <p:nvPr/>
              </p:nvSpPr>
              <p:spPr>
                <a:xfrm>
                  <a:off x="6196663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98" name="Rectangle 1497">
                  <a:extLst>
                    <a:ext uri="{FF2B5EF4-FFF2-40B4-BE49-F238E27FC236}">
                      <a16:creationId xmlns:a16="http://schemas.microsoft.com/office/drawing/2014/main" id="{81C1D642-EE2B-05C6-F974-7295CDD10094}"/>
                    </a:ext>
                  </a:extLst>
                </p:cNvPr>
                <p:cNvSpPr/>
                <p:nvPr/>
              </p:nvSpPr>
              <p:spPr>
                <a:xfrm>
                  <a:off x="6472881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99" name="Rectangle 1498">
                  <a:extLst>
                    <a:ext uri="{FF2B5EF4-FFF2-40B4-BE49-F238E27FC236}">
                      <a16:creationId xmlns:a16="http://schemas.microsoft.com/office/drawing/2014/main" id="{16EC8BCD-6E8E-E20E-0833-14236D4C0970}"/>
                    </a:ext>
                  </a:extLst>
                </p:cNvPr>
                <p:cNvSpPr/>
                <p:nvPr/>
              </p:nvSpPr>
              <p:spPr>
                <a:xfrm>
                  <a:off x="6749758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00" name="Rectangle 1499">
                  <a:extLst>
                    <a:ext uri="{FF2B5EF4-FFF2-40B4-BE49-F238E27FC236}">
                      <a16:creationId xmlns:a16="http://schemas.microsoft.com/office/drawing/2014/main" id="{A602A1AF-07BB-CED1-994C-5EA1751DEBCC}"/>
                    </a:ext>
                  </a:extLst>
                </p:cNvPr>
                <p:cNvSpPr/>
                <p:nvPr/>
              </p:nvSpPr>
              <p:spPr>
                <a:xfrm>
                  <a:off x="702600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01" name="Rectangle 1500">
                  <a:extLst>
                    <a:ext uri="{FF2B5EF4-FFF2-40B4-BE49-F238E27FC236}">
                      <a16:creationId xmlns:a16="http://schemas.microsoft.com/office/drawing/2014/main" id="{37038607-BF8E-909B-4385-BAA1FA24FD4B}"/>
                    </a:ext>
                  </a:extLst>
                </p:cNvPr>
                <p:cNvSpPr/>
                <p:nvPr/>
              </p:nvSpPr>
              <p:spPr>
                <a:xfrm>
                  <a:off x="6472881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02" name="Rectangle 1501">
                  <a:extLst>
                    <a:ext uri="{FF2B5EF4-FFF2-40B4-BE49-F238E27FC236}">
                      <a16:creationId xmlns:a16="http://schemas.microsoft.com/office/drawing/2014/main" id="{1CFDA0D7-98D7-F386-DD9D-488936DA4EE3}"/>
                    </a:ext>
                  </a:extLst>
                </p:cNvPr>
                <p:cNvSpPr/>
                <p:nvPr/>
              </p:nvSpPr>
              <p:spPr>
                <a:xfrm>
                  <a:off x="6749758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03" name="Rectangle 1502">
                  <a:extLst>
                    <a:ext uri="{FF2B5EF4-FFF2-40B4-BE49-F238E27FC236}">
                      <a16:creationId xmlns:a16="http://schemas.microsoft.com/office/drawing/2014/main" id="{7A259DF3-79DB-6825-F2E1-376FF33D87AF}"/>
                    </a:ext>
                  </a:extLst>
                </p:cNvPr>
                <p:cNvSpPr/>
                <p:nvPr/>
              </p:nvSpPr>
              <p:spPr>
                <a:xfrm>
                  <a:off x="702600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04" name="Rectangle 1503">
                  <a:extLst>
                    <a:ext uri="{FF2B5EF4-FFF2-40B4-BE49-F238E27FC236}">
                      <a16:creationId xmlns:a16="http://schemas.microsoft.com/office/drawing/2014/main" id="{6C62E160-7084-F360-51C5-CD4363DABE0E}"/>
                    </a:ext>
                  </a:extLst>
                </p:cNvPr>
                <p:cNvSpPr/>
                <p:nvPr/>
              </p:nvSpPr>
              <p:spPr>
                <a:xfrm>
                  <a:off x="6472881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05" name="Rectangle 1504">
                  <a:extLst>
                    <a:ext uri="{FF2B5EF4-FFF2-40B4-BE49-F238E27FC236}">
                      <a16:creationId xmlns:a16="http://schemas.microsoft.com/office/drawing/2014/main" id="{B42BDDA9-B77D-1199-B99F-690BD057D2B1}"/>
                    </a:ext>
                  </a:extLst>
                </p:cNvPr>
                <p:cNvSpPr/>
                <p:nvPr/>
              </p:nvSpPr>
              <p:spPr>
                <a:xfrm>
                  <a:off x="6749758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506" name="Rectangle 1505">
                  <a:extLst>
                    <a:ext uri="{FF2B5EF4-FFF2-40B4-BE49-F238E27FC236}">
                      <a16:creationId xmlns:a16="http://schemas.microsoft.com/office/drawing/2014/main" id="{3F0D2683-D86A-9F07-BAF4-3E9AD31742D4}"/>
                    </a:ext>
                  </a:extLst>
                </p:cNvPr>
                <p:cNvSpPr/>
                <p:nvPr/>
              </p:nvSpPr>
              <p:spPr>
                <a:xfrm>
                  <a:off x="702600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452" name="Group 1451">
                <a:extLst>
                  <a:ext uri="{FF2B5EF4-FFF2-40B4-BE49-F238E27FC236}">
                    <a16:creationId xmlns:a16="http://schemas.microsoft.com/office/drawing/2014/main" id="{21CF3493-2737-25EF-ECDC-A7EFFAD3BC82}"/>
                  </a:ext>
                </a:extLst>
              </p:cNvPr>
              <p:cNvGrpSpPr/>
              <p:nvPr/>
            </p:nvGrpSpPr>
            <p:grpSpPr>
              <a:xfrm>
                <a:off x="5708099" y="4175122"/>
                <a:ext cx="2484878" cy="828753"/>
                <a:chOff x="4817382" y="3268771"/>
                <a:chExt cx="2484878" cy="828753"/>
              </a:xfrm>
            </p:grpSpPr>
            <p:sp>
              <p:nvSpPr>
                <p:cNvPr id="1453" name="Rectangle 1452">
                  <a:extLst>
                    <a:ext uri="{FF2B5EF4-FFF2-40B4-BE49-F238E27FC236}">
                      <a16:creationId xmlns:a16="http://schemas.microsoft.com/office/drawing/2014/main" id="{A2132EBC-EDAB-9B18-5D72-969BBED11196}"/>
                    </a:ext>
                  </a:extLst>
                </p:cNvPr>
                <p:cNvSpPr/>
                <p:nvPr/>
              </p:nvSpPr>
              <p:spPr>
                <a:xfrm>
                  <a:off x="481738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54" name="Rectangle 1453">
                  <a:extLst>
                    <a:ext uri="{FF2B5EF4-FFF2-40B4-BE49-F238E27FC236}">
                      <a16:creationId xmlns:a16="http://schemas.microsoft.com/office/drawing/2014/main" id="{6B12DC92-034E-BD01-3091-B42177B49683}"/>
                    </a:ext>
                  </a:extLst>
                </p:cNvPr>
                <p:cNvSpPr/>
                <p:nvPr/>
              </p:nvSpPr>
              <p:spPr>
                <a:xfrm>
                  <a:off x="509425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55" name="Rectangle 1454">
                  <a:extLst>
                    <a:ext uri="{FF2B5EF4-FFF2-40B4-BE49-F238E27FC236}">
                      <a16:creationId xmlns:a16="http://schemas.microsoft.com/office/drawing/2014/main" id="{AA62E478-4E8E-D9DD-504E-3A0B90463301}"/>
                    </a:ext>
                  </a:extLst>
                </p:cNvPr>
                <p:cNvSpPr/>
                <p:nvPr/>
              </p:nvSpPr>
              <p:spPr>
                <a:xfrm>
                  <a:off x="5370510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56" name="Rectangle 1455">
                  <a:extLst>
                    <a:ext uri="{FF2B5EF4-FFF2-40B4-BE49-F238E27FC236}">
                      <a16:creationId xmlns:a16="http://schemas.microsoft.com/office/drawing/2014/main" id="{A8BF94C8-3D43-7973-BEC1-0D9DE48618CB}"/>
                    </a:ext>
                  </a:extLst>
                </p:cNvPr>
                <p:cNvSpPr/>
                <p:nvPr/>
              </p:nvSpPr>
              <p:spPr>
                <a:xfrm>
                  <a:off x="481738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57" name="Rectangle 1456">
                  <a:extLst>
                    <a:ext uri="{FF2B5EF4-FFF2-40B4-BE49-F238E27FC236}">
                      <a16:creationId xmlns:a16="http://schemas.microsoft.com/office/drawing/2014/main" id="{5C5AB229-2C0E-502C-376B-9C3C0E0FDA5E}"/>
                    </a:ext>
                  </a:extLst>
                </p:cNvPr>
                <p:cNvSpPr/>
                <p:nvPr/>
              </p:nvSpPr>
              <p:spPr>
                <a:xfrm>
                  <a:off x="509425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58" name="Rectangle 1457">
                  <a:extLst>
                    <a:ext uri="{FF2B5EF4-FFF2-40B4-BE49-F238E27FC236}">
                      <a16:creationId xmlns:a16="http://schemas.microsoft.com/office/drawing/2014/main" id="{8C7CA5E8-4A4E-9563-9278-6CC049656B17}"/>
                    </a:ext>
                  </a:extLst>
                </p:cNvPr>
                <p:cNvSpPr/>
                <p:nvPr/>
              </p:nvSpPr>
              <p:spPr>
                <a:xfrm>
                  <a:off x="5370510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59" name="Rectangle 1458">
                  <a:extLst>
                    <a:ext uri="{FF2B5EF4-FFF2-40B4-BE49-F238E27FC236}">
                      <a16:creationId xmlns:a16="http://schemas.microsoft.com/office/drawing/2014/main" id="{E4407DEE-0928-0C8A-033E-70DAE94B3450}"/>
                    </a:ext>
                  </a:extLst>
                </p:cNvPr>
                <p:cNvSpPr/>
                <p:nvPr/>
              </p:nvSpPr>
              <p:spPr>
                <a:xfrm>
                  <a:off x="481738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60" name="Rectangle 1459">
                  <a:extLst>
                    <a:ext uri="{FF2B5EF4-FFF2-40B4-BE49-F238E27FC236}">
                      <a16:creationId xmlns:a16="http://schemas.microsoft.com/office/drawing/2014/main" id="{E2E550A0-AA6A-9EDB-1708-4C87E97F03D5}"/>
                    </a:ext>
                  </a:extLst>
                </p:cNvPr>
                <p:cNvSpPr/>
                <p:nvPr/>
              </p:nvSpPr>
              <p:spPr>
                <a:xfrm>
                  <a:off x="509425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61" name="Rectangle 1460">
                  <a:extLst>
                    <a:ext uri="{FF2B5EF4-FFF2-40B4-BE49-F238E27FC236}">
                      <a16:creationId xmlns:a16="http://schemas.microsoft.com/office/drawing/2014/main" id="{42A0C1E1-A3C5-A019-4CB7-804AB4C88F9D}"/>
                    </a:ext>
                  </a:extLst>
                </p:cNvPr>
                <p:cNvSpPr/>
                <p:nvPr/>
              </p:nvSpPr>
              <p:spPr>
                <a:xfrm>
                  <a:off x="5370510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62" name="Rectangle 1461">
                  <a:extLst>
                    <a:ext uri="{FF2B5EF4-FFF2-40B4-BE49-F238E27FC236}">
                      <a16:creationId xmlns:a16="http://schemas.microsoft.com/office/drawing/2014/main" id="{A9E15718-19E5-3125-6368-11921AAC4B8F}"/>
                    </a:ext>
                  </a:extLst>
                </p:cNvPr>
                <p:cNvSpPr/>
                <p:nvPr/>
              </p:nvSpPr>
              <p:spPr>
                <a:xfrm>
                  <a:off x="5643535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63" name="Rectangle 1462">
                  <a:extLst>
                    <a:ext uri="{FF2B5EF4-FFF2-40B4-BE49-F238E27FC236}">
                      <a16:creationId xmlns:a16="http://schemas.microsoft.com/office/drawing/2014/main" id="{09BB75D5-8E42-9983-525D-C8A8BADE38B4}"/>
                    </a:ext>
                  </a:extLst>
                </p:cNvPr>
                <p:cNvSpPr/>
                <p:nvPr/>
              </p:nvSpPr>
              <p:spPr>
                <a:xfrm>
                  <a:off x="5920412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64" name="Rectangle 1463">
                  <a:extLst>
                    <a:ext uri="{FF2B5EF4-FFF2-40B4-BE49-F238E27FC236}">
                      <a16:creationId xmlns:a16="http://schemas.microsoft.com/office/drawing/2014/main" id="{A8B69537-AC8E-11EF-9227-78C32262D96E}"/>
                    </a:ext>
                  </a:extLst>
                </p:cNvPr>
                <p:cNvSpPr/>
                <p:nvPr/>
              </p:nvSpPr>
              <p:spPr>
                <a:xfrm>
                  <a:off x="6196663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65" name="Rectangle 1464">
                  <a:extLst>
                    <a:ext uri="{FF2B5EF4-FFF2-40B4-BE49-F238E27FC236}">
                      <a16:creationId xmlns:a16="http://schemas.microsoft.com/office/drawing/2014/main" id="{74A57F55-91B9-0842-A7CC-C5CBE1DA0AC0}"/>
                    </a:ext>
                  </a:extLst>
                </p:cNvPr>
                <p:cNvSpPr/>
                <p:nvPr/>
              </p:nvSpPr>
              <p:spPr>
                <a:xfrm>
                  <a:off x="5643535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66" name="Rectangle 1465">
                  <a:extLst>
                    <a:ext uri="{FF2B5EF4-FFF2-40B4-BE49-F238E27FC236}">
                      <a16:creationId xmlns:a16="http://schemas.microsoft.com/office/drawing/2014/main" id="{6A181D93-ED79-C111-95A5-84B63E36A714}"/>
                    </a:ext>
                  </a:extLst>
                </p:cNvPr>
                <p:cNvSpPr/>
                <p:nvPr/>
              </p:nvSpPr>
              <p:spPr>
                <a:xfrm>
                  <a:off x="5920412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67" name="Rectangle 1466">
                  <a:extLst>
                    <a:ext uri="{FF2B5EF4-FFF2-40B4-BE49-F238E27FC236}">
                      <a16:creationId xmlns:a16="http://schemas.microsoft.com/office/drawing/2014/main" id="{BDCF822E-3008-3254-741A-272F0EE9CEE5}"/>
                    </a:ext>
                  </a:extLst>
                </p:cNvPr>
                <p:cNvSpPr/>
                <p:nvPr/>
              </p:nvSpPr>
              <p:spPr>
                <a:xfrm>
                  <a:off x="6196663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68" name="Rectangle 1467">
                  <a:extLst>
                    <a:ext uri="{FF2B5EF4-FFF2-40B4-BE49-F238E27FC236}">
                      <a16:creationId xmlns:a16="http://schemas.microsoft.com/office/drawing/2014/main" id="{3DD70372-DF69-43DC-0EFE-914A912876F9}"/>
                    </a:ext>
                  </a:extLst>
                </p:cNvPr>
                <p:cNvSpPr/>
                <p:nvPr/>
              </p:nvSpPr>
              <p:spPr>
                <a:xfrm>
                  <a:off x="5643535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69" name="Rectangle 1468">
                  <a:extLst>
                    <a:ext uri="{FF2B5EF4-FFF2-40B4-BE49-F238E27FC236}">
                      <a16:creationId xmlns:a16="http://schemas.microsoft.com/office/drawing/2014/main" id="{9E85FA1C-54FF-EC55-4CA9-B1F2249D0950}"/>
                    </a:ext>
                  </a:extLst>
                </p:cNvPr>
                <p:cNvSpPr/>
                <p:nvPr/>
              </p:nvSpPr>
              <p:spPr>
                <a:xfrm>
                  <a:off x="5920412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70" name="Rectangle 1469">
                  <a:extLst>
                    <a:ext uri="{FF2B5EF4-FFF2-40B4-BE49-F238E27FC236}">
                      <a16:creationId xmlns:a16="http://schemas.microsoft.com/office/drawing/2014/main" id="{034BC7DB-8C44-2B78-9C77-B1A1BB604EC1}"/>
                    </a:ext>
                  </a:extLst>
                </p:cNvPr>
                <p:cNvSpPr/>
                <p:nvPr/>
              </p:nvSpPr>
              <p:spPr>
                <a:xfrm>
                  <a:off x="6196663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71" name="Rectangle 1470">
                  <a:extLst>
                    <a:ext uri="{FF2B5EF4-FFF2-40B4-BE49-F238E27FC236}">
                      <a16:creationId xmlns:a16="http://schemas.microsoft.com/office/drawing/2014/main" id="{DF44B1C8-D3B2-94C4-270D-6DB63B1551FC}"/>
                    </a:ext>
                  </a:extLst>
                </p:cNvPr>
                <p:cNvSpPr/>
                <p:nvPr/>
              </p:nvSpPr>
              <p:spPr>
                <a:xfrm>
                  <a:off x="6472881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72" name="Rectangle 1471">
                  <a:extLst>
                    <a:ext uri="{FF2B5EF4-FFF2-40B4-BE49-F238E27FC236}">
                      <a16:creationId xmlns:a16="http://schemas.microsoft.com/office/drawing/2014/main" id="{31A0CC0C-D151-DBFA-6CC7-8562A33CB1C2}"/>
                    </a:ext>
                  </a:extLst>
                </p:cNvPr>
                <p:cNvSpPr/>
                <p:nvPr/>
              </p:nvSpPr>
              <p:spPr>
                <a:xfrm>
                  <a:off x="6749758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73" name="Rectangle 1472">
                  <a:extLst>
                    <a:ext uri="{FF2B5EF4-FFF2-40B4-BE49-F238E27FC236}">
                      <a16:creationId xmlns:a16="http://schemas.microsoft.com/office/drawing/2014/main" id="{C230281C-AA4B-29EF-1C9E-3F6302D4FB9F}"/>
                    </a:ext>
                  </a:extLst>
                </p:cNvPr>
                <p:cNvSpPr/>
                <p:nvPr/>
              </p:nvSpPr>
              <p:spPr>
                <a:xfrm>
                  <a:off x="7026009" y="3268771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74" name="Rectangle 1473">
                  <a:extLst>
                    <a:ext uri="{FF2B5EF4-FFF2-40B4-BE49-F238E27FC236}">
                      <a16:creationId xmlns:a16="http://schemas.microsoft.com/office/drawing/2014/main" id="{295DEC05-53FD-663E-0396-93667FAC80A2}"/>
                    </a:ext>
                  </a:extLst>
                </p:cNvPr>
                <p:cNvSpPr/>
                <p:nvPr/>
              </p:nvSpPr>
              <p:spPr>
                <a:xfrm>
                  <a:off x="6472881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75" name="Rectangle 1474">
                  <a:extLst>
                    <a:ext uri="{FF2B5EF4-FFF2-40B4-BE49-F238E27FC236}">
                      <a16:creationId xmlns:a16="http://schemas.microsoft.com/office/drawing/2014/main" id="{DF086066-291F-2A29-E5CA-021D5AB99023}"/>
                    </a:ext>
                  </a:extLst>
                </p:cNvPr>
                <p:cNvSpPr/>
                <p:nvPr/>
              </p:nvSpPr>
              <p:spPr>
                <a:xfrm>
                  <a:off x="6749758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76" name="Rectangle 1475">
                  <a:extLst>
                    <a:ext uri="{FF2B5EF4-FFF2-40B4-BE49-F238E27FC236}">
                      <a16:creationId xmlns:a16="http://schemas.microsoft.com/office/drawing/2014/main" id="{AD6473F7-4EEC-8991-7589-65093F2ADE1F}"/>
                    </a:ext>
                  </a:extLst>
                </p:cNvPr>
                <p:cNvSpPr/>
                <p:nvPr/>
              </p:nvSpPr>
              <p:spPr>
                <a:xfrm>
                  <a:off x="7026009" y="35450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77" name="Rectangle 1476">
                  <a:extLst>
                    <a:ext uri="{FF2B5EF4-FFF2-40B4-BE49-F238E27FC236}">
                      <a16:creationId xmlns:a16="http://schemas.microsoft.com/office/drawing/2014/main" id="{344703AC-D79C-A35E-D9D3-7710BEEE7D28}"/>
                    </a:ext>
                  </a:extLst>
                </p:cNvPr>
                <p:cNvSpPr/>
                <p:nvPr/>
              </p:nvSpPr>
              <p:spPr>
                <a:xfrm>
                  <a:off x="6472881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78" name="Rectangle 1477">
                  <a:extLst>
                    <a:ext uri="{FF2B5EF4-FFF2-40B4-BE49-F238E27FC236}">
                      <a16:creationId xmlns:a16="http://schemas.microsoft.com/office/drawing/2014/main" id="{653F272D-0F4A-9D02-2FD0-5BDB21C2C824}"/>
                    </a:ext>
                  </a:extLst>
                </p:cNvPr>
                <p:cNvSpPr/>
                <p:nvPr/>
              </p:nvSpPr>
              <p:spPr>
                <a:xfrm>
                  <a:off x="6749758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479" name="Rectangle 1478">
                  <a:extLst>
                    <a:ext uri="{FF2B5EF4-FFF2-40B4-BE49-F238E27FC236}">
                      <a16:creationId xmlns:a16="http://schemas.microsoft.com/office/drawing/2014/main" id="{8424B488-C7A6-7733-2F04-912A2D1EA8E0}"/>
                    </a:ext>
                  </a:extLst>
                </p:cNvPr>
                <p:cNvSpPr/>
                <p:nvPr/>
              </p:nvSpPr>
              <p:spPr>
                <a:xfrm>
                  <a:off x="7026009" y="38212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</p:grpSp>
      </p:grpSp>
      <p:grpSp>
        <p:nvGrpSpPr>
          <p:cNvPr id="1615" name="Group 1614">
            <a:extLst>
              <a:ext uri="{FF2B5EF4-FFF2-40B4-BE49-F238E27FC236}">
                <a16:creationId xmlns:a16="http://schemas.microsoft.com/office/drawing/2014/main" id="{29CB708B-9A68-A357-7C1D-A6AE7E9C8F4E}"/>
              </a:ext>
            </a:extLst>
          </p:cNvPr>
          <p:cNvGrpSpPr/>
          <p:nvPr/>
        </p:nvGrpSpPr>
        <p:grpSpPr>
          <a:xfrm>
            <a:off x="1693810" y="3277270"/>
            <a:ext cx="1825784" cy="1196365"/>
            <a:chOff x="1693810" y="3195500"/>
            <a:chExt cx="1825784" cy="1196365"/>
          </a:xfrm>
        </p:grpSpPr>
        <p:cxnSp>
          <p:nvCxnSpPr>
            <p:cNvPr id="1616" name="Straight Arrow Connector 1615">
              <a:extLst>
                <a:ext uri="{FF2B5EF4-FFF2-40B4-BE49-F238E27FC236}">
                  <a16:creationId xmlns:a16="http://schemas.microsoft.com/office/drawing/2014/main" id="{EFB691E3-6C71-87B4-3B31-B48532729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8348" y="3443114"/>
              <a:ext cx="110424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732D2D12-816A-19B5-CC9F-A8B28BD996F4}"/>
                </a:ext>
              </a:extLst>
            </p:cNvPr>
            <p:cNvSpPr txBox="1"/>
            <p:nvPr/>
          </p:nvSpPr>
          <p:spPr>
            <a:xfrm>
              <a:off x="2348649" y="3195500"/>
              <a:ext cx="54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300</a:t>
              </a:r>
            </a:p>
          </p:txBody>
        </p:sp>
        <p:cxnSp>
          <p:nvCxnSpPr>
            <p:cNvPr id="1618" name="Straight Arrow Connector 1617">
              <a:extLst>
                <a:ext uri="{FF2B5EF4-FFF2-40B4-BE49-F238E27FC236}">
                  <a16:creationId xmlns:a16="http://schemas.microsoft.com/office/drawing/2014/main" id="{F30CCF9E-50BE-692A-2248-81F4104C43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0194" y="4074984"/>
              <a:ext cx="328455" cy="2869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9" name="TextBox 1618">
              <a:extLst>
                <a:ext uri="{FF2B5EF4-FFF2-40B4-BE49-F238E27FC236}">
                  <a16:creationId xmlns:a16="http://schemas.microsoft.com/office/drawing/2014/main" id="{580F47A1-734E-554A-23E6-16E8760F3FA8}"/>
                </a:ext>
              </a:extLst>
            </p:cNvPr>
            <p:cNvSpPr txBox="1"/>
            <p:nvPr/>
          </p:nvSpPr>
          <p:spPr>
            <a:xfrm>
              <a:off x="1779915" y="4207199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64</a:t>
              </a:r>
            </a:p>
          </p:txBody>
        </p:sp>
        <p:cxnSp>
          <p:nvCxnSpPr>
            <p:cNvPr id="1620" name="Straight Arrow Connector 1619">
              <a:extLst>
                <a:ext uri="{FF2B5EF4-FFF2-40B4-BE49-F238E27FC236}">
                  <a16:creationId xmlns:a16="http://schemas.microsoft.com/office/drawing/2014/main" id="{D3343D67-1C2B-B20C-4F6E-C76943C934B2}"/>
                </a:ext>
              </a:extLst>
            </p:cNvPr>
            <p:cNvCxnSpPr>
              <a:cxnSpLocks/>
            </p:cNvCxnSpPr>
            <p:nvPr/>
          </p:nvCxnSpPr>
          <p:spPr>
            <a:xfrm>
              <a:off x="1984970" y="3511212"/>
              <a:ext cx="0" cy="5027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1" name="TextBox 1620">
              <a:extLst>
                <a:ext uri="{FF2B5EF4-FFF2-40B4-BE49-F238E27FC236}">
                  <a16:creationId xmlns:a16="http://schemas.microsoft.com/office/drawing/2014/main" id="{437D4D88-C508-E646-DFAE-3723E12D8C91}"/>
                </a:ext>
              </a:extLst>
            </p:cNvPr>
            <p:cNvSpPr txBox="1"/>
            <p:nvPr/>
          </p:nvSpPr>
          <p:spPr>
            <a:xfrm>
              <a:off x="1693810" y="3646391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4</a:t>
              </a:r>
            </a:p>
          </p:txBody>
        </p:sp>
        <p:grpSp>
          <p:nvGrpSpPr>
            <p:cNvPr id="1622" name="Group 1621">
              <a:extLst>
                <a:ext uri="{FF2B5EF4-FFF2-40B4-BE49-F238E27FC236}">
                  <a16:creationId xmlns:a16="http://schemas.microsoft.com/office/drawing/2014/main" id="{20E03EFB-C545-DD74-F9B8-7874D5AEF5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9594" y="3511213"/>
              <a:ext cx="1440000" cy="828021"/>
              <a:chOff x="1983237" y="3554811"/>
              <a:chExt cx="1398354" cy="804074"/>
            </a:xfrm>
          </p:grpSpPr>
          <p:grpSp>
            <p:nvGrpSpPr>
              <p:cNvPr id="1623" name="Group 1622">
                <a:extLst>
                  <a:ext uri="{FF2B5EF4-FFF2-40B4-BE49-F238E27FC236}">
                    <a16:creationId xmlns:a16="http://schemas.microsoft.com/office/drawing/2014/main" id="{EEC8A600-918C-033F-B333-D1B592CF5CB1}"/>
                  </a:ext>
                </a:extLst>
              </p:cNvPr>
              <p:cNvGrpSpPr/>
              <p:nvPr/>
            </p:nvGrpSpPr>
            <p:grpSpPr>
              <a:xfrm>
                <a:off x="1983237" y="3554811"/>
                <a:ext cx="1070178" cy="475899"/>
                <a:chOff x="4676683" y="3413122"/>
                <a:chExt cx="2484878" cy="1105004"/>
              </a:xfrm>
            </p:grpSpPr>
            <p:sp>
              <p:nvSpPr>
                <p:cNvPr id="1809" name="Rectangle 1808">
                  <a:extLst>
                    <a:ext uri="{FF2B5EF4-FFF2-40B4-BE49-F238E27FC236}">
                      <a16:creationId xmlns:a16="http://schemas.microsoft.com/office/drawing/2014/main" id="{2A449B70-560B-37FE-A068-65E30F11617B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10" name="Rectangle 1809">
                  <a:extLst>
                    <a:ext uri="{FF2B5EF4-FFF2-40B4-BE49-F238E27FC236}">
                      <a16:creationId xmlns:a16="http://schemas.microsoft.com/office/drawing/2014/main" id="{D9CDDD3A-B8F2-DCDC-BD62-D098A9525D7B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11" name="Rectangle 1810">
                  <a:extLst>
                    <a:ext uri="{FF2B5EF4-FFF2-40B4-BE49-F238E27FC236}">
                      <a16:creationId xmlns:a16="http://schemas.microsoft.com/office/drawing/2014/main" id="{9DD8DD53-1E9C-C728-4CB8-67A52B64C79F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12" name="Rectangle 1811">
                  <a:extLst>
                    <a:ext uri="{FF2B5EF4-FFF2-40B4-BE49-F238E27FC236}">
                      <a16:creationId xmlns:a16="http://schemas.microsoft.com/office/drawing/2014/main" id="{CA2C2175-D1CF-2E86-A535-E0170365BE85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13" name="Rectangle 1812">
                  <a:extLst>
                    <a:ext uri="{FF2B5EF4-FFF2-40B4-BE49-F238E27FC236}">
                      <a16:creationId xmlns:a16="http://schemas.microsoft.com/office/drawing/2014/main" id="{2F18E80A-EBE2-D3A7-C83D-D0D9D278D8DC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14" name="Rectangle 1813">
                  <a:extLst>
                    <a:ext uri="{FF2B5EF4-FFF2-40B4-BE49-F238E27FC236}">
                      <a16:creationId xmlns:a16="http://schemas.microsoft.com/office/drawing/2014/main" id="{B8992D7C-A30B-BE7F-A99E-12CD8768BA5C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15" name="Rectangle 1814">
                  <a:extLst>
                    <a:ext uri="{FF2B5EF4-FFF2-40B4-BE49-F238E27FC236}">
                      <a16:creationId xmlns:a16="http://schemas.microsoft.com/office/drawing/2014/main" id="{32AF5FF3-96AD-6A69-E884-E4E05FFA2662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16" name="Rectangle 1815">
                  <a:extLst>
                    <a:ext uri="{FF2B5EF4-FFF2-40B4-BE49-F238E27FC236}">
                      <a16:creationId xmlns:a16="http://schemas.microsoft.com/office/drawing/2014/main" id="{F44BBEA3-6BE5-2187-68F9-EEFAA629494D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17" name="Rectangle 1816">
                  <a:extLst>
                    <a:ext uri="{FF2B5EF4-FFF2-40B4-BE49-F238E27FC236}">
                      <a16:creationId xmlns:a16="http://schemas.microsoft.com/office/drawing/2014/main" id="{E51ABDC6-B779-1149-8804-0B34B4500C5F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18" name="Rectangle 1817">
                  <a:extLst>
                    <a:ext uri="{FF2B5EF4-FFF2-40B4-BE49-F238E27FC236}">
                      <a16:creationId xmlns:a16="http://schemas.microsoft.com/office/drawing/2014/main" id="{83DB6850-8303-B71F-BDE2-DC7E2EA4426E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19" name="Rectangle 1818">
                  <a:extLst>
                    <a:ext uri="{FF2B5EF4-FFF2-40B4-BE49-F238E27FC236}">
                      <a16:creationId xmlns:a16="http://schemas.microsoft.com/office/drawing/2014/main" id="{E808514A-8A08-FA98-265D-553CBFF7AA4E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20" name="Rectangle 1819">
                  <a:extLst>
                    <a:ext uri="{FF2B5EF4-FFF2-40B4-BE49-F238E27FC236}">
                      <a16:creationId xmlns:a16="http://schemas.microsoft.com/office/drawing/2014/main" id="{428E2E7D-A802-6C29-C6A0-550061DBD847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21" name="Rectangle 1820">
                  <a:extLst>
                    <a:ext uri="{FF2B5EF4-FFF2-40B4-BE49-F238E27FC236}">
                      <a16:creationId xmlns:a16="http://schemas.microsoft.com/office/drawing/2014/main" id="{A9AAA722-9217-AEEC-0E6F-80FB40BD8645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22" name="Rectangle 1821">
                  <a:extLst>
                    <a:ext uri="{FF2B5EF4-FFF2-40B4-BE49-F238E27FC236}">
                      <a16:creationId xmlns:a16="http://schemas.microsoft.com/office/drawing/2014/main" id="{4C2636E0-8EFB-9639-4652-188AFABBC13A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23" name="Rectangle 1822">
                  <a:extLst>
                    <a:ext uri="{FF2B5EF4-FFF2-40B4-BE49-F238E27FC236}">
                      <a16:creationId xmlns:a16="http://schemas.microsoft.com/office/drawing/2014/main" id="{40FD48A1-1D9F-BD5F-8592-79612675F09C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24" name="Rectangle 1823">
                  <a:extLst>
                    <a:ext uri="{FF2B5EF4-FFF2-40B4-BE49-F238E27FC236}">
                      <a16:creationId xmlns:a16="http://schemas.microsoft.com/office/drawing/2014/main" id="{A94ADA5B-ACA2-53C7-5306-E50F9F929FCD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25" name="Rectangle 1824">
                  <a:extLst>
                    <a:ext uri="{FF2B5EF4-FFF2-40B4-BE49-F238E27FC236}">
                      <a16:creationId xmlns:a16="http://schemas.microsoft.com/office/drawing/2014/main" id="{CCC68D09-4791-54CC-6992-BEAD364417F2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26" name="Rectangle 1825">
                  <a:extLst>
                    <a:ext uri="{FF2B5EF4-FFF2-40B4-BE49-F238E27FC236}">
                      <a16:creationId xmlns:a16="http://schemas.microsoft.com/office/drawing/2014/main" id="{A62AFB43-B532-42CF-0788-C79C4D727C1C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27" name="Rectangle 1826">
                  <a:extLst>
                    <a:ext uri="{FF2B5EF4-FFF2-40B4-BE49-F238E27FC236}">
                      <a16:creationId xmlns:a16="http://schemas.microsoft.com/office/drawing/2014/main" id="{F2E81D1B-8370-B6B9-7F24-E23F7BE42DAA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28" name="Rectangle 1827">
                  <a:extLst>
                    <a:ext uri="{FF2B5EF4-FFF2-40B4-BE49-F238E27FC236}">
                      <a16:creationId xmlns:a16="http://schemas.microsoft.com/office/drawing/2014/main" id="{8C4E369F-8D83-6672-2BAD-90B5E1BEA0D2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29" name="Rectangle 1828">
                  <a:extLst>
                    <a:ext uri="{FF2B5EF4-FFF2-40B4-BE49-F238E27FC236}">
                      <a16:creationId xmlns:a16="http://schemas.microsoft.com/office/drawing/2014/main" id="{F0127E26-3E0E-A12B-B964-7D07C0771F8F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30" name="Rectangle 1829">
                  <a:extLst>
                    <a:ext uri="{FF2B5EF4-FFF2-40B4-BE49-F238E27FC236}">
                      <a16:creationId xmlns:a16="http://schemas.microsoft.com/office/drawing/2014/main" id="{140E0DEC-7A84-ADB2-F27C-A277795B1B18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31" name="Rectangle 1830">
                  <a:extLst>
                    <a:ext uri="{FF2B5EF4-FFF2-40B4-BE49-F238E27FC236}">
                      <a16:creationId xmlns:a16="http://schemas.microsoft.com/office/drawing/2014/main" id="{F3A504CF-8C5B-5F9D-4304-45EEA72177A3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32" name="Rectangle 1831">
                  <a:extLst>
                    <a:ext uri="{FF2B5EF4-FFF2-40B4-BE49-F238E27FC236}">
                      <a16:creationId xmlns:a16="http://schemas.microsoft.com/office/drawing/2014/main" id="{3B78902F-E4E4-533D-C3AF-F0CBCD836A86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33" name="Rectangle 1832">
                  <a:extLst>
                    <a:ext uri="{FF2B5EF4-FFF2-40B4-BE49-F238E27FC236}">
                      <a16:creationId xmlns:a16="http://schemas.microsoft.com/office/drawing/2014/main" id="{9C30DD3A-0CD4-8F87-F980-2EEC61720544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34" name="Rectangle 1833">
                  <a:extLst>
                    <a:ext uri="{FF2B5EF4-FFF2-40B4-BE49-F238E27FC236}">
                      <a16:creationId xmlns:a16="http://schemas.microsoft.com/office/drawing/2014/main" id="{1CB47654-A7C2-672B-CBE5-EF535387EC1E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35" name="Rectangle 1834">
                  <a:extLst>
                    <a:ext uri="{FF2B5EF4-FFF2-40B4-BE49-F238E27FC236}">
                      <a16:creationId xmlns:a16="http://schemas.microsoft.com/office/drawing/2014/main" id="{B9BD8060-48F4-50EC-0D10-DAF7D990ED3E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36" name="Rectangle 1835">
                  <a:extLst>
                    <a:ext uri="{FF2B5EF4-FFF2-40B4-BE49-F238E27FC236}">
                      <a16:creationId xmlns:a16="http://schemas.microsoft.com/office/drawing/2014/main" id="{47024A28-9F78-31A1-8423-043848D2C40F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37" name="Rectangle 1836">
                  <a:extLst>
                    <a:ext uri="{FF2B5EF4-FFF2-40B4-BE49-F238E27FC236}">
                      <a16:creationId xmlns:a16="http://schemas.microsoft.com/office/drawing/2014/main" id="{888BFB7D-8EE9-CEFB-8016-A773F0C095FC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38" name="Rectangle 1837">
                  <a:extLst>
                    <a:ext uri="{FF2B5EF4-FFF2-40B4-BE49-F238E27FC236}">
                      <a16:creationId xmlns:a16="http://schemas.microsoft.com/office/drawing/2014/main" id="{BC380D6F-B420-AB56-A0C8-46F159972B40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39" name="Rectangle 1838">
                  <a:extLst>
                    <a:ext uri="{FF2B5EF4-FFF2-40B4-BE49-F238E27FC236}">
                      <a16:creationId xmlns:a16="http://schemas.microsoft.com/office/drawing/2014/main" id="{FA2F5E8A-B0E6-C95C-D8EB-6090D5AD15F2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40" name="Rectangle 1839">
                  <a:extLst>
                    <a:ext uri="{FF2B5EF4-FFF2-40B4-BE49-F238E27FC236}">
                      <a16:creationId xmlns:a16="http://schemas.microsoft.com/office/drawing/2014/main" id="{D1473DD8-D7BF-7B53-D00B-261F1FA543B5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41" name="Rectangle 1840">
                  <a:extLst>
                    <a:ext uri="{FF2B5EF4-FFF2-40B4-BE49-F238E27FC236}">
                      <a16:creationId xmlns:a16="http://schemas.microsoft.com/office/drawing/2014/main" id="{1CA8202F-4D85-27DC-77AC-CE446389FEF5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42" name="Rectangle 1841">
                  <a:extLst>
                    <a:ext uri="{FF2B5EF4-FFF2-40B4-BE49-F238E27FC236}">
                      <a16:creationId xmlns:a16="http://schemas.microsoft.com/office/drawing/2014/main" id="{85AD65B7-DF5A-0173-EDB7-03F62FFB51AB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43" name="Rectangle 1842">
                  <a:extLst>
                    <a:ext uri="{FF2B5EF4-FFF2-40B4-BE49-F238E27FC236}">
                      <a16:creationId xmlns:a16="http://schemas.microsoft.com/office/drawing/2014/main" id="{BB7D878D-7629-0547-595D-98761DF52F65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44" name="Rectangle 1843">
                  <a:extLst>
                    <a:ext uri="{FF2B5EF4-FFF2-40B4-BE49-F238E27FC236}">
                      <a16:creationId xmlns:a16="http://schemas.microsoft.com/office/drawing/2014/main" id="{CFD893F9-AFC5-BAAF-CA74-016D990F10AC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624" name="Group 1623">
                <a:extLst>
                  <a:ext uri="{FF2B5EF4-FFF2-40B4-BE49-F238E27FC236}">
                    <a16:creationId xmlns:a16="http://schemas.microsoft.com/office/drawing/2014/main" id="{F7FA07A5-45A2-7E43-7B33-A4D89EEBB372}"/>
                  </a:ext>
                </a:extLst>
              </p:cNvPr>
              <p:cNvGrpSpPr/>
              <p:nvPr/>
            </p:nvGrpSpPr>
            <p:grpSpPr>
              <a:xfrm>
                <a:off x="2048872" y="3620446"/>
                <a:ext cx="1070178" cy="475899"/>
                <a:chOff x="4676683" y="3413122"/>
                <a:chExt cx="2484878" cy="1105004"/>
              </a:xfrm>
            </p:grpSpPr>
            <p:sp>
              <p:nvSpPr>
                <p:cNvPr id="1773" name="Rectangle 1772">
                  <a:extLst>
                    <a:ext uri="{FF2B5EF4-FFF2-40B4-BE49-F238E27FC236}">
                      <a16:creationId xmlns:a16="http://schemas.microsoft.com/office/drawing/2014/main" id="{32E5169C-DDB5-BEB1-0AE6-DB221203D755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74" name="Rectangle 1773">
                  <a:extLst>
                    <a:ext uri="{FF2B5EF4-FFF2-40B4-BE49-F238E27FC236}">
                      <a16:creationId xmlns:a16="http://schemas.microsoft.com/office/drawing/2014/main" id="{30EF2C9A-E6D8-2EF5-DA06-F16673FFE625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75" name="Rectangle 1774">
                  <a:extLst>
                    <a:ext uri="{FF2B5EF4-FFF2-40B4-BE49-F238E27FC236}">
                      <a16:creationId xmlns:a16="http://schemas.microsoft.com/office/drawing/2014/main" id="{2FE16328-4BCB-4992-9E71-E825124B2C19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76" name="Rectangle 1775">
                  <a:extLst>
                    <a:ext uri="{FF2B5EF4-FFF2-40B4-BE49-F238E27FC236}">
                      <a16:creationId xmlns:a16="http://schemas.microsoft.com/office/drawing/2014/main" id="{BB469E96-EE85-6B70-13AE-12ACC16487D1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77" name="Rectangle 1776">
                  <a:extLst>
                    <a:ext uri="{FF2B5EF4-FFF2-40B4-BE49-F238E27FC236}">
                      <a16:creationId xmlns:a16="http://schemas.microsoft.com/office/drawing/2014/main" id="{1BBDE2BF-9864-77D4-DCE2-DA1D3928D220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78" name="Rectangle 1777">
                  <a:extLst>
                    <a:ext uri="{FF2B5EF4-FFF2-40B4-BE49-F238E27FC236}">
                      <a16:creationId xmlns:a16="http://schemas.microsoft.com/office/drawing/2014/main" id="{826648D5-ED9E-C085-F5B3-BFBFE9448DC6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79" name="Rectangle 1778">
                  <a:extLst>
                    <a:ext uri="{FF2B5EF4-FFF2-40B4-BE49-F238E27FC236}">
                      <a16:creationId xmlns:a16="http://schemas.microsoft.com/office/drawing/2014/main" id="{2B96E840-3EC7-225C-207A-D7EDB12DF871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80" name="Rectangle 1779">
                  <a:extLst>
                    <a:ext uri="{FF2B5EF4-FFF2-40B4-BE49-F238E27FC236}">
                      <a16:creationId xmlns:a16="http://schemas.microsoft.com/office/drawing/2014/main" id="{FD925A0A-ACFA-4DEE-B8FE-D4FC057997E9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81" name="Rectangle 1780">
                  <a:extLst>
                    <a:ext uri="{FF2B5EF4-FFF2-40B4-BE49-F238E27FC236}">
                      <a16:creationId xmlns:a16="http://schemas.microsoft.com/office/drawing/2014/main" id="{EEB9FAFF-D4CA-DC11-FBD1-AE72861CAAC7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82" name="Rectangle 1781">
                  <a:extLst>
                    <a:ext uri="{FF2B5EF4-FFF2-40B4-BE49-F238E27FC236}">
                      <a16:creationId xmlns:a16="http://schemas.microsoft.com/office/drawing/2014/main" id="{D9A39195-68A7-88C6-BDAE-5361B99DA481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83" name="Rectangle 1782">
                  <a:extLst>
                    <a:ext uri="{FF2B5EF4-FFF2-40B4-BE49-F238E27FC236}">
                      <a16:creationId xmlns:a16="http://schemas.microsoft.com/office/drawing/2014/main" id="{DD81A1BB-70D2-77AA-B062-1F909DEBE0C7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84" name="Rectangle 1783">
                  <a:extLst>
                    <a:ext uri="{FF2B5EF4-FFF2-40B4-BE49-F238E27FC236}">
                      <a16:creationId xmlns:a16="http://schemas.microsoft.com/office/drawing/2014/main" id="{94F7E7C1-CD19-B361-5DFC-9142EF501CF6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85" name="Rectangle 1784">
                  <a:extLst>
                    <a:ext uri="{FF2B5EF4-FFF2-40B4-BE49-F238E27FC236}">
                      <a16:creationId xmlns:a16="http://schemas.microsoft.com/office/drawing/2014/main" id="{3CF99FDE-1B4D-AB37-3526-03183F30F634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86" name="Rectangle 1785">
                  <a:extLst>
                    <a:ext uri="{FF2B5EF4-FFF2-40B4-BE49-F238E27FC236}">
                      <a16:creationId xmlns:a16="http://schemas.microsoft.com/office/drawing/2014/main" id="{DCD01998-577C-7A9B-6D59-570E04DB6C8D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87" name="Rectangle 1786">
                  <a:extLst>
                    <a:ext uri="{FF2B5EF4-FFF2-40B4-BE49-F238E27FC236}">
                      <a16:creationId xmlns:a16="http://schemas.microsoft.com/office/drawing/2014/main" id="{6C9FBC30-BB5C-7F03-3651-F3A20DCE82EA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88" name="Rectangle 1787">
                  <a:extLst>
                    <a:ext uri="{FF2B5EF4-FFF2-40B4-BE49-F238E27FC236}">
                      <a16:creationId xmlns:a16="http://schemas.microsoft.com/office/drawing/2014/main" id="{30F3085D-B41F-9E2C-3FBB-4CCA8D530A17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89" name="Rectangle 1788">
                  <a:extLst>
                    <a:ext uri="{FF2B5EF4-FFF2-40B4-BE49-F238E27FC236}">
                      <a16:creationId xmlns:a16="http://schemas.microsoft.com/office/drawing/2014/main" id="{58592597-6BB6-0837-F221-116CC877DA29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90" name="Rectangle 1789">
                  <a:extLst>
                    <a:ext uri="{FF2B5EF4-FFF2-40B4-BE49-F238E27FC236}">
                      <a16:creationId xmlns:a16="http://schemas.microsoft.com/office/drawing/2014/main" id="{61A01AA3-FE83-2808-3463-ADA5A3822F8A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91" name="Rectangle 1790">
                  <a:extLst>
                    <a:ext uri="{FF2B5EF4-FFF2-40B4-BE49-F238E27FC236}">
                      <a16:creationId xmlns:a16="http://schemas.microsoft.com/office/drawing/2014/main" id="{9A055C6C-A30B-B2E0-8049-07DA31ED049F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92" name="Rectangle 1791">
                  <a:extLst>
                    <a:ext uri="{FF2B5EF4-FFF2-40B4-BE49-F238E27FC236}">
                      <a16:creationId xmlns:a16="http://schemas.microsoft.com/office/drawing/2014/main" id="{29070998-755B-676D-550B-F4316D11575A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93" name="Rectangle 1792">
                  <a:extLst>
                    <a:ext uri="{FF2B5EF4-FFF2-40B4-BE49-F238E27FC236}">
                      <a16:creationId xmlns:a16="http://schemas.microsoft.com/office/drawing/2014/main" id="{A2FA722C-03A6-B457-22C6-CBA1750E0F75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94" name="Rectangle 1793">
                  <a:extLst>
                    <a:ext uri="{FF2B5EF4-FFF2-40B4-BE49-F238E27FC236}">
                      <a16:creationId xmlns:a16="http://schemas.microsoft.com/office/drawing/2014/main" id="{087000E5-E73A-7A34-851F-B35E782CA262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95" name="Rectangle 1794">
                  <a:extLst>
                    <a:ext uri="{FF2B5EF4-FFF2-40B4-BE49-F238E27FC236}">
                      <a16:creationId xmlns:a16="http://schemas.microsoft.com/office/drawing/2014/main" id="{18038433-DD90-A268-AE29-F5CEA9CA8E3E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96" name="Rectangle 1795">
                  <a:extLst>
                    <a:ext uri="{FF2B5EF4-FFF2-40B4-BE49-F238E27FC236}">
                      <a16:creationId xmlns:a16="http://schemas.microsoft.com/office/drawing/2014/main" id="{064FBCFF-B13B-0E4D-F863-ACBFD20D3E4E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97" name="Rectangle 1796">
                  <a:extLst>
                    <a:ext uri="{FF2B5EF4-FFF2-40B4-BE49-F238E27FC236}">
                      <a16:creationId xmlns:a16="http://schemas.microsoft.com/office/drawing/2014/main" id="{B93471F8-EA4A-7206-3852-303D69ACEC86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98" name="Rectangle 1797">
                  <a:extLst>
                    <a:ext uri="{FF2B5EF4-FFF2-40B4-BE49-F238E27FC236}">
                      <a16:creationId xmlns:a16="http://schemas.microsoft.com/office/drawing/2014/main" id="{14D9211F-C770-76A2-2813-703C8056FA98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99" name="Rectangle 1798">
                  <a:extLst>
                    <a:ext uri="{FF2B5EF4-FFF2-40B4-BE49-F238E27FC236}">
                      <a16:creationId xmlns:a16="http://schemas.microsoft.com/office/drawing/2014/main" id="{A504876A-2C8F-F09E-1846-FD0A6D61906E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00" name="Rectangle 1799">
                  <a:extLst>
                    <a:ext uri="{FF2B5EF4-FFF2-40B4-BE49-F238E27FC236}">
                      <a16:creationId xmlns:a16="http://schemas.microsoft.com/office/drawing/2014/main" id="{FC197749-8325-9E77-BFF1-7D6454144968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01" name="Rectangle 1800">
                  <a:extLst>
                    <a:ext uri="{FF2B5EF4-FFF2-40B4-BE49-F238E27FC236}">
                      <a16:creationId xmlns:a16="http://schemas.microsoft.com/office/drawing/2014/main" id="{31E4806B-E502-7A1A-0B66-E6F5FB81B2C7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02" name="Rectangle 1801">
                  <a:extLst>
                    <a:ext uri="{FF2B5EF4-FFF2-40B4-BE49-F238E27FC236}">
                      <a16:creationId xmlns:a16="http://schemas.microsoft.com/office/drawing/2014/main" id="{BE215919-C67D-EB72-3576-D5FC8B86D20A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03" name="Rectangle 1802">
                  <a:extLst>
                    <a:ext uri="{FF2B5EF4-FFF2-40B4-BE49-F238E27FC236}">
                      <a16:creationId xmlns:a16="http://schemas.microsoft.com/office/drawing/2014/main" id="{382218EF-1722-6B98-5FC6-3566485AE3BE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04" name="Rectangle 1803">
                  <a:extLst>
                    <a:ext uri="{FF2B5EF4-FFF2-40B4-BE49-F238E27FC236}">
                      <a16:creationId xmlns:a16="http://schemas.microsoft.com/office/drawing/2014/main" id="{7E176FEB-D992-5DD3-1285-F743D63EE94B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05" name="Rectangle 1804">
                  <a:extLst>
                    <a:ext uri="{FF2B5EF4-FFF2-40B4-BE49-F238E27FC236}">
                      <a16:creationId xmlns:a16="http://schemas.microsoft.com/office/drawing/2014/main" id="{FF6B15F6-0575-8067-87B5-0E77F6086CD0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06" name="Rectangle 1805">
                  <a:extLst>
                    <a:ext uri="{FF2B5EF4-FFF2-40B4-BE49-F238E27FC236}">
                      <a16:creationId xmlns:a16="http://schemas.microsoft.com/office/drawing/2014/main" id="{00F6EC6B-87A4-D1AB-2E06-4F03B25CE07B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07" name="Rectangle 1806">
                  <a:extLst>
                    <a:ext uri="{FF2B5EF4-FFF2-40B4-BE49-F238E27FC236}">
                      <a16:creationId xmlns:a16="http://schemas.microsoft.com/office/drawing/2014/main" id="{5295A78E-7A93-FD83-9D58-114EAC02359E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08" name="Rectangle 1807">
                  <a:extLst>
                    <a:ext uri="{FF2B5EF4-FFF2-40B4-BE49-F238E27FC236}">
                      <a16:creationId xmlns:a16="http://schemas.microsoft.com/office/drawing/2014/main" id="{E0E62786-1090-5371-AA7A-022183B87B4C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625" name="Group 1624">
                <a:extLst>
                  <a:ext uri="{FF2B5EF4-FFF2-40B4-BE49-F238E27FC236}">
                    <a16:creationId xmlns:a16="http://schemas.microsoft.com/office/drawing/2014/main" id="{DBEF2C05-6648-7724-81E1-52B266BB1D02}"/>
                  </a:ext>
                </a:extLst>
              </p:cNvPr>
              <p:cNvGrpSpPr/>
              <p:nvPr/>
            </p:nvGrpSpPr>
            <p:grpSpPr>
              <a:xfrm>
                <a:off x="2114507" y="3686081"/>
                <a:ext cx="1070178" cy="475899"/>
                <a:chOff x="4676683" y="3413122"/>
                <a:chExt cx="2484878" cy="1105004"/>
              </a:xfrm>
            </p:grpSpPr>
            <p:sp>
              <p:nvSpPr>
                <p:cNvPr id="1737" name="Rectangle 1736">
                  <a:extLst>
                    <a:ext uri="{FF2B5EF4-FFF2-40B4-BE49-F238E27FC236}">
                      <a16:creationId xmlns:a16="http://schemas.microsoft.com/office/drawing/2014/main" id="{77218C17-C6D9-7F5F-7034-8512693F1C86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38" name="Rectangle 1737">
                  <a:extLst>
                    <a:ext uri="{FF2B5EF4-FFF2-40B4-BE49-F238E27FC236}">
                      <a16:creationId xmlns:a16="http://schemas.microsoft.com/office/drawing/2014/main" id="{0E0B4EE7-BE22-FBC3-0C09-2D1489FA5DFB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39" name="Rectangle 1738">
                  <a:extLst>
                    <a:ext uri="{FF2B5EF4-FFF2-40B4-BE49-F238E27FC236}">
                      <a16:creationId xmlns:a16="http://schemas.microsoft.com/office/drawing/2014/main" id="{2644781B-85D7-3E03-95F1-EE6EAB45A52F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40" name="Rectangle 1739">
                  <a:extLst>
                    <a:ext uri="{FF2B5EF4-FFF2-40B4-BE49-F238E27FC236}">
                      <a16:creationId xmlns:a16="http://schemas.microsoft.com/office/drawing/2014/main" id="{4AD6C11C-D512-27E4-9183-3DB92AF9E359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41" name="Rectangle 1740">
                  <a:extLst>
                    <a:ext uri="{FF2B5EF4-FFF2-40B4-BE49-F238E27FC236}">
                      <a16:creationId xmlns:a16="http://schemas.microsoft.com/office/drawing/2014/main" id="{F6423705-AF22-2241-CBCB-6EAE1F1B49EE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42" name="Rectangle 1741">
                  <a:extLst>
                    <a:ext uri="{FF2B5EF4-FFF2-40B4-BE49-F238E27FC236}">
                      <a16:creationId xmlns:a16="http://schemas.microsoft.com/office/drawing/2014/main" id="{A3747AA9-0702-6387-1381-0291AD0FBF92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43" name="Rectangle 1742">
                  <a:extLst>
                    <a:ext uri="{FF2B5EF4-FFF2-40B4-BE49-F238E27FC236}">
                      <a16:creationId xmlns:a16="http://schemas.microsoft.com/office/drawing/2014/main" id="{2D44F177-0471-1835-E9C3-F316EFEA50ED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44" name="Rectangle 1743">
                  <a:extLst>
                    <a:ext uri="{FF2B5EF4-FFF2-40B4-BE49-F238E27FC236}">
                      <a16:creationId xmlns:a16="http://schemas.microsoft.com/office/drawing/2014/main" id="{6ADAF0F5-04D4-5A52-5467-B3663096AE9C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45" name="Rectangle 1744">
                  <a:extLst>
                    <a:ext uri="{FF2B5EF4-FFF2-40B4-BE49-F238E27FC236}">
                      <a16:creationId xmlns:a16="http://schemas.microsoft.com/office/drawing/2014/main" id="{52985851-5B15-C288-F359-23DD4DEE742F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46" name="Rectangle 1745">
                  <a:extLst>
                    <a:ext uri="{FF2B5EF4-FFF2-40B4-BE49-F238E27FC236}">
                      <a16:creationId xmlns:a16="http://schemas.microsoft.com/office/drawing/2014/main" id="{A90B1317-7A86-A9F8-F1E5-57F83EDA51D7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47" name="Rectangle 1746">
                  <a:extLst>
                    <a:ext uri="{FF2B5EF4-FFF2-40B4-BE49-F238E27FC236}">
                      <a16:creationId xmlns:a16="http://schemas.microsoft.com/office/drawing/2014/main" id="{028A56A6-B188-F1B0-2470-A9FFAD89862A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48" name="Rectangle 1747">
                  <a:extLst>
                    <a:ext uri="{FF2B5EF4-FFF2-40B4-BE49-F238E27FC236}">
                      <a16:creationId xmlns:a16="http://schemas.microsoft.com/office/drawing/2014/main" id="{D0619214-F1D7-3B6C-B8FF-3F29088CD3EF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49" name="Rectangle 1748">
                  <a:extLst>
                    <a:ext uri="{FF2B5EF4-FFF2-40B4-BE49-F238E27FC236}">
                      <a16:creationId xmlns:a16="http://schemas.microsoft.com/office/drawing/2014/main" id="{5800C410-77E0-8AB1-60CA-C84D9D8C36C1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50" name="Rectangle 1749">
                  <a:extLst>
                    <a:ext uri="{FF2B5EF4-FFF2-40B4-BE49-F238E27FC236}">
                      <a16:creationId xmlns:a16="http://schemas.microsoft.com/office/drawing/2014/main" id="{163738CB-BA16-6A01-BFAF-B4933CA14E07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51" name="Rectangle 1750">
                  <a:extLst>
                    <a:ext uri="{FF2B5EF4-FFF2-40B4-BE49-F238E27FC236}">
                      <a16:creationId xmlns:a16="http://schemas.microsoft.com/office/drawing/2014/main" id="{620F9DE3-14D6-A0A9-061F-44314BD4E670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52" name="Rectangle 1751">
                  <a:extLst>
                    <a:ext uri="{FF2B5EF4-FFF2-40B4-BE49-F238E27FC236}">
                      <a16:creationId xmlns:a16="http://schemas.microsoft.com/office/drawing/2014/main" id="{A6B07D31-45D4-FFAD-B3A3-E62E8B3FC1C8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53" name="Rectangle 1752">
                  <a:extLst>
                    <a:ext uri="{FF2B5EF4-FFF2-40B4-BE49-F238E27FC236}">
                      <a16:creationId xmlns:a16="http://schemas.microsoft.com/office/drawing/2014/main" id="{5CE6819E-7F70-29DD-8307-BCB4982F74FF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54" name="Rectangle 1753">
                  <a:extLst>
                    <a:ext uri="{FF2B5EF4-FFF2-40B4-BE49-F238E27FC236}">
                      <a16:creationId xmlns:a16="http://schemas.microsoft.com/office/drawing/2014/main" id="{FA028619-1B64-E6D1-75C5-19657B29201F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55" name="Rectangle 1754">
                  <a:extLst>
                    <a:ext uri="{FF2B5EF4-FFF2-40B4-BE49-F238E27FC236}">
                      <a16:creationId xmlns:a16="http://schemas.microsoft.com/office/drawing/2014/main" id="{93A9BD64-9C3F-02BB-38F6-F2643B310C16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56" name="Rectangle 1755">
                  <a:extLst>
                    <a:ext uri="{FF2B5EF4-FFF2-40B4-BE49-F238E27FC236}">
                      <a16:creationId xmlns:a16="http://schemas.microsoft.com/office/drawing/2014/main" id="{B0B62F70-A9A6-C040-2EFF-27588D83D25B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57" name="Rectangle 1756">
                  <a:extLst>
                    <a:ext uri="{FF2B5EF4-FFF2-40B4-BE49-F238E27FC236}">
                      <a16:creationId xmlns:a16="http://schemas.microsoft.com/office/drawing/2014/main" id="{73BB0538-0DC0-A573-1DEB-B1AC84D5EFC5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58" name="Rectangle 1757">
                  <a:extLst>
                    <a:ext uri="{FF2B5EF4-FFF2-40B4-BE49-F238E27FC236}">
                      <a16:creationId xmlns:a16="http://schemas.microsoft.com/office/drawing/2014/main" id="{8543FE38-4D37-9C37-2223-C176345CB0AD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59" name="Rectangle 1758">
                  <a:extLst>
                    <a:ext uri="{FF2B5EF4-FFF2-40B4-BE49-F238E27FC236}">
                      <a16:creationId xmlns:a16="http://schemas.microsoft.com/office/drawing/2014/main" id="{FE30A69A-FD68-4AE8-2905-94E3200129E8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60" name="Rectangle 1759">
                  <a:extLst>
                    <a:ext uri="{FF2B5EF4-FFF2-40B4-BE49-F238E27FC236}">
                      <a16:creationId xmlns:a16="http://schemas.microsoft.com/office/drawing/2014/main" id="{DFBE2525-0A22-7C5B-F53D-826A9A6D962A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61" name="Rectangle 1760">
                  <a:extLst>
                    <a:ext uri="{FF2B5EF4-FFF2-40B4-BE49-F238E27FC236}">
                      <a16:creationId xmlns:a16="http://schemas.microsoft.com/office/drawing/2014/main" id="{F8DAC5E6-B179-B887-0163-C1D6A82880C8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62" name="Rectangle 1761">
                  <a:extLst>
                    <a:ext uri="{FF2B5EF4-FFF2-40B4-BE49-F238E27FC236}">
                      <a16:creationId xmlns:a16="http://schemas.microsoft.com/office/drawing/2014/main" id="{FFE56B3A-7E62-63EF-B1C3-3D7D71D7724B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63" name="Rectangle 1762">
                  <a:extLst>
                    <a:ext uri="{FF2B5EF4-FFF2-40B4-BE49-F238E27FC236}">
                      <a16:creationId xmlns:a16="http://schemas.microsoft.com/office/drawing/2014/main" id="{0A865265-0950-C9D9-6F25-02C6FA09895E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64" name="Rectangle 1763">
                  <a:extLst>
                    <a:ext uri="{FF2B5EF4-FFF2-40B4-BE49-F238E27FC236}">
                      <a16:creationId xmlns:a16="http://schemas.microsoft.com/office/drawing/2014/main" id="{EAB2833D-98EF-474D-5246-961E73E17E66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65" name="Rectangle 1764">
                  <a:extLst>
                    <a:ext uri="{FF2B5EF4-FFF2-40B4-BE49-F238E27FC236}">
                      <a16:creationId xmlns:a16="http://schemas.microsoft.com/office/drawing/2014/main" id="{FA887ADC-E5CF-AB12-CBC0-4E9E332DD899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66" name="Rectangle 1765">
                  <a:extLst>
                    <a:ext uri="{FF2B5EF4-FFF2-40B4-BE49-F238E27FC236}">
                      <a16:creationId xmlns:a16="http://schemas.microsoft.com/office/drawing/2014/main" id="{E9228203-AC3E-284D-6A05-92BDB0D9DEAC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67" name="Rectangle 1766">
                  <a:extLst>
                    <a:ext uri="{FF2B5EF4-FFF2-40B4-BE49-F238E27FC236}">
                      <a16:creationId xmlns:a16="http://schemas.microsoft.com/office/drawing/2014/main" id="{1BEBCB95-99A7-1224-5502-8DD3F9560DF5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68" name="Rectangle 1767">
                  <a:extLst>
                    <a:ext uri="{FF2B5EF4-FFF2-40B4-BE49-F238E27FC236}">
                      <a16:creationId xmlns:a16="http://schemas.microsoft.com/office/drawing/2014/main" id="{7986A874-E4FF-C5BA-497F-757A11EE435F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69" name="Rectangle 1768">
                  <a:extLst>
                    <a:ext uri="{FF2B5EF4-FFF2-40B4-BE49-F238E27FC236}">
                      <a16:creationId xmlns:a16="http://schemas.microsoft.com/office/drawing/2014/main" id="{FE0DBD27-CCE5-482B-7DDF-2C4761D9E284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70" name="Rectangle 1769">
                  <a:extLst>
                    <a:ext uri="{FF2B5EF4-FFF2-40B4-BE49-F238E27FC236}">
                      <a16:creationId xmlns:a16="http://schemas.microsoft.com/office/drawing/2014/main" id="{AB948B73-77BC-0C0C-271A-8EC1A62EF43A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71" name="Rectangle 1770">
                  <a:extLst>
                    <a:ext uri="{FF2B5EF4-FFF2-40B4-BE49-F238E27FC236}">
                      <a16:creationId xmlns:a16="http://schemas.microsoft.com/office/drawing/2014/main" id="{DCF57F44-F597-AC3B-90A9-F30BAE7BD703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72" name="Rectangle 1771">
                  <a:extLst>
                    <a:ext uri="{FF2B5EF4-FFF2-40B4-BE49-F238E27FC236}">
                      <a16:creationId xmlns:a16="http://schemas.microsoft.com/office/drawing/2014/main" id="{99C80118-CD99-3D97-98E2-B6747F24A5A5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626" name="Group 1625">
                <a:extLst>
                  <a:ext uri="{FF2B5EF4-FFF2-40B4-BE49-F238E27FC236}">
                    <a16:creationId xmlns:a16="http://schemas.microsoft.com/office/drawing/2014/main" id="{3624A0BC-D374-C8E7-2A6A-67D1917FEEAC}"/>
                  </a:ext>
                </a:extLst>
              </p:cNvPr>
              <p:cNvGrpSpPr/>
              <p:nvPr/>
            </p:nvGrpSpPr>
            <p:grpSpPr>
              <a:xfrm>
                <a:off x="2180142" y="3751716"/>
                <a:ext cx="1070178" cy="475899"/>
                <a:chOff x="4676683" y="3413122"/>
                <a:chExt cx="2484878" cy="1105004"/>
              </a:xfrm>
            </p:grpSpPr>
            <p:sp>
              <p:nvSpPr>
                <p:cNvPr id="1701" name="Rectangle 1700">
                  <a:extLst>
                    <a:ext uri="{FF2B5EF4-FFF2-40B4-BE49-F238E27FC236}">
                      <a16:creationId xmlns:a16="http://schemas.microsoft.com/office/drawing/2014/main" id="{3A9AE498-C1DC-DACA-E80C-E55651E5AB28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02" name="Rectangle 1701">
                  <a:extLst>
                    <a:ext uri="{FF2B5EF4-FFF2-40B4-BE49-F238E27FC236}">
                      <a16:creationId xmlns:a16="http://schemas.microsoft.com/office/drawing/2014/main" id="{FEA4401D-F5BC-C0C5-B9E6-4D2AC8438092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03" name="Rectangle 1702">
                  <a:extLst>
                    <a:ext uri="{FF2B5EF4-FFF2-40B4-BE49-F238E27FC236}">
                      <a16:creationId xmlns:a16="http://schemas.microsoft.com/office/drawing/2014/main" id="{F3C56501-7546-603B-6829-1030E3C6EE44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04" name="Rectangle 1703">
                  <a:extLst>
                    <a:ext uri="{FF2B5EF4-FFF2-40B4-BE49-F238E27FC236}">
                      <a16:creationId xmlns:a16="http://schemas.microsoft.com/office/drawing/2014/main" id="{051F6266-DCCC-1D8A-BDD1-9FD224CE2DF5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05" name="Rectangle 1704">
                  <a:extLst>
                    <a:ext uri="{FF2B5EF4-FFF2-40B4-BE49-F238E27FC236}">
                      <a16:creationId xmlns:a16="http://schemas.microsoft.com/office/drawing/2014/main" id="{904B2996-29DC-A47D-516E-310E05CBE532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06" name="Rectangle 1705">
                  <a:extLst>
                    <a:ext uri="{FF2B5EF4-FFF2-40B4-BE49-F238E27FC236}">
                      <a16:creationId xmlns:a16="http://schemas.microsoft.com/office/drawing/2014/main" id="{A25BA268-708F-7451-9A4F-5F67C3C09FE0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07" name="Rectangle 1706">
                  <a:extLst>
                    <a:ext uri="{FF2B5EF4-FFF2-40B4-BE49-F238E27FC236}">
                      <a16:creationId xmlns:a16="http://schemas.microsoft.com/office/drawing/2014/main" id="{5FC927E4-5E23-4B8F-3329-6C017C7684A7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08" name="Rectangle 1707">
                  <a:extLst>
                    <a:ext uri="{FF2B5EF4-FFF2-40B4-BE49-F238E27FC236}">
                      <a16:creationId xmlns:a16="http://schemas.microsoft.com/office/drawing/2014/main" id="{C9115732-C7CD-FE05-3FE8-1777BCA6C4FA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09" name="Rectangle 1708">
                  <a:extLst>
                    <a:ext uri="{FF2B5EF4-FFF2-40B4-BE49-F238E27FC236}">
                      <a16:creationId xmlns:a16="http://schemas.microsoft.com/office/drawing/2014/main" id="{D4D81719-B869-C893-F02A-31B4F3E96BCD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10" name="Rectangle 1709">
                  <a:extLst>
                    <a:ext uri="{FF2B5EF4-FFF2-40B4-BE49-F238E27FC236}">
                      <a16:creationId xmlns:a16="http://schemas.microsoft.com/office/drawing/2014/main" id="{771E4C03-A3E9-156F-E3BE-33498396EF43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11" name="Rectangle 1710">
                  <a:extLst>
                    <a:ext uri="{FF2B5EF4-FFF2-40B4-BE49-F238E27FC236}">
                      <a16:creationId xmlns:a16="http://schemas.microsoft.com/office/drawing/2014/main" id="{28165CF5-128A-F310-9227-F0D6F99151D1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12" name="Rectangle 1711">
                  <a:extLst>
                    <a:ext uri="{FF2B5EF4-FFF2-40B4-BE49-F238E27FC236}">
                      <a16:creationId xmlns:a16="http://schemas.microsoft.com/office/drawing/2014/main" id="{734B2F98-43E0-1778-9C41-9B9D1AF26B32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13" name="Rectangle 1712">
                  <a:extLst>
                    <a:ext uri="{FF2B5EF4-FFF2-40B4-BE49-F238E27FC236}">
                      <a16:creationId xmlns:a16="http://schemas.microsoft.com/office/drawing/2014/main" id="{1DF128A5-E3C2-4174-531C-6255EEE2A41F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14" name="Rectangle 1713">
                  <a:extLst>
                    <a:ext uri="{FF2B5EF4-FFF2-40B4-BE49-F238E27FC236}">
                      <a16:creationId xmlns:a16="http://schemas.microsoft.com/office/drawing/2014/main" id="{0320005B-0411-2A7A-DCFC-4E95DE83022B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15" name="Rectangle 1714">
                  <a:extLst>
                    <a:ext uri="{FF2B5EF4-FFF2-40B4-BE49-F238E27FC236}">
                      <a16:creationId xmlns:a16="http://schemas.microsoft.com/office/drawing/2014/main" id="{3D19331C-C7F4-2167-606E-2650CE20B5A3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16" name="Rectangle 1715">
                  <a:extLst>
                    <a:ext uri="{FF2B5EF4-FFF2-40B4-BE49-F238E27FC236}">
                      <a16:creationId xmlns:a16="http://schemas.microsoft.com/office/drawing/2014/main" id="{774BD050-8F3A-F9A3-BEE9-5FD9C7EA4B8D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17" name="Rectangle 1716">
                  <a:extLst>
                    <a:ext uri="{FF2B5EF4-FFF2-40B4-BE49-F238E27FC236}">
                      <a16:creationId xmlns:a16="http://schemas.microsoft.com/office/drawing/2014/main" id="{BBA207AC-0E77-1F3B-1CD3-92D7B43C8E80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18" name="Rectangle 1717">
                  <a:extLst>
                    <a:ext uri="{FF2B5EF4-FFF2-40B4-BE49-F238E27FC236}">
                      <a16:creationId xmlns:a16="http://schemas.microsoft.com/office/drawing/2014/main" id="{A939CF00-5113-716B-B000-538A85935D2F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19" name="Rectangle 1718">
                  <a:extLst>
                    <a:ext uri="{FF2B5EF4-FFF2-40B4-BE49-F238E27FC236}">
                      <a16:creationId xmlns:a16="http://schemas.microsoft.com/office/drawing/2014/main" id="{65387C5E-2B61-9557-91C8-425E3C1F5681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20" name="Rectangle 1719">
                  <a:extLst>
                    <a:ext uri="{FF2B5EF4-FFF2-40B4-BE49-F238E27FC236}">
                      <a16:creationId xmlns:a16="http://schemas.microsoft.com/office/drawing/2014/main" id="{36C27192-09E1-356C-7312-970EDDE69925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21" name="Rectangle 1720">
                  <a:extLst>
                    <a:ext uri="{FF2B5EF4-FFF2-40B4-BE49-F238E27FC236}">
                      <a16:creationId xmlns:a16="http://schemas.microsoft.com/office/drawing/2014/main" id="{ECC2B3B1-7899-4E15-1441-CF510DFB4BBC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22" name="Rectangle 1721">
                  <a:extLst>
                    <a:ext uri="{FF2B5EF4-FFF2-40B4-BE49-F238E27FC236}">
                      <a16:creationId xmlns:a16="http://schemas.microsoft.com/office/drawing/2014/main" id="{6691EACB-B954-8276-8965-E5F815F7A661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23" name="Rectangle 1722">
                  <a:extLst>
                    <a:ext uri="{FF2B5EF4-FFF2-40B4-BE49-F238E27FC236}">
                      <a16:creationId xmlns:a16="http://schemas.microsoft.com/office/drawing/2014/main" id="{405C60E0-1A00-F8A4-707C-65BE8D1BF139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24" name="Rectangle 1723">
                  <a:extLst>
                    <a:ext uri="{FF2B5EF4-FFF2-40B4-BE49-F238E27FC236}">
                      <a16:creationId xmlns:a16="http://schemas.microsoft.com/office/drawing/2014/main" id="{07B003BB-3F1C-A07E-48BF-90674522FFED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25" name="Rectangle 1724">
                  <a:extLst>
                    <a:ext uri="{FF2B5EF4-FFF2-40B4-BE49-F238E27FC236}">
                      <a16:creationId xmlns:a16="http://schemas.microsoft.com/office/drawing/2014/main" id="{B230D156-220A-DD8D-1A4E-9FB9536047A8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26" name="Rectangle 1725">
                  <a:extLst>
                    <a:ext uri="{FF2B5EF4-FFF2-40B4-BE49-F238E27FC236}">
                      <a16:creationId xmlns:a16="http://schemas.microsoft.com/office/drawing/2014/main" id="{B2EF0C51-3749-9F4D-5D13-ADD83E6A9B7F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27" name="Rectangle 1726">
                  <a:extLst>
                    <a:ext uri="{FF2B5EF4-FFF2-40B4-BE49-F238E27FC236}">
                      <a16:creationId xmlns:a16="http://schemas.microsoft.com/office/drawing/2014/main" id="{C146E053-C473-F120-2CA4-B22B5F09F1CB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28" name="Rectangle 1727">
                  <a:extLst>
                    <a:ext uri="{FF2B5EF4-FFF2-40B4-BE49-F238E27FC236}">
                      <a16:creationId xmlns:a16="http://schemas.microsoft.com/office/drawing/2014/main" id="{B1C62986-60BD-1BB8-62D3-D830728FF29E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29" name="Rectangle 1728">
                  <a:extLst>
                    <a:ext uri="{FF2B5EF4-FFF2-40B4-BE49-F238E27FC236}">
                      <a16:creationId xmlns:a16="http://schemas.microsoft.com/office/drawing/2014/main" id="{5DF26556-F7E4-FD9D-7655-A0AE72E74D68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30" name="Rectangle 1729">
                  <a:extLst>
                    <a:ext uri="{FF2B5EF4-FFF2-40B4-BE49-F238E27FC236}">
                      <a16:creationId xmlns:a16="http://schemas.microsoft.com/office/drawing/2014/main" id="{A561E4C8-32DD-D338-9D08-05E5CA8A558E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31" name="Rectangle 1730">
                  <a:extLst>
                    <a:ext uri="{FF2B5EF4-FFF2-40B4-BE49-F238E27FC236}">
                      <a16:creationId xmlns:a16="http://schemas.microsoft.com/office/drawing/2014/main" id="{C7CFCDD4-CDAC-EEA7-EB82-BD1B76CB0CE6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32" name="Rectangle 1731">
                  <a:extLst>
                    <a:ext uri="{FF2B5EF4-FFF2-40B4-BE49-F238E27FC236}">
                      <a16:creationId xmlns:a16="http://schemas.microsoft.com/office/drawing/2014/main" id="{FECFD232-F416-A260-FDCD-0255529CB369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33" name="Rectangle 1732">
                  <a:extLst>
                    <a:ext uri="{FF2B5EF4-FFF2-40B4-BE49-F238E27FC236}">
                      <a16:creationId xmlns:a16="http://schemas.microsoft.com/office/drawing/2014/main" id="{34765BEA-2A46-8BD6-37AB-36640075B23C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34" name="Rectangle 1733">
                  <a:extLst>
                    <a:ext uri="{FF2B5EF4-FFF2-40B4-BE49-F238E27FC236}">
                      <a16:creationId xmlns:a16="http://schemas.microsoft.com/office/drawing/2014/main" id="{14E62329-79CA-C28F-892B-D34290497CE5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35" name="Rectangle 1734">
                  <a:extLst>
                    <a:ext uri="{FF2B5EF4-FFF2-40B4-BE49-F238E27FC236}">
                      <a16:creationId xmlns:a16="http://schemas.microsoft.com/office/drawing/2014/main" id="{8315924C-2994-F594-F82A-FECC944776FE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36" name="Rectangle 1735">
                  <a:extLst>
                    <a:ext uri="{FF2B5EF4-FFF2-40B4-BE49-F238E27FC236}">
                      <a16:creationId xmlns:a16="http://schemas.microsoft.com/office/drawing/2014/main" id="{1E4F830E-3E4C-7EBE-88C3-B550C738F369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627" name="Group 1626">
                <a:extLst>
                  <a:ext uri="{FF2B5EF4-FFF2-40B4-BE49-F238E27FC236}">
                    <a16:creationId xmlns:a16="http://schemas.microsoft.com/office/drawing/2014/main" id="{3DC1B1AF-9882-A313-BF09-3FCBC8BB0DAC}"/>
                  </a:ext>
                </a:extLst>
              </p:cNvPr>
              <p:cNvGrpSpPr/>
              <p:nvPr/>
            </p:nvGrpSpPr>
            <p:grpSpPr>
              <a:xfrm>
                <a:off x="2245778" y="3817351"/>
                <a:ext cx="1070178" cy="475899"/>
                <a:chOff x="4676683" y="3413122"/>
                <a:chExt cx="2484878" cy="1105004"/>
              </a:xfrm>
            </p:grpSpPr>
            <p:sp>
              <p:nvSpPr>
                <p:cNvPr id="1665" name="Rectangle 1664">
                  <a:extLst>
                    <a:ext uri="{FF2B5EF4-FFF2-40B4-BE49-F238E27FC236}">
                      <a16:creationId xmlns:a16="http://schemas.microsoft.com/office/drawing/2014/main" id="{29A5BFC9-FD06-5B30-C78A-2B18B817A5F2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66" name="Rectangle 1665">
                  <a:extLst>
                    <a:ext uri="{FF2B5EF4-FFF2-40B4-BE49-F238E27FC236}">
                      <a16:creationId xmlns:a16="http://schemas.microsoft.com/office/drawing/2014/main" id="{4B7384B8-59E2-AE88-5FDB-95D5BA468BF5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67" name="Rectangle 1666">
                  <a:extLst>
                    <a:ext uri="{FF2B5EF4-FFF2-40B4-BE49-F238E27FC236}">
                      <a16:creationId xmlns:a16="http://schemas.microsoft.com/office/drawing/2014/main" id="{6B495F71-40A9-CDDB-A375-262DBF85FC49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68" name="Rectangle 1667">
                  <a:extLst>
                    <a:ext uri="{FF2B5EF4-FFF2-40B4-BE49-F238E27FC236}">
                      <a16:creationId xmlns:a16="http://schemas.microsoft.com/office/drawing/2014/main" id="{940CE849-AA1E-A2D7-F1A9-A9E1A8F6596F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69" name="Rectangle 1668">
                  <a:extLst>
                    <a:ext uri="{FF2B5EF4-FFF2-40B4-BE49-F238E27FC236}">
                      <a16:creationId xmlns:a16="http://schemas.microsoft.com/office/drawing/2014/main" id="{C52C8E7E-C5C9-AD7B-D8B9-1005734C990A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70" name="Rectangle 1669">
                  <a:extLst>
                    <a:ext uri="{FF2B5EF4-FFF2-40B4-BE49-F238E27FC236}">
                      <a16:creationId xmlns:a16="http://schemas.microsoft.com/office/drawing/2014/main" id="{177FA71F-4470-3D6E-7114-06F2FD371D97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71" name="Rectangle 1670">
                  <a:extLst>
                    <a:ext uri="{FF2B5EF4-FFF2-40B4-BE49-F238E27FC236}">
                      <a16:creationId xmlns:a16="http://schemas.microsoft.com/office/drawing/2014/main" id="{9AEEDEB5-926E-2ED6-E5ED-65E169A6A93C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72" name="Rectangle 1671">
                  <a:extLst>
                    <a:ext uri="{FF2B5EF4-FFF2-40B4-BE49-F238E27FC236}">
                      <a16:creationId xmlns:a16="http://schemas.microsoft.com/office/drawing/2014/main" id="{F266B6A9-5A46-90F8-53A0-41E52D9C5F43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73" name="Rectangle 1672">
                  <a:extLst>
                    <a:ext uri="{FF2B5EF4-FFF2-40B4-BE49-F238E27FC236}">
                      <a16:creationId xmlns:a16="http://schemas.microsoft.com/office/drawing/2014/main" id="{E71CD672-1CC6-A50A-40A3-312FF8E4F4A3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74" name="Rectangle 1673">
                  <a:extLst>
                    <a:ext uri="{FF2B5EF4-FFF2-40B4-BE49-F238E27FC236}">
                      <a16:creationId xmlns:a16="http://schemas.microsoft.com/office/drawing/2014/main" id="{EA880D36-500B-EDC2-B440-C36B822C4D0A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75" name="Rectangle 1674">
                  <a:extLst>
                    <a:ext uri="{FF2B5EF4-FFF2-40B4-BE49-F238E27FC236}">
                      <a16:creationId xmlns:a16="http://schemas.microsoft.com/office/drawing/2014/main" id="{804DB574-C0BA-9AAF-5A29-C371C17A0655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76" name="Rectangle 1675">
                  <a:extLst>
                    <a:ext uri="{FF2B5EF4-FFF2-40B4-BE49-F238E27FC236}">
                      <a16:creationId xmlns:a16="http://schemas.microsoft.com/office/drawing/2014/main" id="{6F2E47BC-9819-F885-77AA-247121780622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77" name="Rectangle 1676">
                  <a:extLst>
                    <a:ext uri="{FF2B5EF4-FFF2-40B4-BE49-F238E27FC236}">
                      <a16:creationId xmlns:a16="http://schemas.microsoft.com/office/drawing/2014/main" id="{77E35093-F086-257D-6460-60B5C605D53B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78" name="Rectangle 1677">
                  <a:extLst>
                    <a:ext uri="{FF2B5EF4-FFF2-40B4-BE49-F238E27FC236}">
                      <a16:creationId xmlns:a16="http://schemas.microsoft.com/office/drawing/2014/main" id="{44747FFD-27A6-FAB7-6D90-1FE86E310E64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79" name="Rectangle 1678">
                  <a:extLst>
                    <a:ext uri="{FF2B5EF4-FFF2-40B4-BE49-F238E27FC236}">
                      <a16:creationId xmlns:a16="http://schemas.microsoft.com/office/drawing/2014/main" id="{CA060843-8BD8-CEFC-ECB3-5B1082D86648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80" name="Rectangle 1679">
                  <a:extLst>
                    <a:ext uri="{FF2B5EF4-FFF2-40B4-BE49-F238E27FC236}">
                      <a16:creationId xmlns:a16="http://schemas.microsoft.com/office/drawing/2014/main" id="{20EE1052-97E9-82CD-968F-67137BE78DC4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81" name="Rectangle 1680">
                  <a:extLst>
                    <a:ext uri="{FF2B5EF4-FFF2-40B4-BE49-F238E27FC236}">
                      <a16:creationId xmlns:a16="http://schemas.microsoft.com/office/drawing/2014/main" id="{C99A815C-36E7-DBCA-961D-CCB30A3D8254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82" name="Rectangle 1681">
                  <a:extLst>
                    <a:ext uri="{FF2B5EF4-FFF2-40B4-BE49-F238E27FC236}">
                      <a16:creationId xmlns:a16="http://schemas.microsoft.com/office/drawing/2014/main" id="{5323DF94-2AA6-D9B8-A6F2-4B8572C7DA13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83" name="Rectangle 1682">
                  <a:extLst>
                    <a:ext uri="{FF2B5EF4-FFF2-40B4-BE49-F238E27FC236}">
                      <a16:creationId xmlns:a16="http://schemas.microsoft.com/office/drawing/2014/main" id="{F0AFAE25-066F-2FD6-F58C-B8B73C6E6C5C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84" name="Rectangle 1683">
                  <a:extLst>
                    <a:ext uri="{FF2B5EF4-FFF2-40B4-BE49-F238E27FC236}">
                      <a16:creationId xmlns:a16="http://schemas.microsoft.com/office/drawing/2014/main" id="{C88A1EC5-A53B-3AA3-19CD-ACDEE6CDA566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85" name="Rectangle 1684">
                  <a:extLst>
                    <a:ext uri="{FF2B5EF4-FFF2-40B4-BE49-F238E27FC236}">
                      <a16:creationId xmlns:a16="http://schemas.microsoft.com/office/drawing/2014/main" id="{936D039F-388E-8691-68E6-26C78404A468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86" name="Rectangle 1685">
                  <a:extLst>
                    <a:ext uri="{FF2B5EF4-FFF2-40B4-BE49-F238E27FC236}">
                      <a16:creationId xmlns:a16="http://schemas.microsoft.com/office/drawing/2014/main" id="{85166F15-9006-787D-C69F-B51549784317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87" name="Rectangle 1686">
                  <a:extLst>
                    <a:ext uri="{FF2B5EF4-FFF2-40B4-BE49-F238E27FC236}">
                      <a16:creationId xmlns:a16="http://schemas.microsoft.com/office/drawing/2014/main" id="{370F8C37-94FF-61B4-931B-6642B200CE87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88" name="Rectangle 1687">
                  <a:extLst>
                    <a:ext uri="{FF2B5EF4-FFF2-40B4-BE49-F238E27FC236}">
                      <a16:creationId xmlns:a16="http://schemas.microsoft.com/office/drawing/2014/main" id="{4027A630-C1C1-DB5B-F198-7574F09FC7CE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89" name="Rectangle 1688">
                  <a:extLst>
                    <a:ext uri="{FF2B5EF4-FFF2-40B4-BE49-F238E27FC236}">
                      <a16:creationId xmlns:a16="http://schemas.microsoft.com/office/drawing/2014/main" id="{41851EB0-1E73-90F1-CF2D-19182D7D43FF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90" name="Rectangle 1689">
                  <a:extLst>
                    <a:ext uri="{FF2B5EF4-FFF2-40B4-BE49-F238E27FC236}">
                      <a16:creationId xmlns:a16="http://schemas.microsoft.com/office/drawing/2014/main" id="{A9B53A74-F993-66E6-C2C8-F6E2C4BF353C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91" name="Rectangle 1690">
                  <a:extLst>
                    <a:ext uri="{FF2B5EF4-FFF2-40B4-BE49-F238E27FC236}">
                      <a16:creationId xmlns:a16="http://schemas.microsoft.com/office/drawing/2014/main" id="{5AA22365-3CA5-922E-5B6A-0BFF3F3412FE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92" name="Rectangle 1691">
                  <a:extLst>
                    <a:ext uri="{FF2B5EF4-FFF2-40B4-BE49-F238E27FC236}">
                      <a16:creationId xmlns:a16="http://schemas.microsoft.com/office/drawing/2014/main" id="{953F9B92-64B8-FD2E-84BC-BCF43FBDDC57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93" name="Rectangle 1692">
                  <a:extLst>
                    <a:ext uri="{FF2B5EF4-FFF2-40B4-BE49-F238E27FC236}">
                      <a16:creationId xmlns:a16="http://schemas.microsoft.com/office/drawing/2014/main" id="{B33D4406-8151-FBFC-ABAF-2E2E192C0106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94" name="Rectangle 1693">
                  <a:extLst>
                    <a:ext uri="{FF2B5EF4-FFF2-40B4-BE49-F238E27FC236}">
                      <a16:creationId xmlns:a16="http://schemas.microsoft.com/office/drawing/2014/main" id="{882652F9-6EC8-5AB4-83BE-7DD5A9318BFD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95" name="Rectangle 1694">
                  <a:extLst>
                    <a:ext uri="{FF2B5EF4-FFF2-40B4-BE49-F238E27FC236}">
                      <a16:creationId xmlns:a16="http://schemas.microsoft.com/office/drawing/2014/main" id="{2D581F52-2693-652F-D11A-15615F63CAA0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96" name="Rectangle 1695">
                  <a:extLst>
                    <a:ext uri="{FF2B5EF4-FFF2-40B4-BE49-F238E27FC236}">
                      <a16:creationId xmlns:a16="http://schemas.microsoft.com/office/drawing/2014/main" id="{C0886582-AA54-F691-A328-0B7E4AA8C03A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97" name="Rectangle 1696">
                  <a:extLst>
                    <a:ext uri="{FF2B5EF4-FFF2-40B4-BE49-F238E27FC236}">
                      <a16:creationId xmlns:a16="http://schemas.microsoft.com/office/drawing/2014/main" id="{63379F6B-51B5-097E-3B1E-14A1EDB8900F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98" name="Rectangle 1697">
                  <a:extLst>
                    <a:ext uri="{FF2B5EF4-FFF2-40B4-BE49-F238E27FC236}">
                      <a16:creationId xmlns:a16="http://schemas.microsoft.com/office/drawing/2014/main" id="{76DDC2EB-002B-60ED-2748-5CA5E0DF2231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99" name="Rectangle 1698">
                  <a:extLst>
                    <a:ext uri="{FF2B5EF4-FFF2-40B4-BE49-F238E27FC236}">
                      <a16:creationId xmlns:a16="http://schemas.microsoft.com/office/drawing/2014/main" id="{9168694C-1A46-9527-6B4E-F7404281A2EE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700" name="Rectangle 1699">
                  <a:extLst>
                    <a:ext uri="{FF2B5EF4-FFF2-40B4-BE49-F238E27FC236}">
                      <a16:creationId xmlns:a16="http://schemas.microsoft.com/office/drawing/2014/main" id="{07439BAF-C4CC-0D37-197A-699729B79D4C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628" name="Group 1627">
                <a:extLst>
                  <a:ext uri="{FF2B5EF4-FFF2-40B4-BE49-F238E27FC236}">
                    <a16:creationId xmlns:a16="http://schemas.microsoft.com/office/drawing/2014/main" id="{C50782D8-7DA9-02E0-535C-8F1873CD7E6E}"/>
                  </a:ext>
                </a:extLst>
              </p:cNvPr>
              <p:cNvGrpSpPr/>
              <p:nvPr/>
            </p:nvGrpSpPr>
            <p:grpSpPr>
              <a:xfrm>
                <a:off x="2311413" y="3882986"/>
                <a:ext cx="1070178" cy="475899"/>
                <a:chOff x="4676683" y="3413122"/>
                <a:chExt cx="2484878" cy="1105004"/>
              </a:xfrm>
            </p:grpSpPr>
            <p:sp>
              <p:nvSpPr>
                <p:cNvPr id="1629" name="Rectangle 1628">
                  <a:extLst>
                    <a:ext uri="{FF2B5EF4-FFF2-40B4-BE49-F238E27FC236}">
                      <a16:creationId xmlns:a16="http://schemas.microsoft.com/office/drawing/2014/main" id="{E77F44C8-51DF-AEF8-54D8-D22630EF6831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30" name="Rectangle 1629">
                  <a:extLst>
                    <a:ext uri="{FF2B5EF4-FFF2-40B4-BE49-F238E27FC236}">
                      <a16:creationId xmlns:a16="http://schemas.microsoft.com/office/drawing/2014/main" id="{80D5B923-A959-B28D-1714-1A9E46752A86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31" name="Rectangle 1630">
                  <a:extLst>
                    <a:ext uri="{FF2B5EF4-FFF2-40B4-BE49-F238E27FC236}">
                      <a16:creationId xmlns:a16="http://schemas.microsoft.com/office/drawing/2014/main" id="{067361BE-A129-95FE-50E7-1D718FEFD4C0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32" name="Rectangle 1631">
                  <a:extLst>
                    <a:ext uri="{FF2B5EF4-FFF2-40B4-BE49-F238E27FC236}">
                      <a16:creationId xmlns:a16="http://schemas.microsoft.com/office/drawing/2014/main" id="{E3320D19-DD51-D68E-059D-96CCA27E4F01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33" name="Rectangle 1632">
                  <a:extLst>
                    <a:ext uri="{FF2B5EF4-FFF2-40B4-BE49-F238E27FC236}">
                      <a16:creationId xmlns:a16="http://schemas.microsoft.com/office/drawing/2014/main" id="{A87F0821-3F21-F84D-BB6F-95BBC870EC3C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34" name="Rectangle 1633">
                  <a:extLst>
                    <a:ext uri="{FF2B5EF4-FFF2-40B4-BE49-F238E27FC236}">
                      <a16:creationId xmlns:a16="http://schemas.microsoft.com/office/drawing/2014/main" id="{71A66F41-5550-4323-4FCA-BD001EB90AF5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35" name="Rectangle 1634">
                  <a:extLst>
                    <a:ext uri="{FF2B5EF4-FFF2-40B4-BE49-F238E27FC236}">
                      <a16:creationId xmlns:a16="http://schemas.microsoft.com/office/drawing/2014/main" id="{ABA0A12A-2063-0202-84CD-2706451F1B34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36" name="Rectangle 1635">
                  <a:extLst>
                    <a:ext uri="{FF2B5EF4-FFF2-40B4-BE49-F238E27FC236}">
                      <a16:creationId xmlns:a16="http://schemas.microsoft.com/office/drawing/2014/main" id="{6D26D6C0-46FF-CAF6-8DD8-D66315BF8B1E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37" name="Rectangle 1636">
                  <a:extLst>
                    <a:ext uri="{FF2B5EF4-FFF2-40B4-BE49-F238E27FC236}">
                      <a16:creationId xmlns:a16="http://schemas.microsoft.com/office/drawing/2014/main" id="{682662BE-FE2D-3454-038A-CCC3BD961A28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38" name="Rectangle 1637">
                  <a:extLst>
                    <a:ext uri="{FF2B5EF4-FFF2-40B4-BE49-F238E27FC236}">
                      <a16:creationId xmlns:a16="http://schemas.microsoft.com/office/drawing/2014/main" id="{7130BE40-AC3B-5065-87AF-BBB9E784CCC2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39" name="Rectangle 1638">
                  <a:extLst>
                    <a:ext uri="{FF2B5EF4-FFF2-40B4-BE49-F238E27FC236}">
                      <a16:creationId xmlns:a16="http://schemas.microsoft.com/office/drawing/2014/main" id="{64428C0D-8C02-09C8-704D-57ADC9282E6A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40" name="Rectangle 1639">
                  <a:extLst>
                    <a:ext uri="{FF2B5EF4-FFF2-40B4-BE49-F238E27FC236}">
                      <a16:creationId xmlns:a16="http://schemas.microsoft.com/office/drawing/2014/main" id="{6FE115F0-F73F-FF7C-A578-71A81260ED8B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41" name="Rectangle 1640">
                  <a:extLst>
                    <a:ext uri="{FF2B5EF4-FFF2-40B4-BE49-F238E27FC236}">
                      <a16:creationId xmlns:a16="http://schemas.microsoft.com/office/drawing/2014/main" id="{3003F2E2-E05C-1173-CBC0-75D4C51B216A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42" name="Rectangle 1641">
                  <a:extLst>
                    <a:ext uri="{FF2B5EF4-FFF2-40B4-BE49-F238E27FC236}">
                      <a16:creationId xmlns:a16="http://schemas.microsoft.com/office/drawing/2014/main" id="{95003C78-7E5A-1E4A-A39C-EF1ECD024B74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43" name="Rectangle 1642">
                  <a:extLst>
                    <a:ext uri="{FF2B5EF4-FFF2-40B4-BE49-F238E27FC236}">
                      <a16:creationId xmlns:a16="http://schemas.microsoft.com/office/drawing/2014/main" id="{35796D1B-A685-53EC-4840-9FAE176B7DB1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44" name="Rectangle 1643">
                  <a:extLst>
                    <a:ext uri="{FF2B5EF4-FFF2-40B4-BE49-F238E27FC236}">
                      <a16:creationId xmlns:a16="http://schemas.microsoft.com/office/drawing/2014/main" id="{6DBEBAF0-2285-3B08-318A-9B406CD00984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45" name="Rectangle 1644">
                  <a:extLst>
                    <a:ext uri="{FF2B5EF4-FFF2-40B4-BE49-F238E27FC236}">
                      <a16:creationId xmlns:a16="http://schemas.microsoft.com/office/drawing/2014/main" id="{F0BAD078-CB23-9B9F-A7FF-A6C643ED8CA7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46" name="Rectangle 1645">
                  <a:extLst>
                    <a:ext uri="{FF2B5EF4-FFF2-40B4-BE49-F238E27FC236}">
                      <a16:creationId xmlns:a16="http://schemas.microsoft.com/office/drawing/2014/main" id="{70FE7FDE-98CB-155D-0AB0-4BE28875E010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47" name="Rectangle 1646">
                  <a:extLst>
                    <a:ext uri="{FF2B5EF4-FFF2-40B4-BE49-F238E27FC236}">
                      <a16:creationId xmlns:a16="http://schemas.microsoft.com/office/drawing/2014/main" id="{5D6C8EDB-D2C6-3A77-E5FD-1348151AA57C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48" name="Rectangle 1647">
                  <a:extLst>
                    <a:ext uri="{FF2B5EF4-FFF2-40B4-BE49-F238E27FC236}">
                      <a16:creationId xmlns:a16="http://schemas.microsoft.com/office/drawing/2014/main" id="{AFF9BFD9-0C95-E120-2142-5E3EDB9ECBE1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49" name="Rectangle 1648">
                  <a:extLst>
                    <a:ext uri="{FF2B5EF4-FFF2-40B4-BE49-F238E27FC236}">
                      <a16:creationId xmlns:a16="http://schemas.microsoft.com/office/drawing/2014/main" id="{69CC4CA6-DA5F-6C5E-27CA-184C8E542A7A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50" name="Rectangle 1649">
                  <a:extLst>
                    <a:ext uri="{FF2B5EF4-FFF2-40B4-BE49-F238E27FC236}">
                      <a16:creationId xmlns:a16="http://schemas.microsoft.com/office/drawing/2014/main" id="{B4DEB968-31AF-0AD2-821B-2C15095A18E0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51" name="Rectangle 1650">
                  <a:extLst>
                    <a:ext uri="{FF2B5EF4-FFF2-40B4-BE49-F238E27FC236}">
                      <a16:creationId xmlns:a16="http://schemas.microsoft.com/office/drawing/2014/main" id="{0C84B208-D2E7-3485-DDD0-31C91D400242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52" name="Rectangle 1651">
                  <a:extLst>
                    <a:ext uri="{FF2B5EF4-FFF2-40B4-BE49-F238E27FC236}">
                      <a16:creationId xmlns:a16="http://schemas.microsoft.com/office/drawing/2014/main" id="{EBC9590F-DF3F-C471-D0DB-DF153F7C28E4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53" name="Rectangle 1652">
                  <a:extLst>
                    <a:ext uri="{FF2B5EF4-FFF2-40B4-BE49-F238E27FC236}">
                      <a16:creationId xmlns:a16="http://schemas.microsoft.com/office/drawing/2014/main" id="{8543C3AC-D9C3-E925-ECDF-A804AFA7DBC3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54" name="Rectangle 1653">
                  <a:extLst>
                    <a:ext uri="{FF2B5EF4-FFF2-40B4-BE49-F238E27FC236}">
                      <a16:creationId xmlns:a16="http://schemas.microsoft.com/office/drawing/2014/main" id="{DB6D0A7F-66C7-CC23-EBC2-F4F26B436FB5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55" name="Rectangle 1654">
                  <a:extLst>
                    <a:ext uri="{FF2B5EF4-FFF2-40B4-BE49-F238E27FC236}">
                      <a16:creationId xmlns:a16="http://schemas.microsoft.com/office/drawing/2014/main" id="{297C119D-4912-BA8C-BE95-09068C4219CE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56" name="Rectangle 1655">
                  <a:extLst>
                    <a:ext uri="{FF2B5EF4-FFF2-40B4-BE49-F238E27FC236}">
                      <a16:creationId xmlns:a16="http://schemas.microsoft.com/office/drawing/2014/main" id="{F6DD4475-0ABA-3462-AA13-7D0721D8EED7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57" name="Rectangle 1656">
                  <a:extLst>
                    <a:ext uri="{FF2B5EF4-FFF2-40B4-BE49-F238E27FC236}">
                      <a16:creationId xmlns:a16="http://schemas.microsoft.com/office/drawing/2014/main" id="{DF95B219-AD12-40CE-64A4-F62197FC6CB5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58" name="Rectangle 1657">
                  <a:extLst>
                    <a:ext uri="{FF2B5EF4-FFF2-40B4-BE49-F238E27FC236}">
                      <a16:creationId xmlns:a16="http://schemas.microsoft.com/office/drawing/2014/main" id="{51D3451A-2F88-3F87-FAF4-67985ABFE3A3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59" name="Rectangle 1658">
                  <a:extLst>
                    <a:ext uri="{FF2B5EF4-FFF2-40B4-BE49-F238E27FC236}">
                      <a16:creationId xmlns:a16="http://schemas.microsoft.com/office/drawing/2014/main" id="{BF0AAF82-BDC1-009C-8173-4FD0185560F3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60" name="Rectangle 1659">
                  <a:extLst>
                    <a:ext uri="{FF2B5EF4-FFF2-40B4-BE49-F238E27FC236}">
                      <a16:creationId xmlns:a16="http://schemas.microsoft.com/office/drawing/2014/main" id="{C8D6DE64-9BA1-598C-EDD9-D86B04F5FD1A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61" name="Rectangle 1660">
                  <a:extLst>
                    <a:ext uri="{FF2B5EF4-FFF2-40B4-BE49-F238E27FC236}">
                      <a16:creationId xmlns:a16="http://schemas.microsoft.com/office/drawing/2014/main" id="{54901AF8-DA36-FAAA-F9CD-DDCB737C33CB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62" name="Rectangle 1661">
                  <a:extLst>
                    <a:ext uri="{FF2B5EF4-FFF2-40B4-BE49-F238E27FC236}">
                      <a16:creationId xmlns:a16="http://schemas.microsoft.com/office/drawing/2014/main" id="{8391D437-F31F-63BF-0E31-4FDD7DEDF3FD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63" name="Rectangle 1662">
                  <a:extLst>
                    <a:ext uri="{FF2B5EF4-FFF2-40B4-BE49-F238E27FC236}">
                      <a16:creationId xmlns:a16="http://schemas.microsoft.com/office/drawing/2014/main" id="{8C8F130B-E7DF-5BCF-6E26-CAD1E8782DA1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664" name="Rectangle 1663">
                  <a:extLst>
                    <a:ext uri="{FF2B5EF4-FFF2-40B4-BE49-F238E27FC236}">
                      <a16:creationId xmlns:a16="http://schemas.microsoft.com/office/drawing/2014/main" id="{E06B2291-9D80-27A0-39F6-0F739BEBB542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</p:grpSp>
      </p:grpSp>
      <p:grpSp>
        <p:nvGrpSpPr>
          <p:cNvPr id="1845" name="Group 1844">
            <a:extLst>
              <a:ext uri="{FF2B5EF4-FFF2-40B4-BE49-F238E27FC236}">
                <a16:creationId xmlns:a16="http://schemas.microsoft.com/office/drawing/2014/main" id="{719E8048-B56F-8C39-325E-7D77B4E9739F}"/>
              </a:ext>
            </a:extLst>
          </p:cNvPr>
          <p:cNvGrpSpPr/>
          <p:nvPr/>
        </p:nvGrpSpPr>
        <p:grpSpPr>
          <a:xfrm>
            <a:off x="1693810" y="5310844"/>
            <a:ext cx="1825784" cy="1292454"/>
            <a:chOff x="1693810" y="4806744"/>
            <a:chExt cx="1825784" cy="1292454"/>
          </a:xfrm>
        </p:grpSpPr>
        <p:cxnSp>
          <p:nvCxnSpPr>
            <p:cNvPr id="1846" name="Straight Arrow Connector 1845">
              <a:extLst>
                <a:ext uri="{FF2B5EF4-FFF2-40B4-BE49-F238E27FC236}">
                  <a16:creationId xmlns:a16="http://schemas.microsoft.com/office/drawing/2014/main" id="{F1D4B2DD-6820-2623-91BA-FDD6A351E8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98157" y="5768893"/>
              <a:ext cx="350492" cy="306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" name="TextBox 1846">
              <a:extLst>
                <a:ext uri="{FF2B5EF4-FFF2-40B4-BE49-F238E27FC236}">
                  <a16:creationId xmlns:a16="http://schemas.microsoft.com/office/drawing/2014/main" id="{34BE005D-6D27-D9EA-FEE9-1D3B713BA39A}"/>
                </a:ext>
              </a:extLst>
            </p:cNvPr>
            <p:cNvSpPr txBox="1"/>
            <p:nvPr/>
          </p:nvSpPr>
          <p:spPr>
            <a:xfrm>
              <a:off x="1779915" y="5914532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64</a:t>
              </a:r>
            </a:p>
          </p:txBody>
        </p:sp>
        <p:cxnSp>
          <p:nvCxnSpPr>
            <p:cNvPr id="1848" name="Straight Arrow Connector 1847">
              <a:extLst>
                <a:ext uri="{FF2B5EF4-FFF2-40B4-BE49-F238E27FC236}">
                  <a16:creationId xmlns:a16="http://schemas.microsoft.com/office/drawing/2014/main" id="{7FAEBA10-CEE6-9951-7DC3-49DCEBBC655B}"/>
                </a:ext>
              </a:extLst>
            </p:cNvPr>
            <p:cNvCxnSpPr>
              <a:cxnSpLocks/>
            </p:cNvCxnSpPr>
            <p:nvPr/>
          </p:nvCxnSpPr>
          <p:spPr>
            <a:xfrm>
              <a:off x="1984970" y="5114816"/>
              <a:ext cx="0" cy="613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9" name="Straight Arrow Connector 1848">
              <a:extLst>
                <a:ext uri="{FF2B5EF4-FFF2-40B4-BE49-F238E27FC236}">
                  <a16:creationId xmlns:a16="http://schemas.microsoft.com/office/drawing/2014/main" id="{510F3F92-C5BF-0862-6E90-DFF76D64F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7396" y="5049480"/>
              <a:ext cx="1105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0" name="TextBox 1849">
              <a:extLst>
                <a:ext uri="{FF2B5EF4-FFF2-40B4-BE49-F238E27FC236}">
                  <a16:creationId xmlns:a16="http://schemas.microsoft.com/office/drawing/2014/main" id="{ADF1744E-977F-7CA0-F953-D8B9D6F6BE99}"/>
                </a:ext>
              </a:extLst>
            </p:cNvPr>
            <p:cNvSpPr txBox="1"/>
            <p:nvPr/>
          </p:nvSpPr>
          <p:spPr>
            <a:xfrm>
              <a:off x="2348649" y="4806744"/>
              <a:ext cx="54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300</a:t>
              </a:r>
            </a:p>
          </p:txBody>
        </p:sp>
        <p:sp>
          <p:nvSpPr>
            <p:cNvPr id="1851" name="TextBox 1850">
              <a:extLst>
                <a:ext uri="{FF2B5EF4-FFF2-40B4-BE49-F238E27FC236}">
                  <a16:creationId xmlns:a16="http://schemas.microsoft.com/office/drawing/2014/main" id="{C0EC5974-602C-31C5-F04C-A9D5886E1C93}"/>
                </a:ext>
              </a:extLst>
            </p:cNvPr>
            <p:cNvSpPr txBox="1"/>
            <p:nvPr/>
          </p:nvSpPr>
          <p:spPr>
            <a:xfrm>
              <a:off x="1693810" y="5297407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5</a:t>
              </a:r>
            </a:p>
          </p:txBody>
        </p:sp>
        <p:grpSp>
          <p:nvGrpSpPr>
            <p:cNvPr id="1852" name="Group 1851">
              <a:extLst>
                <a:ext uri="{FF2B5EF4-FFF2-40B4-BE49-F238E27FC236}">
                  <a16:creationId xmlns:a16="http://schemas.microsoft.com/office/drawing/2014/main" id="{967C1388-805D-D72D-ECD3-742DCF3CF8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79594" y="5114816"/>
              <a:ext cx="1440000" cy="951005"/>
              <a:chOff x="4610252" y="4779314"/>
              <a:chExt cx="1256607" cy="829889"/>
            </a:xfrm>
          </p:grpSpPr>
          <p:grpSp>
            <p:nvGrpSpPr>
              <p:cNvPr id="1853" name="Group 1852">
                <a:extLst>
                  <a:ext uri="{FF2B5EF4-FFF2-40B4-BE49-F238E27FC236}">
                    <a16:creationId xmlns:a16="http://schemas.microsoft.com/office/drawing/2014/main" id="{1154E224-8F4F-AA5F-7CE0-0834CBA6F5D9}"/>
                  </a:ext>
                </a:extLst>
              </p:cNvPr>
              <p:cNvGrpSpPr/>
              <p:nvPr/>
            </p:nvGrpSpPr>
            <p:grpSpPr>
              <a:xfrm>
                <a:off x="4610252" y="4779314"/>
                <a:ext cx="961697" cy="534980"/>
                <a:chOff x="4676683" y="3413122"/>
                <a:chExt cx="2484878" cy="1382305"/>
              </a:xfrm>
            </p:grpSpPr>
            <p:sp>
              <p:nvSpPr>
                <p:cNvPr id="2084" name="Rectangle 2083">
                  <a:extLst>
                    <a:ext uri="{FF2B5EF4-FFF2-40B4-BE49-F238E27FC236}">
                      <a16:creationId xmlns:a16="http://schemas.microsoft.com/office/drawing/2014/main" id="{B0433716-0A08-E5C9-F4D8-A477C190CFE7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85" name="Rectangle 2084">
                  <a:extLst>
                    <a:ext uri="{FF2B5EF4-FFF2-40B4-BE49-F238E27FC236}">
                      <a16:creationId xmlns:a16="http://schemas.microsoft.com/office/drawing/2014/main" id="{A688661E-69B6-B54E-DE40-9E4E81B3808A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86" name="Rectangle 2085">
                  <a:extLst>
                    <a:ext uri="{FF2B5EF4-FFF2-40B4-BE49-F238E27FC236}">
                      <a16:creationId xmlns:a16="http://schemas.microsoft.com/office/drawing/2014/main" id="{EE524BFA-ABA5-3FF7-6F7A-E2F9B2F5936B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87" name="Rectangle 2086">
                  <a:extLst>
                    <a:ext uri="{FF2B5EF4-FFF2-40B4-BE49-F238E27FC236}">
                      <a16:creationId xmlns:a16="http://schemas.microsoft.com/office/drawing/2014/main" id="{77F9F002-C637-E421-3043-25D28E62C3BC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88" name="Rectangle 2087">
                  <a:extLst>
                    <a:ext uri="{FF2B5EF4-FFF2-40B4-BE49-F238E27FC236}">
                      <a16:creationId xmlns:a16="http://schemas.microsoft.com/office/drawing/2014/main" id="{3517BA9A-D423-51BC-C6F4-31E8B4AEA093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89" name="Rectangle 2088">
                  <a:extLst>
                    <a:ext uri="{FF2B5EF4-FFF2-40B4-BE49-F238E27FC236}">
                      <a16:creationId xmlns:a16="http://schemas.microsoft.com/office/drawing/2014/main" id="{4172AEFF-1D3C-6CED-EDA5-D452A3F9F85B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90" name="Rectangle 2089">
                  <a:extLst>
                    <a:ext uri="{FF2B5EF4-FFF2-40B4-BE49-F238E27FC236}">
                      <a16:creationId xmlns:a16="http://schemas.microsoft.com/office/drawing/2014/main" id="{0B90A02D-C4CD-DFCE-0190-578D2D0FE05E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91" name="Rectangle 2090">
                  <a:extLst>
                    <a:ext uri="{FF2B5EF4-FFF2-40B4-BE49-F238E27FC236}">
                      <a16:creationId xmlns:a16="http://schemas.microsoft.com/office/drawing/2014/main" id="{5B30CBE9-355A-2650-F898-ABB35E39087B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92" name="Rectangle 2091">
                  <a:extLst>
                    <a:ext uri="{FF2B5EF4-FFF2-40B4-BE49-F238E27FC236}">
                      <a16:creationId xmlns:a16="http://schemas.microsoft.com/office/drawing/2014/main" id="{BDDA3D9E-385A-905D-BDD1-EB07F5E5325A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93" name="Rectangle 2092">
                  <a:extLst>
                    <a:ext uri="{FF2B5EF4-FFF2-40B4-BE49-F238E27FC236}">
                      <a16:creationId xmlns:a16="http://schemas.microsoft.com/office/drawing/2014/main" id="{5E7E936F-8C4E-6EEE-7819-3305A9E42456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94" name="Rectangle 2093">
                  <a:extLst>
                    <a:ext uri="{FF2B5EF4-FFF2-40B4-BE49-F238E27FC236}">
                      <a16:creationId xmlns:a16="http://schemas.microsoft.com/office/drawing/2014/main" id="{A1404844-287C-C6F5-37EE-46D53013D5E1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95" name="Rectangle 2094">
                  <a:extLst>
                    <a:ext uri="{FF2B5EF4-FFF2-40B4-BE49-F238E27FC236}">
                      <a16:creationId xmlns:a16="http://schemas.microsoft.com/office/drawing/2014/main" id="{DD8EE7BC-4B35-2D10-12A0-B29A56679981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96" name="Rectangle 2095">
                  <a:extLst>
                    <a:ext uri="{FF2B5EF4-FFF2-40B4-BE49-F238E27FC236}">
                      <a16:creationId xmlns:a16="http://schemas.microsoft.com/office/drawing/2014/main" id="{F0472CB1-FFC2-65DA-E915-BB0055C99AE8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97" name="Rectangle 2096">
                  <a:extLst>
                    <a:ext uri="{FF2B5EF4-FFF2-40B4-BE49-F238E27FC236}">
                      <a16:creationId xmlns:a16="http://schemas.microsoft.com/office/drawing/2014/main" id="{FD1E5BAE-5617-38DE-3974-D43B4D7C5C23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98" name="Rectangle 2097">
                  <a:extLst>
                    <a:ext uri="{FF2B5EF4-FFF2-40B4-BE49-F238E27FC236}">
                      <a16:creationId xmlns:a16="http://schemas.microsoft.com/office/drawing/2014/main" id="{2A71568A-A504-9948-DDED-5C15E96DC138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99" name="Rectangle 2098">
                  <a:extLst>
                    <a:ext uri="{FF2B5EF4-FFF2-40B4-BE49-F238E27FC236}">
                      <a16:creationId xmlns:a16="http://schemas.microsoft.com/office/drawing/2014/main" id="{F12DD556-FF1C-51F1-23D0-7E4190D7616D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00" name="Rectangle 2099">
                  <a:extLst>
                    <a:ext uri="{FF2B5EF4-FFF2-40B4-BE49-F238E27FC236}">
                      <a16:creationId xmlns:a16="http://schemas.microsoft.com/office/drawing/2014/main" id="{9C62B8B8-A90C-9EC5-0D52-0287275DF71D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01" name="Rectangle 2100">
                  <a:extLst>
                    <a:ext uri="{FF2B5EF4-FFF2-40B4-BE49-F238E27FC236}">
                      <a16:creationId xmlns:a16="http://schemas.microsoft.com/office/drawing/2014/main" id="{BCF9D00F-660E-9419-D9F3-7E592BBAB713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02" name="Rectangle 2101">
                  <a:extLst>
                    <a:ext uri="{FF2B5EF4-FFF2-40B4-BE49-F238E27FC236}">
                      <a16:creationId xmlns:a16="http://schemas.microsoft.com/office/drawing/2014/main" id="{9ECB0CAC-AD28-6493-37E7-B83DE6B2D31B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03" name="Rectangle 2102">
                  <a:extLst>
                    <a:ext uri="{FF2B5EF4-FFF2-40B4-BE49-F238E27FC236}">
                      <a16:creationId xmlns:a16="http://schemas.microsoft.com/office/drawing/2014/main" id="{5D09ADCA-65B2-D76E-C918-F384C7A4E8D5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04" name="Rectangle 2103">
                  <a:extLst>
                    <a:ext uri="{FF2B5EF4-FFF2-40B4-BE49-F238E27FC236}">
                      <a16:creationId xmlns:a16="http://schemas.microsoft.com/office/drawing/2014/main" id="{DCBFB2A5-0FD1-470C-1A73-5921AB67CF4B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05" name="Rectangle 2104">
                  <a:extLst>
                    <a:ext uri="{FF2B5EF4-FFF2-40B4-BE49-F238E27FC236}">
                      <a16:creationId xmlns:a16="http://schemas.microsoft.com/office/drawing/2014/main" id="{CB2F267D-FFB6-E90F-A663-96772B87AC26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06" name="Rectangle 2105">
                  <a:extLst>
                    <a:ext uri="{FF2B5EF4-FFF2-40B4-BE49-F238E27FC236}">
                      <a16:creationId xmlns:a16="http://schemas.microsoft.com/office/drawing/2014/main" id="{81426CCB-36D3-84B8-D982-DF3D25F5FA08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07" name="Rectangle 2106">
                  <a:extLst>
                    <a:ext uri="{FF2B5EF4-FFF2-40B4-BE49-F238E27FC236}">
                      <a16:creationId xmlns:a16="http://schemas.microsoft.com/office/drawing/2014/main" id="{F92DFE2F-91CA-5337-363B-F1027B2716BB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08" name="Rectangle 2107">
                  <a:extLst>
                    <a:ext uri="{FF2B5EF4-FFF2-40B4-BE49-F238E27FC236}">
                      <a16:creationId xmlns:a16="http://schemas.microsoft.com/office/drawing/2014/main" id="{2357686E-1116-8EA6-F6A1-3F64A6E46F92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09" name="Rectangle 2108">
                  <a:extLst>
                    <a:ext uri="{FF2B5EF4-FFF2-40B4-BE49-F238E27FC236}">
                      <a16:creationId xmlns:a16="http://schemas.microsoft.com/office/drawing/2014/main" id="{F0734B71-18D7-3E23-21B0-4D2F03C12E11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10" name="Rectangle 2109">
                  <a:extLst>
                    <a:ext uri="{FF2B5EF4-FFF2-40B4-BE49-F238E27FC236}">
                      <a16:creationId xmlns:a16="http://schemas.microsoft.com/office/drawing/2014/main" id="{44382571-A676-8565-99B1-9724B446B311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11" name="Rectangle 2110">
                  <a:extLst>
                    <a:ext uri="{FF2B5EF4-FFF2-40B4-BE49-F238E27FC236}">
                      <a16:creationId xmlns:a16="http://schemas.microsoft.com/office/drawing/2014/main" id="{F10EFDF8-B449-4F0D-5D29-A5E6ACD23C41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12" name="Rectangle 2111">
                  <a:extLst>
                    <a:ext uri="{FF2B5EF4-FFF2-40B4-BE49-F238E27FC236}">
                      <a16:creationId xmlns:a16="http://schemas.microsoft.com/office/drawing/2014/main" id="{8AE61FBE-9141-C47B-0F6E-E26E1E0F260F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13" name="Rectangle 2112">
                  <a:extLst>
                    <a:ext uri="{FF2B5EF4-FFF2-40B4-BE49-F238E27FC236}">
                      <a16:creationId xmlns:a16="http://schemas.microsoft.com/office/drawing/2014/main" id="{90465D0B-67A8-0D35-AE2B-354F95ECDB96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14" name="Rectangle 2113">
                  <a:extLst>
                    <a:ext uri="{FF2B5EF4-FFF2-40B4-BE49-F238E27FC236}">
                      <a16:creationId xmlns:a16="http://schemas.microsoft.com/office/drawing/2014/main" id="{44D60B11-EAEA-D273-091A-1651F4F2F8F6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15" name="Rectangle 2114">
                  <a:extLst>
                    <a:ext uri="{FF2B5EF4-FFF2-40B4-BE49-F238E27FC236}">
                      <a16:creationId xmlns:a16="http://schemas.microsoft.com/office/drawing/2014/main" id="{C065D194-1B9F-673F-D299-BAB9A0453114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16" name="Rectangle 2115">
                  <a:extLst>
                    <a:ext uri="{FF2B5EF4-FFF2-40B4-BE49-F238E27FC236}">
                      <a16:creationId xmlns:a16="http://schemas.microsoft.com/office/drawing/2014/main" id="{27FFE953-6A9A-B34C-405F-9C410DA9470F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17" name="Rectangle 2116">
                  <a:extLst>
                    <a:ext uri="{FF2B5EF4-FFF2-40B4-BE49-F238E27FC236}">
                      <a16:creationId xmlns:a16="http://schemas.microsoft.com/office/drawing/2014/main" id="{7B4B854D-92D3-813E-6791-FF1CEBA256AD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18" name="Rectangle 2117">
                  <a:extLst>
                    <a:ext uri="{FF2B5EF4-FFF2-40B4-BE49-F238E27FC236}">
                      <a16:creationId xmlns:a16="http://schemas.microsoft.com/office/drawing/2014/main" id="{C36DDEBA-8C47-DE03-D45E-8BCDE2C65095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19" name="Rectangle 2118">
                  <a:extLst>
                    <a:ext uri="{FF2B5EF4-FFF2-40B4-BE49-F238E27FC236}">
                      <a16:creationId xmlns:a16="http://schemas.microsoft.com/office/drawing/2014/main" id="{61B62C3C-CBDE-3849-302A-DD1A39A49697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20" name="Rectangle 2119">
                  <a:extLst>
                    <a:ext uri="{FF2B5EF4-FFF2-40B4-BE49-F238E27FC236}">
                      <a16:creationId xmlns:a16="http://schemas.microsoft.com/office/drawing/2014/main" id="{1E694ABB-4226-B91A-A3BC-02D90A6FC997}"/>
                    </a:ext>
                  </a:extLst>
                </p:cNvPr>
                <p:cNvSpPr/>
                <p:nvPr/>
              </p:nvSpPr>
              <p:spPr>
                <a:xfrm>
                  <a:off x="467668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21" name="Rectangle 2120">
                  <a:extLst>
                    <a:ext uri="{FF2B5EF4-FFF2-40B4-BE49-F238E27FC236}">
                      <a16:creationId xmlns:a16="http://schemas.microsoft.com/office/drawing/2014/main" id="{14524818-B14A-45B8-DBDF-29047FC3415D}"/>
                    </a:ext>
                  </a:extLst>
                </p:cNvPr>
                <p:cNvSpPr/>
                <p:nvPr/>
              </p:nvSpPr>
              <p:spPr>
                <a:xfrm>
                  <a:off x="495356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22" name="Rectangle 2121">
                  <a:extLst>
                    <a:ext uri="{FF2B5EF4-FFF2-40B4-BE49-F238E27FC236}">
                      <a16:creationId xmlns:a16="http://schemas.microsoft.com/office/drawing/2014/main" id="{D521CD0B-1149-F994-A2CA-7E24430140E9}"/>
                    </a:ext>
                  </a:extLst>
                </p:cNvPr>
                <p:cNvSpPr/>
                <p:nvPr/>
              </p:nvSpPr>
              <p:spPr>
                <a:xfrm>
                  <a:off x="5229811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23" name="Rectangle 2122">
                  <a:extLst>
                    <a:ext uri="{FF2B5EF4-FFF2-40B4-BE49-F238E27FC236}">
                      <a16:creationId xmlns:a16="http://schemas.microsoft.com/office/drawing/2014/main" id="{D12345B5-403C-1F25-57DE-025BBBBB2CB0}"/>
                    </a:ext>
                  </a:extLst>
                </p:cNvPr>
                <p:cNvSpPr/>
                <p:nvPr/>
              </p:nvSpPr>
              <p:spPr>
                <a:xfrm>
                  <a:off x="5502836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24" name="Rectangle 2123">
                  <a:extLst>
                    <a:ext uri="{FF2B5EF4-FFF2-40B4-BE49-F238E27FC236}">
                      <a16:creationId xmlns:a16="http://schemas.microsoft.com/office/drawing/2014/main" id="{2B05858E-63AF-3021-3405-65EBB516E837}"/>
                    </a:ext>
                  </a:extLst>
                </p:cNvPr>
                <p:cNvSpPr/>
                <p:nvPr/>
              </p:nvSpPr>
              <p:spPr>
                <a:xfrm>
                  <a:off x="577971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25" name="Rectangle 2124">
                  <a:extLst>
                    <a:ext uri="{FF2B5EF4-FFF2-40B4-BE49-F238E27FC236}">
                      <a16:creationId xmlns:a16="http://schemas.microsoft.com/office/drawing/2014/main" id="{47127015-66C8-63D5-050A-D88E68B6578F}"/>
                    </a:ext>
                  </a:extLst>
                </p:cNvPr>
                <p:cNvSpPr/>
                <p:nvPr/>
              </p:nvSpPr>
              <p:spPr>
                <a:xfrm>
                  <a:off x="6055964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26" name="Rectangle 2125">
                  <a:extLst>
                    <a:ext uri="{FF2B5EF4-FFF2-40B4-BE49-F238E27FC236}">
                      <a16:creationId xmlns:a16="http://schemas.microsoft.com/office/drawing/2014/main" id="{89E265B7-F7F9-99B5-9E80-68C4D331D5C1}"/>
                    </a:ext>
                  </a:extLst>
                </p:cNvPr>
                <p:cNvSpPr/>
                <p:nvPr/>
              </p:nvSpPr>
              <p:spPr>
                <a:xfrm>
                  <a:off x="6332182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27" name="Rectangle 2126">
                  <a:extLst>
                    <a:ext uri="{FF2B5EF4-FFF2-40B4-BE49-F238E27FC236}">
                      <a16:creationId xmlns:a16="http://schemas.microsoft.com/office/drawing/2014/main" id="{077E945B-77DC-9730-0BA0-23E1472A38A0}"/>
                    </a:ext>
                  </a:extLst>
                </p:cNvPr>
                <p:cNvSpPr/>
                <p:nvPr/>
              </p:nvSpPr>
              <p:spPr>
                <a:xfrm>
                  <a:off x="6609059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128" name="Rectangle 2127">
                  <a:extLst>
                    <a:ext uri="{FF2B5EF4-FFF2-40B4-BE49-F238E27FC236}">
                      <a16:creationId xmlns:a16="http://schemas.microsoft.com/office/drawing/2014/main" id="{976AD73F-15E5-2E00-CA54-B6A431125EA3}"/>
                    </a:ext>
                  </a:extLst>
                </p:cNvPr>
                <p:cNvSpPr/>
                <p:nvPr/>
              </p:nvSpPr>
              <p:spPr>
                <a:xfrm>
                  <a:off x="688531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854" name="Group 1853">
                <a:extLst>
                  <a:ext uri="{FF2B5EF4-FFF2-40B4-BE49-F238E27FC236}">
                    <a16:creationId xmlns:a16="http://schemas.microsoft.com/office/drawing/2014/main" id="{FCD6717E-EA09-E0BB-E6ED-6D983E7C22B2}"/>
                  </a:ext>
                </a:extLst>
              </p:cNvPr>
              <p:cNvGrpSpPr/>
              <p:nvPr/>
            </p:nvGrpSpPr>
            <p:grpSpPr>
              <a:xfrm>
                <a:off x="4669234" y="4838296"/>
                <a:ext cx="961697" cy="534980"/>
                <a:chOff x="4676683" y="3413122"/>
                <a:chExt cx="2484878" cy="1382305"/>
              </a:xfrm>
            </p:grpSpPr>
            <p:sp>
              <p:nvSpPr>
                <p:cNvPr id="2039" name="Rectangle 2038">
                  <a:extLst>
                    <a:ext uri="{FF2B5EF4-FFF2-40B4-BE49-F238E27FC236}">
                      <a16:creationId xmlns:a16="http://schemas.microsoft.com/office/drawing/2014/main" id="{DE30247F-7BC8-A9D3-C89A-830DCABF7F14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40" name="Rectangle 2039">
                  <a:extLst>
                    <a:ext uri="{FF2B5EF4-FFF2-40B4-BE49-F238E27FC236}">
                      <a16:creationId xmlns:a16="http://schemas.microsoft.com/office/drawing/2014/main" id="{4A725334-3529-A1D2-CA0A-16FEDA6F03E9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41" name="Rectangle 2040">
                  <a:extLst>
                    <a:ext uri="{FF2B5EF4-FFF2-40B4-BE49-F238E27FC236}">
                      <a16:creationId xmlns:a16="http://schemas.microsoft.com/office/drawing/2014/main" id="{CFA52FBE-8F1E-10BF-A086-C13F1F766F79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42" name="Rectangle 2041">
                  <a:extLst>
                    <a:ext uri="{FF2B5EF4-FFF2-40B4-BE49-F238E27FC236}">
                      <a16:creationId xmlns:a16="http://schemas.microsoft.com/office/drawing/2014/main" id="{7CCDE67E-0F52-C5BA-EB5D-58110A5FF4AD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43" name="Rectangle 2042">
                  <a:extLst>
                    <a:ext uri="{FF2B5EF4-FFF2-40B4-BE49-F238E27FC236}">
                      <a16:creationId xmlns:a16="http://schemas.microsoft.com/office/drawing/2014/main" id="{3D94B8F3-790A-1412-03FB-A1081699BE8F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44" name="Rectangle 2043">
                  <a:extLst>
                    <a:ext uri="{FF2B5EF4-FFF2-40B4-BE49-F238E27FC236}">
                      <a16:creationId xmlns:a16="http://schemas.microsoft.com/office/drawing/2014/main" id="{A4B8A5A5-0C67-3212-320B-D3A1C2E4F0A0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45" name="Rectangle 2044">
                  <a:extLst>
                    <a:ext uri="{FF2B5EF4-FFF2-40B4-BE49-F238E27FC236}">
                      <a16:creationId xmlns:a16="http://schemas.microsoft.com/office/drawing/2014/main" id="{6E71192F-7FB6-EFB0-149D-E4A8C5DFD8CE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46" name="Rectangle 2045">
                  <a:extLst>
                    <a:ext uri="{FF2B5EF4-FFF2-40B4-BE49-F238E27FC236}">
                      <a16:creationId xmlns:a16="http://schemas.microsoft.com/office/drawing/2014/main" id="{F8CA690A-BCF4-89F1-8B73-B6E5298BED3E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47" name="Rectangle 2046">
                  <a:extLst>
                    <a:ext uri="{FF2B5EF4-FFF2-40B4-BE49-F238E27FC236}">
                      <a16:creationId xmlns:a16="http://schemas.microsoft.com/office/drawing/2014/main" id="{DB8FED8B-684E-C2A1-D095-168A00ED05F4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48" name="Rectangle 2047">
                  <a:extLst>
                    <a:ext uri="{FF2B5EF4-FFF2-40B4-BE49-F238E27FC236}">
                      <a16:creationId xmlns:a16="http://schemas.microsoft.com/office/drawing/2014/main" id="{2D22F130-3283-5CE4-8B59-C89C4C0E26CE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49" name="Rectangle 2048">
                  <a:extLst>
                    <a:ext uri="{FF2B5EF4-FFF2-40B4-BE49-F238E27FC236}">
                      <a16:creationId xmlns:a16="http://schemas.microsoft.com/office/drawing/2014/main" id="{C6DA18AD-7AEA-EA28-A10A-FF3C89419CC4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50" name="Rectangle 2049">
                  <a:extLst>
                    <a:ext uri="{FF2B5EF4-FFF2-40B4-BE49-F238E27FC236}">
                      <a16:creationId xmlns:a16="http://schemas.microsoft.com/office/drawing/2014/main" id="{39846BC3-DE81-1264-67FB-901EA498B3E1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51" name="Rectangle 2050">
                  <a:extLst>
                    <a:ext uri="{FF2B5EF4-FFF2-40B4-BE49-F238E27FC236}">
                      <a16:creationId xmlns:a16="http://schemas.microsoft.com/office/drawing/2014/main" id="{EDCF926F-7C08-F6E2-1F29-7AF12B4AB5A7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52" name="Rectangle 2051">
                  <a:extLst>
                    <a:ext uri="{FF2B5EF4-FFF2-40B4-BE49-F238E27FC236}">
                      <a16:creationId xmlns:a16="http://schemas.microsoft.com/office/drawing/2014/main" id="{7438CDF7-E416-E6D0-57E4-CC9A9CE92C93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53" name="Rectangle 2052">
                  <a:extLst>
                    <a:ext uri="{FF2B5EF4-FFF2-40B4-BE49-F238E27FC236}">
                      <a16:creationId xmlns:a16="http://schemas.microsoft.com/office/drawing/2014/main" id="{3003182E-F084-A058-4792-EE538EA3C025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54" name="Rectangle 2053">
                  <a:extLst>
                    <a:ext uri="{FF2B5EF4-FFF2-40B4-BE49-F238E27FC236}">
                      <a16:creationId xmlns:a16="http://schemas.microsoft.com/office/drawing/2014/main" id="{5988BC7F-CAC8-BF74-F823-1DDD5B577866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55" name="Rectangle 2054">
                  <a:extLst>
                    <a:ext uri="{FF2B5EF4-FFF2-40B4-BE49-F238E27FC236}">
                      <a16:creationId xmlns:a16="http://schemas.microsoft.com/office/drawing/2014/main" id="{BD428FE2-D7E1-5C74-047C-D195A1189AC7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56" name="Rectangle 2055">
                  <a:extLst>
                    <a:ext uri="{FF2B5EF4-FFF2-40B4-BE49-F238E27FC236}">
                      <a16:creationId xmlns:a16="http://schemas.microsoft.com/office/drawing/2014/main" id="{4AB885D8-9010-F96C-CF0B-B3511B4D8E66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57" name="Rectangle 2056">
                  <a:extLst>
                    <a:ext uri="{FF2B5EF4-FFF2-40B4-BE49-F238E27FC236}">
                      <a16:creationId xmlns:a16="http://schemas.microsoft.com/office/drawing/2014/main" id="{CEDF3173-99E4-794C-8E73-D61397044E34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58" name="Rectangle 2057">
                  <a:extLst>
                    <a:ext uri="{FF2B5EF4-FFF2-40B4-BE49-F238E27FC236}">
                      <a16:creationId xmlns:a16="http://schemas.microsoft.com/office/drawing/2014/main" id="{EB2E8A4A-DE01-DCE1-41CC-AD43E806BACF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59" name="Rectangle 2058">
                  <a:extLst>
                    <a:ext uri="{FF2B5EF4-FFF2-40B4-BE49-F238E27FC236}">
                      <a16:creationId xmlns:a16="http://schemas.microsoft.com/office/drawing/2014/main" id="{13021B9E-4008-E854-EC84-C3F516D6B64B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60" name="Rectangle 2059">
                  <a:extLst>
                    <a:ext uri="{FF2B5EF4-FFF2-40B4-BE49-F238E27FC236}">
                      <a16:creationId xmlns:a16="http://schemas.microsoft.com/office/drawing/2014/main" id="{8D1521E8-D9F9-00CB-C7B1-DECAB923617C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61" name="Rectangle 2060">
                  <a:extLst>
                    <a:ext uri="{FF2B5EF4-FFF2-40B4-BE49-F238E27FC236}">
                      <a16:creationId xmlns:a16="http://schemas.microsoft.com/office/drawing/2014/main" id="{1B93C25E-16AD-1CDA-1DBE-7759472F595F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62" name="Rectangle 2061">
                  <a:extLst>
                    <a:ext uri="{FF2B5EF4-FFF2-40B4-BE49-F238E27FC236}">
                      <a16:creationId xmlns:a16="http://schemas.microsoft.com/office/drawing/2014/main" id="{3EE4476C-DD5F-3256-32BF-FFB3A7AA7CDE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63" name="Rectangle 2062">
                  <a:extLst>
                    <a:ext uri="{FF2B5EF4-FFF2-40B4-BE49-F238E27FC236}">
                      <a16:creationId xmlns:a16="http://schemas.microsoft.com/office/drawing/2014/main" id="{17AC0A94-6706-B90A-547E-30DD8F5F9361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64" name="Rectangle 2063">
                  <a:extLst>
                    <a:ext uri="{FF2B5EF4-FFF2-40B4-BE49-F238E27FC236}">
                      <a16:creationId xmlns:a16="http://schemas.microsoft.com/office/drawing/2014/main" id="{A8278FA9-06D3-D33E-9FAC-C503A284F80F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65" name="Rectangle 2064">
                  <a:extLst>
                    <a:ext uri="{FF2B5EF4-FFF2-40B4-BE49-F238E27FC236}">
                      <a16:creationId xmlns:a16="http://schemas.microsoft.com/office/drawing/2014/main" id="{6E0D02A0-28DC-33BA-682F-8332F60BC7F4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66" name="Rectangle 2065">
                  <a:extLst>
                    <a:ext uri="{FF2B5EF4-FFF2-40B4-BE49-F238E27FC236}">
                      <a16:creationId xmlns:a16="http://schemas.microsoft.com/office/drawing/2014/main" id="{6E535D40-A62C-212D-E060-36245AF4F5C3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67" name="Rectangle 2066">
                  <a:extLst>
                    <a:ext uri="{FF2B5EF4-FFF2-40B4-BE49-F238E27FC236}">
                      <a16:creationId xmlns:a16="http://schemas.microsoft.com/office/drawing/2014/main" id="{854B2A03-1FF2-F57F-7EE9-A69651150D63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68" name="Rectangle 2067">
                  <a:extLst>
                    <a:ext uri="{FF2B5EF4-FFF2-40B4-BE49-F238E27FC236}">
                      <a16:creationId xmlns:a16="http://schemas.microsoft.com/office/drawing/2014/main" id="{B9AA2C40-C17D-53F1-0DAE-83E571B89FB8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69" name="Rectangle 2068">
                  <a:extLst>
                    <a:ext uri="{FF2B5EF4-FFF2-40B4-BE49-F238E27FC236}">
                      <a16:creationId xmlns:a16="http://schemas.microsoft.com/office/drawing/2014/main" id="{8A918A09-2F7C-2021-4D52-DDCA1A25F8F9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70" name="Rectangle 2069">
                  <a:extLst>
                    <a:ext uri="{FF2B5EF4-FFF2-40B4-BE49-F238E27FC236}">
                      <a16:creationId xmlns:a16="http://schemas.microsoft.com/office/drawing/2014/main" id="{0299DC6A-D97B-CBF8-C853-B8FC39D611CB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71" name="Rectangle 2070">
                  <a:extLst>
                    <a:ext uri="{FF2B5EF4-FFF2-40B4-BE49-F238E27FC236}">
                      <a16:creationId xmlns:a16="http://schemas.microsoft.com/office/drawing/2014/main" id="{D2149549-8326-47C7-F3A3-D3F0DC043CCE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72" name="Rectangle 2071">
                  <a:extLst>
                    <a:ext uri="{FF2B5EF4-FFF2-40B4-BE49-F238E27FC236}">
                      <a16:creationId xmlns:a16="http://schemas.microsoft.com/office/drawing/2014/main" id="{B4B55815-6D4C-1E25-E06E-AA2216A87B09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73" name="Rectangle 2072">
                  <a:extLst>
                    <a:ext uri="{FF2B5EF4-FFF2-40B4-BE49-F238E27FC236}">
                      <a16:creationId xmlns:a16="http://schemas.microsoft.com/office/drawing/2014/main" id="{92067799-44D4-8674-78A7-22BBF199ADCB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74" name="Rectangle 2073">
                  <a:extLst>
                    <a:ext uri="{FF2B5EF4-FFF2-40B4-BE49-F238E27FC236}">
                      <a16:creationId xmlns:a16="http://schemas.microsoft.com/office/drawing/2014/main" id="{E99CF51F-E061-EDD1-3D63-485E5AE830ED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75" name="Rectangle 2074">
                  <a:extLst>
                    <a:ext uri="{FF2B5EF4-FFF2-40B4-BE49-F238E27FC236}">
                      <a16:creationId xmlns:a16="http://schemas.microsoft.com/office/drawing/2014/main" id="{2C8561CB-618C-7D99-797D-DF61E8304A4F}"/>
                    </a:ext>
                  </a:extLst>
                </p:cNvPr>
                <p:cNvSpPr/>
                <p:nvPr/>
              </p:nvSpPr>
              <p:spPr>
                <a:xfrm>
                  <a:off x="467668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76" name="Rectangle 2075">
                  <a:extLst>
                    <a:ext uri="{FF2B5EF4-FFF2-40B4-BE49-F238E27FC236}">
                      <a16:creationId xmlns:a16="http://schemas.microsoft.com/office/drawing/2014/main" id="{47C8CACE-C0AE-D9EF-C732-2463A49BCF40}"/>
                    </a:ext>
                  </a:extLst>
                </p:cNvPr>
                <p:cNvSpPr/>
                <p:nvPr/>
              </p:nvSpPr>
              <p:spPr>
                <a:xfrm>
                  <a:off x="495356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77" name="Rectangle 2076">
                  <a:extLst>
                    <a:ext uri="{FF2B5EF4-FFF2-40B4-BE49-F238E27FC236}">
                      <a16:creationId xmlns:a16="http://schemas.microsoft.com/office/drawing/2014/main" id="{814A866C-82CC-043B-602D-E921A557D06C}"/>
                    </a:ext>
                  </a:extLst>
                </p:cNvPr>
                <p:cNvSpPr/>
                <p:nvPr/>
              </p:nvSpPr>
              <p:spPr>
                <a:xfrm>
                  <a:off x="5229811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78" name="Rectangle 2077">
                  <a:extLst>
                    <a:ext uri="{FF2B5EF4-FFF2-40B4-BE49-F238E27FC236}">
                      <a16:creationId xmlns:a16="http://schemas.microsoft.com/office/drawing/2014/main" id="{05F258BA-924C-0268-A369-382B82B9C091}"/>
                    </a:ext>
                  </a:extLst>
                </p:cNvPr>
                <p:cNvSpPr/>
                <p:nvPr/>
              </p:nvSpPr>
              <p:spPr>
                <a:xfrm>
                  <a:off x="5502836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79" name="Rectangle 2078">
                  <a:extLst>
                    <a:ext uri="{FF2B5EF4-FFF2-40B4-BE49-F238E27FC236}">
                      <a16:creationId xmlns:a16="http://schemas.microsoft.com/office/drawing/2014/main" id="{61A583E2-3FD5-8916-50C1-2DEC8F6CF534}"/>
                    </a:ext>
                  </a:extLst>
                </p:cNvPr>
                <p:cNvSpPr/>
                <p:nvPr/>
              </p:nvSpPr>
              <p:spPr>
                <a:xfrm>
                  <a:off x="577971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80" name="Rectangle 2079">
                  <a:extLst>
                    <a:ext uri="{FF2B5EF4-FFF2-40B4-BE49-F238E27FC236}">
                      <a16:creationId xmlns:a16="http://schemas.microsoft.com/office/drawing/2014/main" id="{0F13B84E-6CF6-C644-21BB-C8CD0178AB3A}"/>
                    </a:ext>
                  </a:extLst>
                </p:cNvPr>
                <p:cNvSpPr/>
                <p:nvPr/>
              </p:nvSpPr>
              <p:spPr>
                <a:xfrm>
                  <a:off x="6055964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81" name="Rectangle 2080">
                  <a:extLst>
                    <a:ext uri="{FF2B5EF4-FFF2-40B4-BE49-F238E27FC236}">
                      <a16:creationId xmlns:a16="http://schemas.microsoft.com/office/drawing/2014/main" id="{52F6E27B-720B-0BA5-A798-8B845659902D}"/>
                    </a:ext>
                  </a:extLst>
                </p:cNvPr>
                <p:cNvSpPr/>
                <p:nvPr/>
              </p:nvSpPr>
              <p:spPr>
                <a:xfrm>
                  <a:off x="6332182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82" name="Rectangle 2081">
                  <a:extLst>
                    <a:ext uri="{FF2B5EF4-FFF2-40B4-BE49-F238E27FC236}">
                      <a16:creationId xmlns:a16="http://schemas.microsoft.com/office/drawing/2014/main" id="{54D508C8-4639-B4D4-3569-3DCDF19636B6}"/>
                    </a:ext>
                  </a:extLst>
                </p:cNvPr>
                <p:cNvSpPr/>
                <p:nvPr/>
              </p:nvSpPr>
              <p:spPr>
                <a:xfrm>
                  <a:off x="6609059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83" name="Rectangle 2082">
                  <a:extLst>
                    <a:ext uri="{FF2B5EF4-FFF2-40B4-BE49-F238E27FC236}">
                      <a16:creationId xmlns:a16="http://schemas.microsoft.com/office/drawing/2014/main" id="{F1091BEA-88DC-1DD1-0A44-D57D2A1787F5}"/>
                    </a:ext>
                  </a:extLst>
                </p:cNvPr>
                <p:cNvSpPr/>
                <p:nvPr/>
              </p:nvSpPr>
              <p:spPr>
                <a:xfrm>
                  <a:off x="688531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855" name="Group 1854">
                <a:extLst>
                  <a:ext uri="{FF2B5EF4-FFF2-40B4-BE49-F238E27FC236}">
                    <a16:creationId xmlns:a16="http://schemas.microsoft.com/office/drawing/2014/main" id="{16C61DF0-0373-6852-F798-4D502475C259}"/>
                  </a:ext>
                </a:extLst>
              </p:cNvPr>
              <p:cNvGrpSpPr/>
              <p:nvPr/>
            </p:nvGrpSpPr>
            <p:grpSpPr>
              <a:xfrm>
                <a:off x="4728216" y="4897278"/>
                <a:ext cx="961697" cy="534980"/>
                <a:chOff x="4676683" y="3413122"/>
                <a:chExt cx="2484878" cy="1382305"/>
              </a:xfrm>
            </p:grpSpPr>
            <p:sp>
              <p:nvSpPr>
                <p:cNvPr id="1994" name="Rectangle 1993">
                  <a:extLst>
                    <a:ext uri="{FF2B5EF4-FFF2-40B4-BE49-F238E27FC236}">
                      <a16:creationId xmlns:a16="http://schemas.microsoft.com/office/drawing/2014/main" id="{486C05A4-66C8-DFB5-E6C8-B4E58F090CEB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95" name="Rectangle 1994">
                  <a:extLst>
                    <a:ext uri="{FF2B5EF4-FFF2-40B4-BE49-F238E27FC236}">
                      <a16:creationId xmlns:a16="http://schemas.microsoft.com/office/drawing/2014/main" id="{8C4A0AAD-80A0-FCE8-7A48-3BC05099C386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96" name="Rectangle 1995">
                  <a:extLst>
                    <a:ext uri="{FF2B5EF4-FFF2-40B4-BE49-F238E27FC236}">
                      <a16:creationId xmlns:a16="http://schemas.microsoft.com/office/drawing/2014/main" id="{2C6BB9FF-667F-4532-41C5-D00BE69B35C2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97" name="Rectangle 1996">
                  <a:extLst>
                    <a:ext uri="{FF2B5EF4-FFF2-40B4-BE49-F238E27FC236}">
                      <a16:creationId xmlns:a16="http://schemas.microsoft.com/office/drawing/2014/main" id="{2A520D43-CD6B-C88B-D7C2-25BF77F55DE0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98" name="Rectangle 1997">
                  <a:extLst>
                    <a:ext uri="{FF2B5EF4-FFF2-40B4-BE49-F238E27FC236}">
                      <a16:creationId xmlns:a16="http://schemas.microsoft.com/office/drawing/2014/main" id="{5C09CF9B-FEFF-DAA2-18FB-2B1F03DF3E8B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99" name="Rectangle 1998">
                  <a:extLst>
                    <a:ext uri="{FF2B5EF4-FFF2-40B4-BE49-F238E27FC236}">
                      <a16:creationId xmlns:a16="http://schemas.microsoft.com/office/drawing/2014/main" id="{4B89179D-F8E1-378C-7BBB-6F7D29758F5E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00" name="Rectangle 1999">
                  <a:extLst>
                    <a:ext uri="{FF2B5EF4-FFF2-40B4-BE49-F238E27FC236}">
                      <a16:creationId xmlns:a16="http://schemas.microsoft.com/office/drawing/2014/main" id="{027E0EAE-8F11-60AA-6D61-D62973C2FD44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01" name="Rectangle 2000">
                  <a:extLst>
                    <a:ext uri="{FF2B5EF4-FFF2-40B4-BE49-F238E27FC236}">
                      <a16:creationId xmlns:a16="http://schemas.microsoft.com/office/drawing/2014/main" id="{00F360C6-ED6F-45A3-0EF9-1AF50242E7E9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02" name="Rectangle 2001">
                  <a:extLst>
                    <a:ext uri="{FF2B5EF4-FFF2-40B4-BE49-F238E27FC236}">
                      <a16:creationId xmlns:a16="http://schemas.microsoft.com/office/drawing/2014/main" id="{BB99B137-ED14-B9C3-DDC5-F43A2EF08621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03" name="Rectangle 2002">
                  <a:extLst>
                    <a:ext uri="{FF2B5EF4-FFF2-40B4-BE49-F238E27FC236}">
                      <a16:creationId xmlns:a16="http://schemas.microsoft.com/office/drawing/2014/main" id="{35AD2634-A521-9164-B1C4-8A12B4007A09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04" name="Rectangle 2003">
                  <a:extLst>
                    <a:ext uri="{FF2B5EF4-FFF2-40B4-BE49-F238E27FC236}">
                      <a16:creationId xmlns:a16="http://schemas.microsoft.com/office/drawing/2014/main" id="{FD72D7BF-92C6-3792-9883-AE4754F8CF13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05" name="Rectangle 2004">
                  <a:extLst>
                    <a:ext uri="{FF2B5EF4-FFF2-40B4-BE49-F238E27FC236}">
                      <a16:creationId xmlns:a16="http://schemas.microsoft.com/office/drawing/2014/main" id="{F0EF0C57-2670-CC1E-D386-6F2CBB8CA49C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06" name="Rectangle 2005">
                  <a:extLst>
                    <a:ext uri="{FF2B5EF4-FFF2-40B4-BE49-F238E27FC236}">
                      <a16:creationId xmlns:a16="http://schemas.microsoft.com/office/drawing/2014/main" id="{3D419A88-3921-5204-4991-1827C20C6352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07" name="Rectangle 2006">
                  <a:extLst>
                    <a:ext uri="{FF2B5EF4-FFF2-40B4-BE49-F238E27FC236}">
                      <a16:creationId xmlns:a16="http://schemas.microsoft.com/office/drawing/2014/main" id="{1E8FCB59-42E7-AF58-8569-0D588300A56C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08" name="Rectangle 2007">
                  <a:extLst>
                    <a:ext uri="{FF2B5EF4-FFF2-40B4-BE49-F238E27FC236}">
                      <a16:creationId xmlns:a16="http://schemas.microsoft.com/office/drawing/2014/main" id="{6CC76F72-C412-4CBA-76AF-0904DB383B5C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09" name="Rectangle 2008">
                  <a:extLst>
                    <a:ext uri="{FF2B5EF4-FFF2-40B4-BE49-F238E27FC236}">
                      <a16:creationId xmlns:a16="http://schemas.microsoft.com/office/drawing/2014/main" id="{DFF3A1CB-49A5-2354-3FCE-A6224D038144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10" name="Rectangle 2009">
                  <a:extLst>
                    <a:ext uri="{FF2B5EF4-FFF2-40B4-BE49-F238E27FC236}">
                      <a16:creationId xmlns:a16="http://schemas.microsoft.com/office/drawing/2014/main" id="{E7EA791C-B836-83F7-A561-3E0004D4EB31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11" name="Rectangle 2010">
                  <a:extLst>
                    <a:ext uri="{FF2B5EF4-FFF2-40B4-BE49-F238E27FC236}">
                      <a16:creationId xmlns:a16="http://schemas.microsoft.com/office/drawing/2014/main" id="{4237954D-9305-E681-844E-D5ADAD8CFCD0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12" name="Rectangle 2011">
                  <a:extLst>
                    <a:ext uri="{FF2B5EF4-FFF2-40B4-BE49-F238E27FC236}">
                      <a16:creationId xmlns:a16="http://schemas.microsoft.com/office/drawing/2014/main" id="{1E795CF3-512D-1390-8352-3F6FA6961669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13" name="Rectangle 2012">
                  <a:extLst>
                    <a:ext uri="{FF2B5EF4-FFF2-40B4-BE49-F238E27FC236}">
                      <a16:creationId xmlns:a16="http://schemas.microsoft.com/office/drawing/2014/main" id="{FAA8AE4A-1313-8812-3484-4ED90373FBD5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14" name="Rectangle 2013">
                  <a:extLst>
                    <a:ext uri="{FF2B5EF4-FFF2-40B4-BE49-F238E27FC236}">
                      <a16:creationId xmlns:a16="http://schemas.microsoft.com/office/drawing/2014/main" id="{DFF11F50-15D1-1335-5A3E-3B10AD7EF475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15" name="Rectangle 2014">
                  <a:extLst>
                    <a:ext uri="{FF2B5EF4-FFF2-40B4-BE49-F238E27FC236}">
                      <a16:creationId xmlns:a16="http://schemas.microsoft.com/office/drawing/2014/main" id="{FB30CCD2-BD5A-0C2D-B99D-671451756EF4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16" name="Rectangle 2015">
                  <a:extLst>
                    <a:ext uri="{FF2B5EF4-FFF2-40B4-BE49-F238E27FC236}">
                      <a16:creationId xmlns:a16="http://schemas.microsoft.com/office/drawing/2014/main" id="{F27DAA52-916B-6F8B-F2DA-5EC1EE8AB9AC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17" name="Rectangle 2016">
                  <a:extLst>
                    <a:ext uri="{FF2B5EF4-FFF2-40B4-BE49-F238E27FC236}">
                      <a16:creationId xmlns:a16="http://schemas.microsoft.com/office/drawing/2014/main" id="{F510A845-408D-194D-3036-45177C1E81C8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18" name="Rectangle 2017">
                  <a:extLst>
                    <a:ext uri="{FF2B5EF4-FFF2-40B4-BE49-F238E27FC236}">
                      <a16:creationId xmlns:a16="http://schemas.microsoft.com/office/drawing/2014/main" id="{713BE2CA-9480-B270-4FB6-83395FEE483A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19" name="Rectangle 2018">
                  <a:extLst>
                    <a:ext uri="{FF2B5EF4-FFF2-40B4-BE49-F238E27FC236}">
                      <a16:creationId xmlns:a16="http://schemas.microsoft.com/office/drawing/2014/main" id="{EF2979B6-5B54-8FC9-F009-DFAD6C788E35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20" name="Rectangle 2019">
                  <a:extLst>
                    <a:ext uri="{FF2B5EF4-FFF2-40B4-BE49-F238E27FC236}">
                      <a16:creationId xmlns:a16="http://schemas.microsoft.com/office/drawing/2014/main" id="{5F0B20A4-E029-6565-9234-2083A5FF2A9B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21" name="Rectangle 2020">
                  <a:extLst>
                    <a:ext uri="{FF2B5EF4-FFF2-40B4-BE49-F238E27FC236}">
                      <a16:creationId xmlns:a16="http://schemas.microsoft.com/office/drawing/2014/main" id="{1D28542F-2E1A-16B2-660E-CDF02B011098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22" name="Rectangle 2021">
                  <a:extLst>
                    <a:ext uri="{FF2B5EF4-FFF2-40B4-BE49-F238E27FC236}">
                      <a16:creationId xmlns:a16="http://schemas.microsoft.com/office/drawing/2014/main" id="{B5FC52B8-99E0-C4B8-7D16-E4F99C18AFFE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23" name="Rectangle 2022">
                  <a:extLst>
                    <a:ext uri="{FF2B5EF4-FFF2-40B4-BE49-F238E27FC236}">
                      <a16:creationId xmlns:a16="http://schemas.microsoft.com/office/drawing/2014/main" id="{10CEB5FA-E071-EC01-7739-5AA31D4F244A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24" name="Rectangle 2023">
                  <a:extLst>
                    <a:ext uri="{FF2B5EF4-FFF2-40B4-BE49-F238E27FC236}">
                      <a16:creationId xmlns:a16="http://schemas.microsoft.com/office/drawing/2014/main" id="{8A282C76-354A-B0A0-CCFE-B051E39902B7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25" name="Rectangle 2024">
                  <a:extLst>
                    <a:ext uri="{FF2B5EF4-FFF2-40B4-BE49-F238E27FC236}">
                      <a16:creationId xmlns:a16="http://schemas.microsoft.com/office/drawing/2014/main" id="{51A37BC2-847E-0EDE-3967-EFECE8B3DAA2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26" name="Rectangle 2025">
                  <a:extLst>
                    <a:ext uri="{FF2B5EF4-FFF2-40B4-BE49-F238E27FC236}">
                      <a16:creationId xmlns:a16="http://schemas.microsoft.com/office/drawing/2014/main" id="{A213040C-5CE1-16A7-89EF-9BFAFD88269D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27" name="Rectangle 2026">
                  <a:extLst>
                    <a:ext uri="{FF2B5EF4-FFF2-40B4-BE49-F238E27FC236}">
                      <a16:creationId xmlns:a16="http://schemas.microsoft.com/office/drawing/2014/main" id="{D9EE8FDC-6CD6-78CB-30A9-611A57B3613E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28" name="Rectangle 2027">
                  <a:extLst>
                    <a:ext uri="{FF2B5EF4-FFF2-40B4-BE49-F238E27FC236}">
                      <a16:creationId xmlns:a16="http://schemas.microsoft.com/office/drawing/2014/main" id="{EFB73536-7D43-BC2A-626F-122D83FE9566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29" name="Rectangle 2028">
                  <a:extLst>
                    <a:ext uri="{FF2B5EF4-FFF2-40B4-BE49-F238E27FC236}">
                      <a16:creationId xmlns:a16="http://schemas.microsoft.com/office/drawing/2014/main" id="{2D0204DE-B9B8-F578-BD3D-F8A6881DEB13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30" name="Rectangle 2029">
                  <a:extLst>
                    <a:ext uri="{FF2B5EF4-FFF2-40B4-BE49-F238E27FC236}">
                      <a16:creationId xmlns:a16="http://schemas.microsoft.com/office/drawing/2014/main" id="{5BC943E8-BD22-A215-CD0D-922FCC307A64}"/>
                    </a:ext>
                  </a:extLst>
                </p:cNvPr>
                <p:cNvSpPr/>
                <p:nvPr/>
              </p:nvSpPr>
              <p:spPr>
                <a:xfrm>
                  <a:off x="467668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31" name="Rectangle 2030">
                  <a:extLst>
                    <a:ext uri="{FF2B5EF4-FFF2-40B4-BE49-F238E27FC236}">
                      <a16:creationId xmlns:a16="http://schemas.microsoft.com/office/drawing/2014/main" id="{6FA039C6-C882-5B33-54AB-E9E041A40195}"/>
                    </a:ext>
                  </a:extLst>
                </p:cNvPr>
                <p:cNvSpPr/>
                <p:nvPr/>
              </p:nvSpPr>
              <p:spPr>
                <a:xfrm>
                  <a:off x="495356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32" name="Rectangle 2031">
                  <a:extLst>
                    <a:ext uri="{FF2B5EF4-FFF2-40B4-BE49-F238E27FC236}">
                      <a16:creationId xmlns:a16="http://schemas.microsoft.com/office/drawing/2014/main" id="{32E96202-BB9D-253A-F5D8-379556905794}"/>
                    </a:ext>
                  </a:extLst>
                </p:cNvPr>
                <p:cNvSpPr/>
                <p:nvPr/>
              </p:nvSpPr>
              <p:spPr>
                <a:xfrm>
                  <a:off x="5229811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33" name="Rectangle 2032">
                  <a:extLst>
                    <a:ext uri="{FF2B5EF4-FFF2-40B4-BE49-F238E27FC236}">
                      <a16:creationId xmlns:a16="http://schemas.microsoft.com/office/drawing/2014/main" id="{C9F3C42E-79F8-8FE5-2E99-CD77D6D9417C}"/>
                    </a:ext>
                  </a:extLst>
                </p:cNvPr>
                <p:cNvSpPr/>
                <p:nvPr/>
              </p:nvSpPr>
              <p:spPr>
                <a:xfrm>
                  <a:off x="5502836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34" name="Rectangle 2033">
                  <a:extLst>
                    <a:ext uri="{FF2B5EF4-FFF2-40B4-BE49-F238E27FC236}">
                      <a16:creationId xmlns:a16="http://schemas.microsoft.com/office/drawing/2014/main" id="{FF9F59E2-4924-9E45-5620-149855D105B8}"/>
                    </a:ext>
                  </a:extLst>
                </p:cNvPr>
                <p:cNvSpPr/>
                <p:nvPr/>
              </p:nvSpPr>
              <p:spPr>
                <a:xfrm>
                  <a:off x="577971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35" name="Rectangle 2034">
                  <a:extLst>
                    <a:ext uri="{FF2B5EF4-FFF2-40B4-BE49-F238E27FC236}">
                      <a16:creationId xmlns:a16="http://schemas.microsoft.com/office/drawing/2014/main" id="{7E81F0B7-E53E-4F3B-3DE4-0AB80643F5A7}"/>
                    </a:ext>
                  </a:extLst>
                </p:cNvPr>
                <p:cNvSpPr/>
                <p:nvPr/>
              </p:nvSpPr>
              <p:spPr>
                <a:xfrm>
                  <a:off x="6055964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36" name="Rectangle 2035">
                  <a:extLst>
                    <a:ext uri="{FF2B5EF4-FFF2-40B4-BE49-F238E27FC236}">
                      <a16:creationId xmlns:a16="http://schemas.microsoft.com/office/drawing/2014/main" id="{9EBCDB63-1A0A-EC90-BED0-7C690A598AC1}"/>
                    </a:ext>
                  </a:extLst>
                </p:cNvPr>
                <p:cNvSpPr/>
                <p:nvPr/>
              </p:nvSpPr>
              <p:spPr>
                <a:xfrm>
                  <a:off x="6332182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37" name="Rectangle 2036">
                  <a:extLst>
                    <a:ext uri="{FF2B5EF4-FFF2-40B4-BE49-F238E27FC236}">
                      <a16:creationId xmlns:a16="http://schemas.microsoft.com/office/drawing/2014/main" id="{9DA251F5-855C-7506-C5CD-07257B3274BD}"/>
                    </a:ext>
                  </a:extLst>
                </p:cNvPr>
                <p:cNvSpPr/>
                <p:nvPr/>
              </p:nvSpPr>
              <p:spPr>
                <a:xfrm>
                  <a:off x="6609059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038" name="Rectangle 2037">
                  <a:extLst>
                    <a:ext uri="{FF2B5EF4-FFF2-40B4-BE49-F238E27FC236}">
                      <a16:creationId xmlns:a16="http://schemas.microsoft.com/office/drawing/2014/main" id="{39508488-92C9-1BD8-6008-C0831980CD17}"/>
                    </a:ext>
                  </a:extLst>
                </p:cNvPr>
                <p:cNvSpPr/>
                <p:nvPr/>
              </p:nvSpPr>
              <p:spPr>
                <a:xfrm>
                  <a:off x="688531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37111D07-D753-A2ED-E605-5B9EE22AF07A}"/>
                  </a:ext>
                </a:extLst>
              </p:cNvPr>
              <p:cNvGrpSpPr/>
              <p:nvPr/>
            </p:nvGrpSpPr>
            <p:grpSpPr>
              <a:xfrm>
                <a:off x="4787198" y="4956259"/>
                <a:ext cx="961697" cy="534980"/>
                <a:chOff x="4676683" y="3413122"/>
                <a:chExt cx="2484878" cy="1382305"/>
              </a:xfrm>
            </p:grpSpPr>
            <p:sp>
              <p:nvSpPr>
                <p:cNvPr id="1949" name="Rectangle 1948">
                  <a:extLst>
                    <a:ext uri="{FF2B5EF4-FFF2-40B4-BE49-F238E27FC236}">
                      <a16:creationId xmlns:a16="http://schemas.microsoft.com/office/drawing/2014/main" id="{3CA86007-70CB-1928-CBF2-FD3F6FD2EF00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50" name="Rectangle 1949">
                  <a:extLst>
                    <a:ext uri="{FF2B5EF4-FFF2-40B4-BE49-F238E27FC236}">
                      <a16:creationId xmlns:a16="http://schemas.microsoft.com/office/drawing/2014/main" id="{5FC4FF09-14F0-A35F-92CF-9CA76E04CB03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51" name="Rectangle 1950">
                  <a:extLst>
                    <a:ext uri="{FF2B5EF4-FFF2-40B4-BE49-F238E27FC236}">
                      <a16:creationId xmlns:a16="http://schemas.microsoft.com/office/drawing/2014/main" id="{B0155A32-F29A-B9F2-0B9A-60F60F740931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52" name="Rectangle 1951">
                  <a:extLst>
                    <a:ext uri="{FF2B5EF4-FFF2-40B4-BE49-F238E27FC236}">
                      <a16:creationId xmlns:a16="http://schemas.microsoft.com/office/drawing/2014/main" id="{34A03473-9F1B-0171-F760-C370FBAA3BB7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53" name="Rectangle 1952">
                  <a:extLst>
                    <a:ext uri="{FF2B5EF4-FFF2-40B4-BE49-F238E27FC236}">
                      <a16:creationId xmlns:a16="http://schemas.microsoft.com/office/drawing/2014/main" id="{BC99D2C6-292E-48B0-2E72-A97502B1DA23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54" name="Rectangle 1953">
                  <a:extLst>
                    <a:ext uri="{FF2B5EF4-FFF2-40B4-BE49-F238E27FC236}">
                      <a16:creationId xmlns:a16="http://schemas.microsoft.com/office/drawing/2014/main" id="{8691C16C-66E8-EC14-80CD-38F228819091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55" name="Rectangle 1954">
                  <a:extLst>
                    <a:ext uri="{FF2B5EF4-FFF2-40B4-BE49-F238E27FC236}">
                      <a16:creationId xmlns:a16="http://schemas.microsoft.com/office/drawing/2014/main" id="{46DF7C7A-94D6-13D6-3733-C937B64439D3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56" name="Rectangle 1955">
                  <a:extLst>
                    <a:ext uri="{FF2B5EF4-FFF2-40B4-BE49-F238E27FC236}">
                      <a16:creationId xmlns:a16="http://schemas.microsoft.com/office/drawing/2014/main" id="{9861EA23-D59B-21B1-655B-60DA6D2FE3C6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57" name="Rectangle 1956">
                  <a:extLst>
                    <a:ext uri="{FF2B5EF4-FFF2-40B4-BE49-F238E27FC236}">
                      <a16:creationId xmlns:a16="http://schemas.microsoft.com/office/drawing/2014/main" id="{9098A8BC-11A6-7D2C-4642-9A93A540D8A0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58" name="Rectangle 1957">
                  <a:extLst>
                    <a:ext uri="{FF2B5EF4-FFF2-40B4-BE49-F238E27FC236}">
                      <a16:creationId xmlns:a16="http://schemas.microsoft.com/office/drawing/2014/main" id="{F963BF96-857B-1BF8-DDF7-D11E4235FA15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59" name="Rectangle 1958">
                  <a:extLst>
                    <a:ext uri="{FF2B5EF4-FFF2-40B4-BE49-F238E27FC236}">
                      <a16:creationId xmlns:a16="http://schemas.microsoft.com/office/drawing/2014/main" id="{9A52BDFF-8564-8465-A09E-0D547F4E9E77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60" name="Rectangle 1959">
                  <a:extLst>
                    <a:ext uri="{FF2B5EF4-FFF2-40B4-BE49-F238E27FC236}">
                      <a16:creationId xmlns:a16="http://schemas.microsoft.com/office/drawing/2014/main" id="{84E2614B-3FFC-1F5B-D243-E5DB7B02FF0F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61" name="Rectangle 1960">
                  <a:extLst>
                    <a:ext uri="{FF2B5EF4-FFF2-40B4-BE49-F238E27FC236}">
                      <a16:creationId xmlns:a16="http://schemas.microsoft.com/office/drawing/2014/main" id="{4B944A9F-625E-71D6-AB21-3EBEB7320816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62" name="Rectangle 1961">
                  <a:extLst>
                    <a:ext uri="{FF2B5EF4-FFF2-40B4-BE49-F238E27FC236}">
                      <a16:creationId xmlns:a16="http://schemas.microsoft.com/office/drawing/2014/main" id="{C0B9B091-2B19-82F7-3BA5-DAC9285C0842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63" name="Rectangle 1962">
                  <a:extLst>
                    <a:ext uri="{FF2B5EF4-FFF2-40B4-BE49-F238E27FC236}">
                      <a16:creationId xmlns:a16="http://schemas.microsoft.com/office/drawing/2014/main" id="{47060AFD-CF7C-2492-2C74-744E18D66D3F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64" name="Rectangle 1963">
                  <a:extLst>
                    <a:ext uri="{FF2B5EF4-FFF2-40B4-BE49-F238E27FC236}">
                      <a16:creationId xmlns:a16="http://schemas.microsoft.com/office/drawing/2014/main" id="{A16658E7-D53D-FF19-23CD-690C696568B6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65" name="Rectangle 1964">
                  <a:extLst>
                    <a:ext uri="{FF2B5EF4-FFF2-40B4-BE49-F238E27FC236}">
                      <a16:creationId xmlns:a16="http://schemas.microsoft.com/office/drawing/2014/main" id="{D8079F0F-93EA-B647-A6AD-E7F1E1B043A5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66" name="Rectangle 1965">
                  <a:extLst>
                    <a:ext uri="{FF2B5EF4-FFF2-40B4-BE49-F238E27FC236}">
                      <a16:creationId xmlns:a16="http://schemas.microsoft.com/office/drawing/2014/main" id="{37170E96-7259-460C-DF8B-0547F2048138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67" name="Rectangle 1966">
                  <a:extLst>
                    <a:ext uri="{FF2B5EF4-FFF2-40B4-BE49-F238E27FC236}">
                      <a16:creationId xmlns:a16="http://schemas.microsoft.com/office/drawing/2014/main" id="{FF3404B6-EDAC-D30B-9B8F-65410635403D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68" name="Rectangle 1967">
                  <a:extLst>
                    <a:ext uri="{FF2B5EF4-FFF2-40B4-BE49-F238E27FC236}">
                      <a16:creationId xmlns:a16="http://schemas.microsoft.com/office/drawing/2014/main" id="{7DD8BC5F-966A-B326-F794-8F988F754D64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69" name="Rectangle 1968">
                  <a:extLst>
                    <a:ext uri="{FF2B5EF4-FFF2-40B4-BE49-F238E27FC236}">
                      <a16:creationId xmlns:a16="http://schemas.microsoft.com/office/drawing/2014/main" id="{8DD9DD83-9EDB-9C82-4ECF-DC64C2A91018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70" name="Rectangle 1969">
                  <a:extLst>
                    <a:ext uri="{FF2B5EF4-FFF2-40B4-BE49-F238E27FC236}">
                      <a16:creationId xmlns:a16="http://schemas.microsoft.com/office/drawing/2014/main" id="{5B311890-BC3E-0E06-57A8-CAA768FE22A0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71" name="Rectangle 1970">
                  <a:extLst>
                    <a:ext uri="{FF2B5EF4-FFF2-40B4-BE49-F238E27FC236}">
                      <a16:creationId xmlns:a16="http://schemas.microsoft.com/office/drawing/2014/main" id="{35CBAFED-0D02-59D7-132E-0BA5ECAB7D92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72" name="Rectangle 1971">
                  <a:extLst>
                    <a:ext uri="{FF2B5EF4-FFF2-40B4-BE49-F238E27FC236}">
                      <a16:creationId xmlns:a16="http://schemas.microsoft.com/office/drawing/2014/main" id="{670AFEFB-A9C3-0F25-68C6-E5AC2A9818FF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73" name="Rectangle 1972">
                  <a:extLst>
                    <a:ext uri="{FF2B5EF4-FFF2-40B4-BE49-F238E27FC236}">
                      <a16:creationId xmlns:a16="http://schemas.microsoft.com/office/drawing/2014/main" id="{59FFEBDF-F455-2D21-E8ED-874C760F2CF0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74" name="Rectangle 1973">
                  <a:extLst>
                    <a:ext uri="{FF2B5EF4-FFF2-40B4-BE49-F238E27FC236}">
                      <a16:creationId xmlns:a16="http://schemas.microsoft.com/office/drawing/2014/main" id="{22DDDEDE-07E5-D278-19BC-D4607A2774A5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75" name="Rectangle 1974">
                  <a:extLst>
                    <a:ext uri="{FF2B5EF4-FFF2-40B4-BE49-F238E27FC236}">
                      <a16:creationId xmlns:a16="http://schemas.microsoft.com/office/drawing/2014/main" id="{B0612A98-A5D6-9012-209C-9C80329DE3DF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76" name="Rectangle 1975">
                  <a:extLst>
                    <a:ext uri="{FF2B5EF4-FFF2-40B4-BE49-F238E27FC236}">
                      <a16:creationId xmlns:a16="http://schemas.microsoft.com/office/drawing/2014/main" id="{EECA4FB9-4EAC-C880-706C-7F7856F720FC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77" name="Rectangle 1976">
                  <a:extLst>
                    <a:ext uri="{FF2B5EF4-FFF2-40B4-BE49-F238E27FC236}">
                      <a16:creationId xmlns:a16="http://schemas.microsoft.com/office/drawing/2014/main" id="{45839B70-7782-4F9B-93A2-747BAB7E5A8A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78" name="Rectangle 1977">
                  <a:extLst>
                    <a:ext uri="{FF2B5EF4-FFF2-40B4-BE49-F238E27FC236}">
                      <a16:creationId xmlns:a16="http://schemas.microsoft.com/office/drawing/2014/main" id="{DA7E42AB-F01A-97E9-5C96-AE5E8EB4E80D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79" name="Rectangle 1978">
                  <a:extLst>
                    <a:ext uri="{FF2B5EF4-FFF2-40B4-BE49-F238E27FC236}">
                      <a16:creationId xmlns:a16="http://schemas.microsoft.com/office/drawing/2014/main" id="{D452E342-0593-807D-5EAE-D7955BECA15E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80" name="Rectangle 1979">
                  <a:extLst>
                    <a:ext uri="{FF2B5EF4-FFF2-40B4-BE49-F238E27FC236}">
                      <a16:creationId xmlns:a16="http://schemas.microsoft.com/office/drawing/2014/main" id="{97119531-46F5-21DC-A207-83B132F09AB8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81" name="Rectangle 1980">
                  <a:extLst>
                    <a:ext uri="{FF2B5EF4-FFF2-40B4-BE49-F238E27FC236}">
                      <a16:creationId xmlns:a16="http://schemas.microsoft.com/office/drawing/2014/main" id="{D2C9D2F0-FE37-8C31-6AE6-2924EACC05FB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82" name="Rectangle 1981">
                  <a:extLst>
                    <a:ext uri="{FF2B5EF4-FFF2-40B4-BE49-F238E27FC236}">
                      <a16:creationId xmlns:a16="http://schemas.microsoft.com/office/drawing/2014/main" id="{91258CD6-2631-CDAC-7059-0B5BDC53CDAB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83" name="Rectangle 1982">
                  <a:extLst>
                    <a:ext uri="{FF2B5EF4-FFF2-40B4-BE49-F238E27FC236}">
                      <a16:creationId xmlns:a16="http://schemas.microsoft.com/office/drawing/2014/main" id="{0940C464-8C87-F061-172E-A0E45543023D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84" name="Rectangle 1983">
                  <a:extLst>
                    <a:ext uri="{FF2B5EF4-FFF2-40B4-BE49-F238E27FC236}">
                      <a16:creationId xmlns:a16="http://schemas.microsoft.com/office/drawing/2014/main" id="{926F6933-30E1-3AF0-A3F2-B55684AE58D3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85" name="Rectangle 1984">
                  <a:extLst>
                    <a:ext uri="{FF2B5EF4-FFF2-40B4-BE49-F238E27FC236}">
                      <a16:creationId xmlns:a16="http://schemas.microsoft.com/office/drawing/2014/main" id="{48D43496-9CAC-DBB9-8A2E-19E652BE2895}"/>
                    </a:ext>
                  </a:extLst>
                </p:cNvPr>
                <p:cNvSpPr/>
                <p:nvPr/>
              </p:nvSpPr>
              <p:spPr>
                <a:xfrm>
                  <a:off x="467668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86" name="Rectangle 1985">
                  <a:extLst>
                    <a:ext uri="{FF2B5EF4-FFF2-40B4-BE49-F238E27FC236}">
                      <a16:creationId xmlns:a16="http://schemas.microsoft.com/office/drawing/2014/main" id="{6845D71B-CCB9-D725-6589-F0AD915D9250}"/>
                    </a:ext>
                  </a:extLst>
                </p:cNvPr>
                <p:cNvSpPr/>
                <p:nvPr/>
              </p:nvSpPr>
              <p:spPr>
                <a:xfrm>
                  <a:off x="495356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87" name="Rectangle 1986">
                  <a:extLst>
                    <a:ext uri="{FF2B5EF4-FFF2-40B4-BE49-F238E27FC236}">
                      <a16:creationId xmlns:a16="http://schemas.microsoft.com/office/drawing/2014/main" id="{BBDDEF0E-D910-2FA5-7E20-8FE5F17E0916}"/>
                    </a:ext>
                  </a:extLst>
                </p:cNvPr>
                <p:cNvSpPr/>
                <p:nvPr/>
              </p:nvSpPr>
              <p:spPr>
                <a:xfrm>
                  <a:off x="5229811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88" name="Rectangle 1987">
                  <a:extLst>
                    <a:ext uri="{FF2B5EF4-FFF2-40B4-BE49-F238E27FC236}">
                      <a16:creationId xmlns:a16="http://schemas.microsoft.com/office/drawing/2014/main" id="{9F5E892D-D728-EC27-76DE-0D85D7D75729}"/>
                    </a:ext>
                  </a:extLst>
                </p:cNvPr>
                <p:cNvSpPr/>
                <p:nvPr/>
              </p:nvSpPr>
              <p:spPr>
                <a:xfrm>
                  <a:off x="5502836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89" name="Rectangle 1988">
                  <a:extLst>
                    <a:ext uri="{FF2B5EF4-FFF2-40B4-BE49-F238E27FC236}">
                      <a16:creationId xmlns:a16="http://schemas.microsoft.com/office/drawing/2014/main" id="{EF4E754C-9207-030B-F556-6655D9507B03}"/>
                    </a:ext>
                  </a:extLst>
                </p:cNvPr>
                <p:cNvSpPr/>
                <p:nvPr/>
              </p:nvSpPr>
              <p:spPr>
                <a:xfrm>
                  <a:off x="577971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90" name="Rectangle 1989">
                  <a:extLst>
                    <a:ext uri="{FF2B5EF4-FFF2-40B4-BE49-F238E27FC236}">
                      <a16:creationId xmlns:a16="http://schemas.microsoft.com/office/drawing/2014/main" id="{42230D80-02BC-3466-7A3E-574C75822A15}"/>
                    </a:ext>
                  </a:extLst>
                </p:cNvPr>
                <p:cNvSpPr/>
                <p:nvPr/>
              </p:nvSpPr>
              <p:spPr>
                <a:xfrm>
                  <a:off x="6055964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91" name="Rectangle 1990">
                  <a:extLst>
                    <a:ext uri="{FF2B5EF4-FFF2-40B4-BE49-F238E27FC236}">
                      <a16:creationId xmlns:a16="http://schemas.microsoft.com/office/drawing/2014/main" id="{2B403D4C-0FED-5017-0BD2-584E5D46FDFE}"/>
                    </a:ext>
                  </a:extLst>
                </p:cNvPr>
                <p:cNvSpPr/>
                <p:nvPr/>
              </p:nvSpPr>
              <p:spPr>
                <a:xfrm>
                  <a:off x="6332182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92" name="Rectangle 1991">
                  <a:extLst>
                    <a:ext uri="{FF2B5EF4-FFF2-40B4-BE49-F238E27FC236}">
                      <a16:creationId xmlns:a16="http://schemas.microsoft.com/office/drawing/2014/main" id="{3B9A2C1D-9CF8-A97B-F950-47214FCAA145}"/>
                    </a:ext>
                  </a:extLst>
                </p:cNvPr>
                <p:cNvSpPr/>
                <p:nvPr/>
              </p:nvSpPr>
              <p:spPr>
                <a:xfrm>
                  <a:off x="6609059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93" name="Rectangle 1992">
                  <a:extLst>
                    <a:ext uri="{FF2B5EF4-FFF2-40B4-BE49-F238E27FC236}">
                      <a16:creationId xmlns:a16="http://schemas.microsoft.com/office/drawing/2014/main" id="{6938B732-0AFA-A976-2826-43C88EE95CE0}"/>
                    </a:ext>
                  </a:extLst>
                </p:cNvPr>
                <p:cNvSpPr/>
                <p:nvPr/>
              </p:nvSpPr>
              <p:spPr>
                <a:xfrm>
                  <a:off x="688531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857" name="Group 1856">
                <a:extLst>
                  <a:ext uri="{FF2B5EF4-FFF2-40B4-BE49-F238E27FC236}">
                    <a16:creationId xmlns:a16="http://schemas.microsoft.com/office/drawing/2014/main" id="{4023099F-C0B1-142E-F975-576811240371}"/>
                  </a:ext>
                </a:extLst>
              </p:cNvPr>
              <p:cNvGrpSpPr/>
              <p:nvPr/>
            </p:nvGrpSpPr>
            <p:grpSpPr>
              <a:xfrm>
                <a:off x="4846180" y="5015241"/>
                <a:ext cx="961697" cy="534980"/>
                <a:chOff x="4676683" y="3413122"/>
                <a:chExt cx="2484878" cy="1382305"/>
              </a:xfrm>
            </p:grpSpPr>
            <p:sp>
              <p:nvSpPr>
                <p:cNvPr id="1904" name="Rectangle 1903">
                  <a:extLst>
                    <a:ext uri="{FF2B5EF4-FFF2-40B4-BE49-F238E27FC236}">
                      <a16:creationId xmlns:a16="http://schemas.microsoft.com/office/drawing/2014/main" id="{22F718E4-0A63-46E4-AAFF-1E7EBCF2D4BA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05" name="Rectangle 1904">
                  <a:extLst>
                    <a:ext uri="{FF2B5EF4-FFF2-40B4-BE49-F238E27FC236}">
                      <a16:creationId xmlns:a16="http://schemas.microsoft.com/office/drawing/2014/main" id="{C2DF3B15-63E1-0564-B7BF-FC1684B068DC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06" name="Rectangle 1905">
                  <a:extLst>
                    <a:ext uri="{FF2B5EF4-FFF2-40B4-BE49-F238E27FC236}">
                      <a16:creationId xmlns:a16="http://schemas.microsoft.com/office/drawing/2014/main" id="{E2303609-5770-7373-04A3-E99DEECB3C0D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07" name="Rectangle 1906">
                  <a:extLst>
                    <a:ext uri="{FF2B5EF4-FFF2-40B4-BE49-F238E27FC236}">
                      <a16:creationId xmlns:a16="http://schemas.microsoft.com/office/drawing/2014/main" id="{A4060246-045D-8F79-5369-273D0A69F958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08" name="Rectangle 1907">
                  <a:extLst>
                    <a:ext uri="{FF2B5EF4-FFF2-40B4-BE49-F238E27FC236}">
                      <a16:creationId xmlns:a16="http://schemas.microsoft.com/office/drawing/2014/main" id="{63DD4AA2-35B8-C7AE-0C44-DD8FDC0BF013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09" name="Rectangle 1908">
                  <a:extLst>
                    <a:ext uri="{FF2B5EF4-FFF2-40B4-BE49-F238E27FC236}">
                      <a16:creationId xmlns:a16="http://schemas.microsoft.com/office/drawing/2014/main" id="{74AA1B67-DD9D-1195-69D4-0597320154A1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10" name="Rectangle 1909">
                  <a:extLst>
                    <a:ext uri="{FF2B5EF4-FFF2-40B4-BE49-F238E27FC236}">
                      <a16:creationId xmlns:a16="http://schemas.microsoft.com/office/drawing/2014/main" id="{57658830-F491-4DE7-D365-61955C66299C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11" name="Rectangle 1910">
                  <a:extLst>
                    <a:ext uri="{FF2B5EF4-FFF2-40B4-BE49-F238E27FC236}">
                      <a16:creationId xmlns:a16="http://schemas.microsoft.com/office/drawing/2014/main" id="{4AE66952-DFDF-D16C-0D73-6CA82F2F789A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12" name="Rectangle 1911">
                  <a:extLst>
                    <a:ext uri="{FF2B5EF4-FFF2-40B4-BE49-F238E27FC236}">
                      <a16:creationId xmlns:a16="http://schemas.microsoft.com/office/drawing/2014/main" id="{E83049D3-90F7-87B9-D4DA-CD255A5F9701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13" name="Rectangle 1912">
                  <a:extLst>
                    <a:ext uri="{FF2B5EF4-FFF2-40B4-BE49-F238E27FC236}">
                      <a16:creationId xmlns:a16="http://schemas.microsoft.com/office/drawing/2014/main" id="{F349864F-5711-5A35-045C-5B09FD7037F6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14" name="Rectangle 1913">
                  <a:extLst>
                    <a:ext uri="{FF2B5EF4-FFF2-40B4-BE49-F238E27FC236}">
                      <a16:creationId xmlns:a16="http://schemas.microsoft.com/office/drawing/2014/main" id="{5201BDBD-A294-D3E5-86E8-34B5A8A622A6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15" name="Rectangle 1914">
                  <a:extLst>
                    <a:ext uri="{FF2B5EF4-FFF2-40B4-BE49-F238E27FC236}">
                      <a16:creationId xmlns:a16="http://schemas.microsoft.com/office/drawing/2014/main" id="{3C173454-D744-F746-46A8-BB7EAFB64513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16" name="Rectangle 1915">
                  <a:extLst>
                    <a:ext uri="{FF2B5EF4-FFF2-40B4-BE49-F238E27FC236}">
                      <a16:creationId xmlns:a16="http://schemas.microsoft.com/office/drawing/2014/main" id="{9D57C277-F962-1F9A-D68A-EF135955A145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17" name="Rectangle 1916">
                  <a:extLst>
                    <a:ext uri="{FF2B5EF4-FFF2-40B4-BE49-F238E27FC236}">
                      <a16:creationId xmlns:a16="http://schemas.microsoft.com/office/drawing/2014/main" id="{F3536044-2CD1-F5EF-9E1B-D893B2F838EE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18" name="Rectangle 1917">
                  <a:extLst>
                    <a:ext uri="{FF2B5EF4-FFF2-40B4-BE49-F238E27FC236}">
                      <a16:creationId xmlns:a16="http://schemas.microsoft.com/office/drawing/2014/main" id="{039EDB35-1930-6829-99E8-FF33BE942896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19" name="Rectangle 1918">
                  <a:extLst>
                    <a:ext uri="{FF2B5EF4-FFF2-40B4-BE49-F238E27FC236}">
                      <a16:creationId xmlns:a16="http://schemas.microsoft.com/office/drawing/2014/main" id="{4653B881-2FEC-37EE-2B8C-59176E95B61E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20" name="Rectangle 1919">
                  <a:extLst>
                    <a:ext uri="{FF2B5EF4-FFF2-40B4-BE49-F238E27FC236}">
                      <a16:creationId xmlns:a16="http://schemas.microsoft.com/office/drawing/2014/main" id="{6A61E280-D897-D480-3EEC-86D5DA2235B6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21" name="Rectangle 1920">
                  <a:extLst>
                    <a:ext uri="{FF2B5EF4-FFF2-40B4-BE49-F238E27FC236}">
                      <a16:creationId xmlns:a16="http://schemas.microsoft.com/office/drawing/2014/main" id="{05C2B148-BB7E-87CF-BAC7-B7E97D5906F6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22" name="Rectangle 1921">
                  <a:extLst>
                    <a:ext uri="{FF2B5EF4-FFF2-40B4-BE49-F238E27FC236}">
                      <a16:creationId xmlns:a16="http://schemas.microsoft.com/office/drawing/2014/main" id="{0502815F-2BE2-8E49-8C2F-A511DD896AE5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23" name="Rectangle 1922">
                  <a:extLst>
                    <a:ext uri="{FF2B5EF4-FFF2-40B4-BE49-F238E27FC236}">
                      <a16:creationId xmlns:a16="http://schemas.microsoft.com/office/drawing/2014/main" id="{261C3D06-C187-D927-7F95-3E5D22E9FB40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24" name="Rectangle 1923">
                  <a:extLst>
                    <a:ext uri="{FF2B5EF4-FFF2-40B4-BE49-F238E27FC236}">
                      <a16:creationId xmlns:a16="http://schemas.microsoft.com/office/drawing/2014/main" id="{3769C827-46C2-11A4-700B-6CEF0CCC5DAC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25" name="Rectangle 1924">
                  <a:extLst>
                    <a:ext uri="{FF2B5EF4-FFF2-40B4-BE49-F238E27FC236}">
                      <a16:creationId xmlns:a16="http://schemas.microsoft.com/office/drawing/2014/main" id="{D716986E-FA02-AB92-D6DE-F1FFF7F1E685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26" name="Rectangle 1925">
                  <a:extLst>
                    <a:ext uri="{FF2B5EF4-FFF2-40B4-BE49-F238E27FC236}">
                      <a16:creationId xmlns:a16="http://schemas.microsoft.com/office/drawing/2014/main" id="{F22BC420-5D71-4E95-2DEE-1620C84FEF3D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27" name="Rectangle 1926">
                  <a:extLst>
                    <a:ext uri="{FF2B5EF4-FFF2-40B4-BE49-F238E27FC236}">
                      <a16:creationId xmlns:a16="http://schemas.microsoft.com/office/drawing/2014/main" id="{B1C63179-B923-1249-668A-1E98BE18002A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28" name="Rectangle 1927">
                  <a:extLst>
                    <a:ext uri="{FF2B5EF4-FFF2-40B4-BE49-F238E27FC236}">
                      <a16:creationId xmlns:a16="http://schemas.microsoft.com/office/drawing/2014/main" id="{34CB44AA-5F04-7059-6FB7-7C3589B3F1C0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29" name="Rectangle 1928">
                  <a:extLst>
                    <a:ext uri="{FF2B5EF4-FFF2-40B4-BE49-F238E27FC236}">
                      <a16:creationId xmlns:a16="http://schemas.microsoft.com/office/drawing/2014/main" id="{8C1821B3-5012-8D27-ABE1-6FF39F53F355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30" name="Rectangle 1929">
                  <a:extLst>
                    <a:ext uri="{FF2B5EF4-FFF2-40B4-BE49-F238E27FC236}">
                      <a16:creationId xmlns:a16="http://schemas.microsoft.com/office/drawing/2014/main" id="{120F6288-AC61-CC92-32FD-9021CE8B1833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31" name="Rectangle 1930">
                  <a:extLst>
                    <a:ext uri="{FF2B5EF4-FFF2-40B4-BE49-F238E27FC236}">
                      <a16:creationId xmlns:a16="http://schemas.microsoft.com/office/drawing/2014/main" id="{335D7579-005D-F7A7-CA9E-51B80C504256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32" name="Rectangle 1931">
                  <a:extLst>
                    <a:ext uri="{FF2B5EF4-FFF2-40B4-BE49-F238E27FC236}">
                      <a16:creationId xmlns:a16="http://schemas.microsoft.com/office/drawing/2014/main" id="{16B3F7BA-5D99-1DC0-97CB-93D28E159364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33" name="Rectangle 1932">
                  <a:extLst>
                    <a:ext uri="{FF2B5EF4-FFF2-40B4-BE49-F238E27FC236}">
                      <a16:creationId xmlns:a16="http://schemas.microsoft.com/office/drawing/2014/main" id="{AD6A269D-D369-1CE1-0256-509F1A32E78A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34" name="Rectangle 1933">
                  <a:extLst>
                    <a:ext uri="{FF2B5EF4-FFF2-40B4-BE49-F238E27FC236}">
                      <a16:creationId xmlns:a16="http://schemas.microsoft.com/office/drawing/2014/main" id="{5A8C00CB-F912-8483-5666-6540FA02F190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35" name="Rectangle 1934">
                  <a:extLst>
                    <a:ext uri="{FF2B5EF4-FFF2-40B4-BE49-F238E27FC236}">
                      <a16:creationId xmlns:a16="http://schemas.microsoft.com/office/drawing/2014/main" id="{A35417B9-F036-C42A-69E8-AFAD0BFAF08E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36" name="Rectangle 1935">
                  <a:extLst>
                    <a:ext uri="{FF2B5EF4-FFF2-40B4-BE49-F238E27FC236}">
                      <a16:creationId xmlns:a16="http://schemas.microsoft.com/office/drawing/2014/main" id="{C3409035-7247-2168-745B-97AD3D063FA4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37" name="Rectangle 1936">
                  <a:extLst>
                    <a:ext uri="{FF2B5EF4-FFF2-40B4-BE49-F238E27FC236}">
                      <a16:creationId xmlns:a16="http://schemas.microsoft.com/office/drawing/2014/main" id="{F68F10BC-32BB-7D45-D039-0561A49610FE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38" name="Rectangle 1937">
                  <a:extLst>
                    <a:ext uri="{FF2B5EF4-FFF2-40B4-BE49-F238E27FC236}">
                      <a16:creationId xmlns:a16="http://schemas.microsoft.com/office/drawing/2014/main" id="{CF44AB23-419B-4543-6844-CDF694AF1752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39" name="Rectangle 1938">
                  <a:extLst>
                    <a:ext uri="{FF2B5EF4-FFF2-40B4-BE49-F238E27FC236}">
                      <a16:creationId xmlns:a16="http://schemas.microsoft.com/office/drawing/2014/main" id="{C7115242-88A5-CCA8-72EB-0A9A2F13E663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40" name="Rectangle 1939">
                  <a:extLst>
                    <a:ext uri="{FF2B5EF4-FFF2-40B4-BE49-F238E27FC236}">
                      <a16:creationId xmlns:a16="http://schemas.microsoft.com/office/drawing/2014/main" id="{B3CCF16D-98FE-7906-43EE-76DAABAC0277}"/>
                    </a:ext>
                  </a:extLst>
                </p:cNvPr>
                <p:cNvSpPr/>
                <p:nvPr/>
              </p:nvSpPr>
              <p:spPr>
                <a:xfrm>
                  <a:off x="467668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41" name="Rectangle 1940">
                  <a:extLst>
                    <a:ext uri="{FF2B5EF4-FFF2-40B4-BE49-F238E27FC236}">
                      <a16:creationId xmlns:a16="http://schemas.microsoft.com/office/drawing/2014/main" id="{E1FF551C-C706-A31A-8ADB-112116A993EA}"/>
                    </a:ext>
                  </a:extLst>
                </p:cNvPr>
                <p:cNvSpPr/>
                <p:nvPr/>
              </p:nvSpPr>
              <p:spPr>
                <a:xfrm>
                  <a:off x="495356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42" name="Rectangle 1941">
                  <a:extLst>
                    <a:ext uri="{FF2B5EF4-FFF2-40B4-BE49-F238E27FC236}">
                      <a16:creationId xmlns:a16="http://schemas.microsoft.com/office/drawing/2014/main" id="{37D5D4C9-B8BA-CB24-7906-EFE23E33C3C8}"/>
                    </a:ext>
                  </a:extLst>
                </p:cNvPr>
                <p:cNvSpPr/>
                <p:nvPr/>
              </p:nvSpPr>
              <p:spPr>
                <a:xfrm>
                  <a:off x="5229811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43" name="Rectangle 1942">
                  <a:extLst>
                    <a:ext uri="{FF2B5EF4-FFF2-40B4-BE49-F238E27FC236}">
                      <a16:creationId xmlns:a16="http://schemas.microsoft.com/office/drawing/2014/main" id="{B68B58E8-300D-BAE8-BED8-079CFD8614DA}"/>
                    </a:ext>
                  </a:extLst>
                </p:cNvPr>
                <p:cNvSpPr/>
                <p:nvPr/>
              </p:nvSpPr>
              <p:spPr>
                <a:xfrm>
                  <a:off x="5502836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44" name="Rectangle 1943">
                  <a:extLst>
                    <a:ext uri="{FF2B5EF4-FFF2-40B4-BE49-F238E27FC236}">
                      <a16:creationId xmlns:a16="http://schemas.microsoft.com/office/drawing/2014/main" id="{6B6D71EE-1FDB-F5F2-EF9B-BC7E757E69FF}"/>
                    </a:ext>
                  </a:extLst>
                </p:cNvPr>
                <p:cNvSpPr/>
                <p:nvPr/>
              </p:nvSpPr>
              <p:spPr>
                <a:xfrm>
                  <a:off x="577971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45" name="Rectangle 1944">
                  <a:extLst>
                    <a:ext uri="{FF2B5EF4-FFF2-40B4-BE49-F238E27FC236}">
                      <a16:creationId xmlns:a16="http://schemas.microsoft.com/office/drawing/2014/main" id="{211BB084-60A0-9DAB-5154-BCCFD19FCE71}"/>
                    </a:ext>
                  </a:extLst>
                </p:cNvPr>
                <p:cNvSpPr/>
                <p:nvPr/>
              </p:nvSpPr>
              <p:spPr>
                <a:xfrm>
                  <a:off x="6055964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46" name="Rectangle 1945">
                  <a:extLst>
                    <a:ext uri="{FF2B5EF4-FFF2-40B4-BE49-F238E27FC236}">
                      <a16:creationId xmlns:a16="http://schemas.microsoft.com/office/drawing/2014/main" id="{FCC217B5-0709-C13C-D698-5D278117D8DF}"/>
                    </a:ext>
                  </a:extLst>
                </p:cNvPr>
                <p:cNvSpPr/>
                <p:nvPr/>
              </p:nvSpPr>
              <p:spPr>
                <a:xfrm>
                  <a:off x="6332182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47" name="Rectangle 1946">
                  <a:extLst>
                    <a:ext uri="{FF2B5EF4-FFF2-40B4-BE49-F238E27FC236}">
                      <a16:creationId xmlns:a16="http://schemas.microsoft.com/office/drawing/2014/main" id="{E74FCA9A-17A1-329B-B249-D2D3DA2BB527}"/>
                    </a:ext>
                  </a:extLst>
                </p:cNvPr>
                <p:cNvSpPr/>
                <p:nvPr/>
              </p:nvSpPr>
              <p:spPr>
                <a:xfrm>
                  <a:off x="6609059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48" name="Rectangle 1947">
                  <a:extLst>
                    <a:ext uri="{FF2B5EF4-FFF2-40B4-BE49-F238E27FC236}">
                      <a16:creationId xmlns:a16="http://schemas.microsoft.com/office/drawing/2014/main" id="{FF25C69B-5A79-472F-2D18-0F514AA5E450}"/>
                    </a:ext>
                  </a:extLst>
                </p:cNvPr>
                <p:cNvSpPr/>
                <p:nvPr/>
              </p:nvSpPr>
              <p:spPr>
                <a:xfrm>
                  <a:off x="688531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1858" name="Group 1857">
                <a:extLst>
                  <a:ext uri="{FF2B5EF4-FFF2-40B4-BE49-F238E27FC236}">
                    <a16:creationId xmlns:a16="http://schemas.microsoft.com/office/drawing/2014/main" id="{3318040C-4DCD-10A9-272D-2A81ED74A80A}"/>
                  </a:ext>
                </a:extLst>
              </p:cNvPr>
              <p:cNvGrpSpPr/>
              <p:nvPr/>
            </p:nvGrpSpPr>
            <p:grpSpPr>
              <a:xfrm>
                <a:off x="4905162" y="5074223"/>
                <a:ext cx="961697" cy="534980"/>
                <a:chOff x="4676683" y="3413122"/>
                <a:chExt cx="2484878" cy="1382305"/>
              </a:xfrm>
            </p:grpSpPr>
            <p:sp>
              <p:nvSpPr>
                <p:cNvPr id="1859" name="Rectangle 1858">
                  <a:extLst>
                    <a:ext uri="{FF2B5EF4-FFF2-40B4-BE49-F238E27FC236}">
                      <a16:creationId xmlns:a16="http://schemas.microsoft.com/office/drawing/2014/main" id="{D7ECD42F-5D06-3C3B-5F35-B27F7CECF2E3}"/>
                    </a:ext>
                  </a:extLst>
                </p:cNvPr>
                <p:cNvSpPr/>
                <p:nvPr/>
              </p:nvSpPr>
              <p:spPr>
                <a:xfrm>
                  <a:off x="467668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60" name="Rectangle 1859">
                  <a:extLst>
                    <a:ext uri="{FF2B5EF4-FFF2-40B4-BE49-F238E27FC236}">
                      <a16:creationId xmlns:a16="http://schemas.microsoft.com/office/drawing/2014/main" id="{6EDC2C41-780A-DC0E-9550-C53B41F080E5}"/>
                    </a:ext>
                  </a:extLst>
                </p:cNvPr>
                <p:cNvSpPr/>
                <p:nvPr/>
              </p:nvSpPr>
              <p:spPr>
                <a:xfrm>
                  <a:off x="495356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61" name="Rectangle 1860">
                  <a:extLst>
                    <a:ext uri="{FF2B5EF4-FFF2-40B4-BE49-F238E27FC236}">
                      <a16:creationId xmlns:a16="http://schemas.microsoft.com/office/drawing/2014/main" id="{ED2C6B71-FD66-51B4-61E9-5FD4E4A6C700}"/>
                    </a:ext>
                  </a:extLst>
                </p:cNvPr>
                <p:cNvSpPr/>
                <p:nvPr/>
              </p:nvSpPr>
              <p:spPr>
                <a:xfrm>
                  <a:off x="5229811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62" name="Rectangle 1861">
                  <a:extLst>
                    <a:ext uri="{FF2B5EF4-FFF2-40B4-BE49-F238E27FC236}">
                      <a16:creationId xmlns:a16="http://schemas.microsoft.com/office/drawing/2014/main" id="{E13DBB89-0632-0C59-C0DB-CBF7E9C74BFD}"/>
                    </a:ext>
                  </a:extLst>
                </p:cNvPr>
                <p:cNvSpPr/>
                <p:nvPr/>
              </p:nvSpPr>
              <p:spPr>
                <a:xfrm>
                  <a:off x="467668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63" name="Rectangle 1862">
                  <a:extLst>
                    <a:ext uri="{FF2B5EF4-FFF2-40B4-BE49-F238E27FC236}">
                      <a16:creationId xmlns:a16="http://schemas.microsoft.com/office/drawing/2014/main" id="{944C6EB9-EE76-014A-949B-1EB8EDB5059B}"/>
                    </a:ext>
                  </a:extLst>
                </p:cNvPr>
                <p:cNvSpPr/>
                <p:nvPr/>
              </p:nvSpPr>
              <p:spPr>
                <a:xfrm>
                  <a:off x="495356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64" name="Rectangle 1863">
                  <a:extLst>
                    <a:ext uri="{FF2B5EF4-FFF2-40B4-BE49-F238E27FC236}">
                      <a16:creationId xmlns:a16="http://schemas.microsoft.com/office/drawing/2014/main" id="{A6DBA1E3-C7F8-36BA-14AF-8307A9AA8EB7}"/>
                    </a:ext>
                  </a:extLst>
                </p:cNvPr>
                <p:cNvSpPr/>
                <p:nvPr/>
              </p:nvSpPr>
              <p:spPr>
                <a:xfrm>
                  <a:off x="5229811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65" name="Rectangle 1864">
                  <a:extLst>
                    <a:ext uri="{FF2B5EF4-FFF2-40B4-BE49-F238E27FC236}">
                      <a16:creationId xmlns:a16="http://schemas.microsoft.com/office/drawing/2014/main" id="{BE2F5456-AC31-CF93-F12F-D4A8B78A821E}"/>
                    </a:ext>
                  </a:extLst>
                </p:cNvPr>
                <p:cNvSpPr/>
                <p:nvPr/>
              </p:nvSpPr>
              <p:spPr>
                <a:xfrm>
                  <a:off x="467668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66" name="Rectangle 1865">
                  <a:extLst>
                    <a:ext uri="{FF2B5EF4-FFF2-40B4-BE49-F238E27FC236}">
                      <a16:creationId xmlns:a16="http://schemas.microsoft.com/office/drawing/2014/main" id="{55FC40B9-27B3-67D3-2932-66A5FEE97496}"/>
                    </a:ext>
                  </a:extLst>
                </p:cNvPr>
                <p:cNvSpPr/>
                <p:nvPr/>
              </p:nvSpPr>
              <p:spPr>
                <a:xfrm>
                  <a:off x="495356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67" name="Rectangle 1866">
                  <a:extLst>
                    <a:ext uri="{FF2B5EF4-FFF2-40B4-BE49-F238E27FC236}">
                      <a16:creationId xmlns:a16="http://schemas.microsoft.com/office/drawing/2014/main" id="{12E9BEE0-8A23-5773-7037-5717ED02D406}"/>
                    </a:ext>
                  </a:extLst>
                </p:cNvPr>
                <p:cNvSpPr/>
                <p:nvPr/>
              </p:nvSpPr>
              <p:spPr>
                <a:xfrm>
                  <a:off x="5229811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68" name="Rectangle 1867">
                  <a:extLst>
                    <a:ext uri="{FF2B5EF4-FFF2-40B4-BE49-F238E27FC236}">
                      <a16:creationId xmlns:a16="http://schemas.microsoft.com/office/drawing/2014/main" id="{4EB16E21-B94C-342A-78A9-7711625189B2}"/>
                    </a:ext>
                  </a:extLst>
                </p:cNvPr>
                <p:cNvSpPr/>
                <p:nvPr/>
              </p:nvSpPr>
              <p:spPr>
                <a:xfrm>
                  <a:off x="5502836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69" name="Rectangle 1868">
                  <a:extLst>
                    <a:ext uri="{FF2B5EF4-FFF2-40B4-BE49-F238E27FC236}">
                      <a16:creationId xmlns:a16="http://schemas.microsoft.com/office/drawing/2014/main" id="{D2EB9BAA-90BF-4959-33B6-2FD8427449E1}"/>
                    </a:ext>
                  </a:extLst>
                </p:cNvPr>
                <p:cNvSpPr/>
                <p:nvPr/>
              </p:nvSpPr>
              <p:spPr>
                <a:xfrm>
                  <a:off x="5779713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70" name="Rectangle 1869">
                  <a:extLst>
                    <a:ext uri="{FF2B5EF4-FFF2-40B4-BE49-F238E27FC236}">
                      <a16:creationId xmlns:a16="http://schemas.microsoft.com/office/drawing/2014/main" id="{5EA52E71-C39B-907C-0D83-9EAC551CF53F}"/>
                    </a:ext>
                  </a:extLst>
                </p:cNvPr>
                <p:cNvSpPr/>
                <p:nvPr/>
              </p:nvSpPr>
              <p:spPr>
                <a:xfrm>
                  <a:off x="6055964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71" name="Rectangle 1870">
                  <a:extLst>
                    <a:ext uri="{FF2B5EF4-FFF2-40B4-BE49-F238E27FC236}">
                      <a16:creationId xmlns:a16="http://schemas.microsoft.com/office/drawing/2014/main" id="{B9EB20D8-A7F0-1C36-73DE-EE6163DE5690}"/>
                    </a:ext>
                  </a:extLst>
                </p:cNvPr>
                <p:cNvSpPr/>
                <p:nvPr/>
              </p:nvSpPr>
              <p:spPr>
                <a:xfrm>
                  <a:off x="5502836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72" name="Rectangle 1871">
                  <a:extLst>
                    <a:ext uri="{FF2B5EF4-FFF2-40B4-BE49-F238E27FC236}">
                      <a16:creationId xmlns:a16="http://schemas.microsoft.com/office/drawing/2014/main" id="{9EEB4BE7-C42A-991F-6F6A-19CCF3BB6D3C}"/>
                    </a:ext>
                  </a:extLst>
                </p:cNvPr>
                <p:cNvSpPr/>
                <p:nvPr/>
              </p:nvSpPr>
              <p:spPr>
                <a:xfrm>
                  <a:off x="5779713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73" name="Rectangle 1872">
                  <a:extLst>
                    <a:ext uri="{FF2B5EF4-FFF2-40B4-BE49-F238E27FC236}">
                      <a16:creationId xmlns:a16="http://schemas.microsoft.com/office/drawing/2014/main" id="{D6EEACD5-E993-5706-022B-CD3DDF88AE64}"/>
                    </a:ext>
                  </a:extLst>
                </p:cNvPr>
                <p:cNvSpPr/>
                <p:nvPr/>
              </p:nvSpPr>
              <p:spPr>
                <a:xfrm>
                  <a:off x="6055964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74" name="Rectangle 1873">
                  <a:extLst>
                    <a:ext uri="{FF2B5EF4-FFF2-40B4-BE49-F238E27FC236}">
                      <a16:creationId xmlns:a16="http://schemas.microsoft.com/office/drawing/2014/main" id="{D970C921-2B8A-5609-1539-351900A3C63C}"/>
                    </a:ext>
                  </a:extLst>
                </p:cNvPr>
                <p:cNvSpPr/>
                <p:nvPr/>
              </p:nvSpPr>
              <p:spPr>
                <a:xfrm>
                  <a:off x="5502836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75" name="Rectangle 1874">
                  <a:extLst>
                    <a:ext uri="{FF2B5EF4-FFF2-40B4-BE49-F238E27FC236}">
                      <a16:creationId xmlns:a16="http://schemas.microsoft.com/office/drawing/2014/main" id="{E17644EF-DEF3-2714-9BC2-3CE6BE2A19B1}"/>
                    </a:ext>
                  </a:extLst>
                </p:cNvPr>
                <p:cNvSpPr/>
                <p:nvPr/>
              </p:nvSpPr>
              <p:spPr>
                <a:xfrm>
                  <a:off x="5779713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76" name="Rectangle 1875">
                  <a:extLst>
                    <a:ext uri="{FF2B5EF4-FFF2-40B4-BE49-F238E27FC236}">
                      <a16:creationId xmlns:a16="http://schemas.microsoft.com/office/drawing/2014/main" id="{3930A24B-21B0-17E1-4B6F-76C3C417A665}"/>
                    </a:ext>
                  </a:extLst>
                </p:cNvPr>
                <p:cNvSpPr/>
                <p:nvPr/>
              </p:nvSpPr>
              <p:spPr>
                <a:xfrm>
                  <a:off x="6055964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77" name="Rectangle 1876">
                  <a:extLst>
                    <a:ext uri="{FF2B5EF4-FFF2-40B4-BE49-F238E27FC236}">
                      <a16:creationId xmlns:a16="http://schemas.microsoft.com/office/drawing/2014/main" id="{C8C93843-C868-D43B-A1A1-F3350ADDA6D4}"/>
                    </a:ext>
                  </a:extLst>
                </p:cNvPr>
                <p:cNvSpPr/>
                <p:nvPr/>
              </p:nvSpPr>
              <p:spPr>
                <a:xfrm>
                  <a:off x="6332182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78" name="Rectangle 1877">
                  <a:extLst>
                    <a:ext uri="{FF2B5EF4-FFF2-40B4-BE49-F238E27FC236}">
                      <a16:creationId xmlns:a16="http://schemas.microsoft.com/office/drawing/2014/main" id="{A17C02BA-6D00-C3B8-4BFF-1386125F3FDF}"/>
                    </a:ext>
                  </a:extLst>
                </p:cNvPr>
                <p:cNvSpPr/>
                <p:nvPr/>
              </p:nvSpPr>
              <p:spPr>
                <a:xfrm>
                  <a:off x="6609059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800" b="1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79" name="Rectangle 1878">
                  <a:extLst>
                    <a:ext uri="{FF2B5EF4-FFF2-40B4-BE49-F238E27FC236}">
                      <a16:creationId xmlns:a16="http://schemas.microsoft.com/office/drawing/2014/main" id="{EE94E94E-CD16-4A86-DF61-932264402EBA}"/>
                    </a:ext>
                  </a:extLst>
                </p:cNvPr>
                <p:cNvSpPr/>
                <p:nvPr/>
              </p:nvSpPr>
              <p:spPr>
                <a:xfrm>
                  <a:off x="6885310" y="3413122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80" name="Rectangle 1879">
                  <a:extLst>
                    <a:ext uri="{FF2B5EF4-FFF2-40B4-BE49-F238E27FC236}">
                      <a16:creationId xmlns:a16="http://schemas.microsoft.com/office/drawing/2014/main" id="{45EC4982-1D4E-9D69-B014-3BF2FF668E04}"/>
                    </a:ext>
                  </a:extLst>
                </p:cNvPr>
                <p:cNvSpPr/>
                <p:nvPr/>
              </p:nvSpPr>
              <p:spPr>
                <a:xfrm>
                  <a:off x="6332182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81" name="Rectangle 1880">
                  <a:extLst>
                    <a:ext uri="{FF2B5EF4-FFF2-40B4-BE49-F238E27FC236}">
                      <a16:creationId xmlns:a16="http://schemas.microsoft.com/office/drawing/2014/main" id="{AB22254C-95A7-D668-C6F2-CE4E80BBD341}"/>
                    </a:ext>
                  </a:extLst>
                </p:cNvPr>
                <p:cNvSpPr/>
                <p:nvPr/>
              </p:nvSpPr>
              <p:spPr>
                <a:xfrm>
                  <a:off x="6609059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82" name="Rectangle 1881">
                  <a:extLst>
                    <a:ext uri="{FF2B5EF4-FFF2-40B4-BE49-F238E27FC236}">
                      <a16:creationId xmlns:a16="http://schemas.microsoft.com/office/drawing/2014/main" id="{2A028D0B-160E-A688-37B7-9F2CE7F76ADF}"/>
                    </a:ext>
                  </a:extLst>
                </p:cNvPr>
                <p:cNvSpPr/>
                <p:nvPr/>
              </p:nvSpPr>
              <p:spPr>
                <a:xfrm>
                  <a:off x="6885310" y="3689373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83" name="Rectangle 1882">
                  <a:extLst>
                    <a:ext uri="{FF2B5EF4-FFF2-40B4-BE49-F238E27FC236}">
                      <a16:creationId xmlns:a16="http://schemas.microsoft.com/office/drawing/2014/main" id="{B12EF4AC-BE81-3183-32A0-C69A9AAAB075}"/>
                    </a:ext>
                  </a:extLst>
                </p:cNvPr>
                <p:cNvSpPr/>
                <p:nvPr/>
              </p:nvSpPr>
              <p:spPr>
                <a:xfrm>
                  <a:off x="6332182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84" name="Rectangle 1883">
                  <a:extLst>
                    <a:ext uri="{FF2B5EF4-FFF2-40B4-BE49-F238E27FC236}">
                      <a16:creationId xmlns:a16="http://schemas.microsoft.com/office/drawing/2014/main" id="{7FD0B849-7A45-C128-1893-D83A9C9AD80E}"/>
                    </a:ext>
                  </a:extLst>
                </p:cNvPr>
                <p:cNvSpPr/>
                <p:nvPr/>
              </p:nvSpPr>
              <p:spPr>
                <a:xfrm>
                  <a:off x="6609059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85" name="Rectangle 1884">
                  <a:extLst>
                    <a:ext uri="{FF2B5EF4-FFF2-40B4-BE49-F238E27FC236}">
                      <a16:creationId xmlns:a16="http://schemas.microsoft.com/office/drawing/2014/main" id="{41F0B46D-72DE-9D12-2C5B-5DA57AB92AD7}"/>
                    </a:ext>
                  </a:extLst>
                </p:cNvPr>
                <p:cNvSpPr/>
                <p:nvPr/>
              </p:nvSpPr>
              <p:spPr>
                <a:xfrm>
                  <a:off x="6885310" y="3965624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86" name="Rectangle 1885">
                  <a:extLst>
                    <a:ext uri="{FF2B5EF4-FFF2-40B4-BE49-F238E27FC236}">
                      <a16:creationId xmlns:a16="http://schemas.microsoft.com/office/drawing/2014/main" id="{72A71C44-DE04-8384-67A6-EE95EF962E8B}"/>
                    </a:ext>
                  </a:extLst>
                </p:cNvPr>
                <p:cNvSpPr/>
                <p:nvPr/>
              </p:nvSpPr>
              <p:spPr>
                <a:xfrm>
                  <a:off x="467668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87" name="Rectangle 1886">
                  <a:extLst>
                    <a:ext uri="{FF2B5EF4-FFF2-40B4-BE49-F238E27FC236}">
                      <a16:creationId xmlns:a16="http://schemas.microsoft.com/office/drawing/2014/main" id="{10BF8411-3ECF-97A2-73D6-E54FFE07C5E8}"/>
                    </a:ext>
                  </a:extLst>
                </p:cNvPr>
                <p:cNvSpPr/>
                <p:nvPr/>
              </p:nvSpPr>
              <p:spPr>
                <a:xfrm>
                  <a:off x="495356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88" name="Rectangle 1887">
                  <a:extLst>
                    <a:ext uri="{FF2B5EF4-FFF2-40B4-BE49-F238E27FC236}">
                      <a16:creationId xmlns:a16="http://schemas.microsoft.com/office/drawing/2014/main" id="{1D45E96C-67DC-DCD5-46C8-DFB8FBA7874B}"/>
                    </a:ext>
                  </a:extLst>
                </p:cNvPr>
                <p:cNvSpPr/>
                <p:nvPr/>
              </p:nvSpPr>
              <p:spPr>
                <a:xfrm>
                  <a:off x="5229811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89" name="Rectangle 1888">
                  <a:extLst>
                    <a:ext uri="{FF2B5EF4-FFF2-40B4-BE49-F238E27FC236}">
                      <a16:creationId xmlns:a16="http://schemas.microsoft.com/office/drawing/2014/main" id="{20BFECD8-D46D-20A3-3946-ECF6C0448A4C}"/>
                    </a:ext>
                  </a:extLst>
                </p:cNvPr>
                <p:cNvSpPr/>
                <p:nvPr/>
              </p:nvSpPr>
              <p:spPr>
                <a:xfrm>
                  <a:off x="5502836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90" name="Rectangle 1889">
                  <a:extLst>
                    <a:ext uri="{FF2B5EF4-FFF2-40B4-BE49-F238E27FC236}">
                      <a16:creationId xmlns:a16="http://schemas.microsoft.com/office/drawing/2014/main" id="{8AAC26DA-3979-361C-0A95-18EC04045F92}"/>
                    </a:ext>
                  </a:extLst>
                </p:cNvPr>
                <p:cNvSpPr/>
                <p:nvPr/>
              </p:nvSpPr>
              <p:spPr>
                <a:xfrm>
                  <a:off x="5779713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91" name="Rectangle 1890">
                  <a:extLst>
                    <a:ext uri="{FF2B5EF4-FFF2-40B4-BE49-F238E27FC236}">
                      <a16:creationId xmlns:a16="http://schemas.microsoft.com/office/drawing/2014/main" id="{A2528313-425D-C882-68AC-CCE435E39217}"/>
                    </a:ext>
                  </a:extLst>
                </p:cNvPr>
                <p:cNvSpPr/>
                <p:nvPr/>
              </p:nvSpPr>
              <p:spPr>
                <a:xfrm>
                  <a:off x="6055964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92" name="Rectangle 1891">
                  <a:extLst>
                    <a:ext uri="{FF2B5EF4-FFF2-40B4-BE49-F238E27FC236}">
                      <a16:creationId xmlns:a16="http://schemas.microsoft.com/office/drawing/2014/main" id="{3F139157-4A70-1A26-EA7D-CA8A2EF61213}"/>
                    </a:ext>
                  </a:extLst>
                </p:cNvPr>
                <p:cNvSpPr/>
                <p:nvPr/>
              </p:nvSpPr>
              <p:spPr>
                <a:xfrm>
                  <a:off x="6332182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93" name="Rectangle 1892">
                  <a:extLst>
                    <a:ext uri="{FF2B5EF4-FFF2-40B4-BE49-F238E27FC236}">
                      <a16:creationId xmlns:a16="http://schemas.microsoft.com/office/drawing/2014/main" id="{947061FA-2A2B-6C59-8935-B17AC788D643}"/>
                    </a:ext>
                  </a:extLst>
                </p:cNvPr>
                <p:cNvSpPr/>
                <p:nvPr/>
              </p:nvSpPr>
              <p:spPr>
                <a:xfrm>
                  <a:off x="6609059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94" name="Rectangle 1893">
                  <a:extLst>
                    <a:ext uri="{FF2B5EF4-FFF2-40B4-BE49-F238E27FC236}">
                      <a16:creationId xmlns:a16="http://schemas.microsoft.com/office/drawing/2014/main" id="{9A1F5BDC-F44E-206A-FA1B-21659BF55EFC}"/>
                    </a:ext>
                  </a:extLst>
                </p:cNvPr>
                <p:cNvSpPr/>
                <p:nvPr/>
              </p:nvSpPr>
              <p:spPr>
                <a:xfrm>
                  <a:off x="6885310" y="4241875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95" name="Rectangle 1894">
                  <a:extLst>
                    <a:ext uri="{FF2B5EF4-FFF2-40B4-BE49-F238E27FC236}">
                      <a16:creationId xmlns:a16="http://schemas.microsoft.com/office/drawing/2014/main" id="{1B13910D-1E5F-A544-4524-7EA9D938A914}"/>
                    </a:ext>
                  </a:extLst>
                </p:cNvPr>
                <p:cNvSpPr/>
                <p:nvPr/>
              </p:nvSpPr>
              <p:spPr>
                <a:xfrm>
                  <a:off x="467668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96" name="Rectangle 1895">
                  <a:extLst>
                    <a:ext uri="{FF2B5EF4-FFF2-40B4-BE49-F238E27FC236}">
                      <a16:creationId xmlns:a16="http://schemas.microsoft.com/office/drawing/2014/main" id="{BFBB8D88-06F7-1979-F316-7D06D1CA5A60}"/>
                    </a:ext>
                  </a:extLst>
                </p:cNvPr>
                <p:cNvSpPr/>
                <p:nvPr/>
              </p:nvSpPr>
              <p:spPr>
                <a:xfrm>
                  <a:off x="495356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97" name="Rectangle 1896">
                  <a:extLst>
                    <a:ext uri="{FF2B5EF4-FFF2-40B4-BE49-F238E27FC236}">
                      <a16:creationId xmlns:a16="http://schemas.microsoft.com/office/drawing/2014/main" id="{D87C13A6-355E-53EF-9244-F0F021BAE0AC}"/>
                    </a:ext>
                  </a:extLst>
                </p:cNvPr>
                <p:cNvSpPr/>
                <p:nvPr/>
              </p:nvSpPr>
              <p:spPr>
                <a:xfrm>
                  <a:off x="5229811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98" name="Rectangle 1897">
                  <a:extLst>
                    <a:ext uri="{FF2B5EF4-FFF2-40B4-BE49-F238E27FC236}">
                      <a16:creationId xmlns:a16="http://schemas.microsoft.com/office/drawing/2014/main" id="{40E56BB9-BEEF-BC4F-8A61-AB6D9B41C6C4}"/>
                    </a:ext>
                  </a:extLst>
                </p:cNvPr>
                <p:cNvSpPr/>
                <p:nvPr/>
              </p:nvSpPr>
              <p:spPr>
                <a:xfrm>
                  <a:off x="5502836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899" name="Rectangle 1898">
                  <a:extLst>
                    <a:ext uri="{FF2B5EF4-FFF2-40B4-BE49-F238E27FC236}">
                      <a16:creationId xmlns:a16="http://schemas.microsoft.com/office/drawing/2014/main" id="{4A9687A3-72B7-FDF8-2DCE-42D85B50606E}"/>
                    </a:ext>
                  </a:extLst>
                </p:cNvPr>
                <p:cNvSpPr/>
                <p:nvPr/>
              </p:nvSpPr>
              <p:spPr>
                <a:xfrm>
                  <a:off x="5779713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00" name="Rectangle 1899">
                  <a:extLst>
                    <a:ext uri="{FF2B5EF4-FFF2-40B4-BE49-F238E27FC236}">
                      <a16:creationId xmlns:a16="http://schemas.microsoft.com/office/drawing/2014/main" id="{BCC9DD52-FDC1-A39F-1E5C-1FA8C5CCA5AE}"/>
                    </a:ext>
                  </a:extLst>
                </p:cNvPr>
                <p:cNvSpPr/>
                <p:nvPr/>
              </p:nvSpPr>
              <p:spPr>
                <a:xfrm>
                  <a:off x="6055964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01" name="Rectangle 1900">
                  <a:extLst>
                    <a:ext uri="{FF2B5EF4-FFF2-40B4-BE49-F238E27FC236}">
                      <a16:creationId xmlns:a16="http://schemas.microsoft.com/office/drawing/2014/main" id="{03F7C1E2-0C4A-4849-15F6-FF8A776B1505}"/>
                    </a:ext>
                  </a:extLst>
                </p:cNvPr>
                <p:cNvSpPr/>
                <p:nvPr/>
              </p:nvSpPr>
              <p:spPr>
                <a:xfrm>
                  <a:off x="6332182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02" name="Rectangle 1901">
                  <a:extLst>
                    <a:ext uri="{FF2B5EF4-FFF2-40B4-BE49-F238E27FC236}">
                      <a16:creationId xmlns:a16="http://schemas.microsoft.com/office/drawing/2014/main" id="{AF3AD674-299C-1B81-4E92-30F9F8A7CE60}"/>
                    </a:ext>
                  </a:extLst>
                </p:cNvPr>
                <p:cNvSpPr/>
                <p:nvPr/>
              </p:nvSpPr>
              <p:spPr>
                <a:xfrm>
                  <a:off x="6609059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1903" name="Rectangle 1902">
                  <a:extLst>
                    <a:ext uri="{FF2B5EF4-FFF2-40B4-BE49-F238E27FC236}">
                      <a16:creationId xmlns:a16="http://schemas.microsoft.com/office/drawing/2014/main" id="{ADB46815-B131-C5FF-2D8B-49BC6D91E5A2}"/>
                    </a:ext>
                  </a:extLst>
                </p:cNvPr>
                <p:cNvSpPr/>
                <p:nvPr/>
              </p:nvSpPr>
              <p:spPr>
                <a:xfrm>
                  <a:off x="6885310" y="4519176"/>
                  <a:ext cx="276251" cy="276251"/>
                </a:xfrm>
                <a:prstGeom prst="rect">
                  <a:avLst/>
                </a:prstGeom>
                <a:solidFill>
                  <a:srgbClr val="FFA7A7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</p:grpSp>
      </p:grpSp>
      <p:grpSp>
        <p:nvGrpSpPr>
          <p:cNvPr id="2334" name="Group 2333">
            <a:extLst>
              <a:ext uri="{FF2B5EF4-FFF2-40B4-BE49-F238E27FC236}">
                <a16:creationId xmlns:a16="http://schemas.microsoft.com/office/drawing/2014/main" id="{60120955-DAC6-69DA-612D-20EF490558DD}"/>
              </a:ext>
            </a:extLst>
          </p:cNvPr>
          <p:cNvGrpSpPr/>
          <p:nvPr/>
        </p:nvGrpSpPr>
        <p:grpSpPr>
          <a:xfrm>
            <a:off x="4063518" y="985364"/>
            <a:ext cx="1273070" cy="1720835"/>
            <a:chOff x="4000809" y="943650"/>
            <a:chExt cx="1273070" cy="1720835"/>
          </a:xfrm>
        </p:grpSpPr>
        <p:cxnSp>
          <p:nvCxnSpPr>
            <p:cNvPr id="2335" name="Straight Arrow Connector 2334">
              <a:extLst>
                <a:ext uri="{FF2B5EF4-FFF2-40B4-BE49-F238E27FC236}">
                  <a16:creationId xmlns:a16="http://schemas.microsoft.com/office/drawing/2014/main" id="{D76FC7E2-1804-A7F8-0431-EFC6F47A2990}"/>
                </a:ext>
              </a:extLst>
            </p:cNvPr>
            <p:cNvCxnSpPr>
              <a:cxnSpLocks/>
            </p:cNvCxnSpPr>
            <p:nvPr/>
          </p:nvCxnSpPr>
          <p:spPr>
            <a:xfrm>
              <a:off x="4782380" y="1232446"/>
              <a:ext cx="0" cy="103686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6" name="TextBox 2335">
              <a:extLst>
                <a:ext uri="{FF2B5EF4-FFF2-40B4-BE49-F238E27FC236}">
                  <a16:creationId xmlns:a16="http://schemas.microsoft.com/office/drawing/2014/main" id="{AD118660-967D-6F89-8567-CD3EB473F5CB}"/>
                </a:ext>
              </a:extLst>
            </p:cNvPr>
            <p:cNvSpPr txBox="1"/>
            <p:nvPr/>
          </p:nvSpPr>
          <p:spPr>
            <a:xfrm>
              <a:off x="4000809" y="1661641"/>
              <a:ext cx="72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L – </a:t>
              </a:r>
              <a:r>
                <a:rPr lang="en-US" sz="12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3</a:t>
              </a:r>
              <a:r>
                <a:rPr lang="en-US" sz="1200" dirty="0">
                  <a:cs typeface="B Nazanin" panose="00000400000000000000" pitchFamily="2" charset="-78"/>
                </a:rPr>
                <a:t> + 1</a:t>
              </a:r>
            </a:p>
          </p:txBody>
        </p:sp>
        <p:cxnSp>
          <p:nvCxnSpPr>
            <p:cNvPr id="2337" name="Straight Arrow Connector 2336">
              <a:extLst>
                <a:ext uri="{FF2B5EF4-FFF2-40B4-BE49-F238E27FC236}">
                  <a16:creationId xmlns:a16="http://schemas.microsoft.com/office/drawing/2014/main" id="{A5A78C6A-AE5E-000D-AA7C-8236CCDE8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7464" y="1170776"/>
              <a:ext cx="1925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8" name="TextBox 2337">
              <a:extLst>
                <a:ext uri="{FF2B5EF4-FFF2-40B4-BE49-F238E27FC236}">
                  <a16:creationId xmlns:a16="http://schemas.microsoft.com/office/drawing/2014/main" id="{7163C72A-87A3-AC0D-6B02-5423872999BC}"/>
                </a:ext>
              </a:extLst>
            </p:cNvPr>
            <p:cNvSpPr txBox="1"/>
            <p:nvPr/>
          </p:nvSpPr>
          <p:spPr>
            <a:xfrm>
              <a:off x="4723750" y="943650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  <p:grpSp>
          <p:nvGrpSpPr>
            <p:cNvPr id="2339" name="Group 2338">
              <a:extLst>
                <a:ext uri="{FF2B5EF4-FFF2-40B4-BE49-F238E27FC236}">
                  <a16:creationId xmlns:a16="http://schemas.microsoft.com/office/drawing/2014/main" id="{488DB522-0BDD-9697-D701-46EDC7878E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41879" y="1232446"/>
              <a:ext cx="432000" cy="1352497"/>
              <a:chOff x="10905703" y="2599812"/>
              <a:chExt cx="1038251" cy="3245842"/>
            </a:xfrm>
          </p:grpSpPr>
          <p:grpSp>
            <p:nvGrpSpPr>
              <p:cNvPr id="2342" name="Group 2341">
                <a:extLst>
                  <a:ext uri="{FF2B5EF4-FFF2-40B4-BE49-F238E27FC236}">
                    <a16:creationId xmlns:a16="http://schemas.microsoft.com/office/drawing/2014/main" id="{A7C154E8-8EB5-D9F7-220C-266D81DB29BD}"/>
                  </a:ext>
                </a:extLst>
              </p:cNvPr>
              <p:cNvGrpSpPr/>
              <p:nvPr/>
            </p:nvGrpSpPr>
            <p:grpSpPr>
              <a:xfrm>
                <a:off x="10905703" y="2599812"/>
                <a:ext cx="276251" cy="2483842"/>
                <a:chOff x="10905703" y="2599812"/>
                <a:chExt cx="276251" cy="2483842"/>
              </a:xfrm>
            </p:grpSpPr>
            <p:sp>
              <p:nvSpPr>
                <p:cNvPr id="2398" name="Rectangle 2397">
                  <a:extLst>
                    <a:ext uri="{FF2B5EF4-FFF2-40B4-BE49-F238E27FC236}">
                      <a16:creationId xmlns:a16="http://schemas.microsoft.com/office/drawing/2014/main" id="{5DEC58F3-17F7-7D46-71B8-29C56E23D477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99" name="Rectangle 2398">
                  <a:extLst>
                    <a:ext uri="{FF2B5EF4-FFF2-40B4-BE49-F238E27FC236}">
                      <a16:creationId xmlns:a16="http://schemas.microsoft.com/office/drawing/2014/main" id="{EE231492-517A-B437-2AF5-85E4B5708395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00" name="Rectangle 2399">
                  <a:extLst>
                    <a:ext uri="{FF2B5EF4-FFF2-40B4-BE49-F238E27FC236}">
                      <a16:creationId xmlns:a16="http://schemas.microsoft.com/office/drawing/2014/main" id="{D5C6E9F1-7CAB-8F7A-BD46-604E79839A2E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01" name="Rectangle 2400">
                  <a:extLst>
                    <a:ext uri="{FF2B5EF4-FFF2-40B4-BE49-F238E27FC236}">
                      <a16:creationId xmlns:a16="http://schemas.microsoft.com/office/drawing/2014/main" id="{B67FBA85-911A-4B3F-B15B-487777D741BE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02" name="Rectangle 2401">
                  <a:extLst>
                    <a:ext uri="{FF2B5EF4-FFF2-40B4-BE49-F238E27FC236}">
                      <a16:creationId xmlns:a16="http://schemas.microsoft.com/office/drawing/2014/main" id="{BCC818B7-6854-AAA6-9A6C-827CA78B1AF2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03" name="Rectangle 2402">
                  <a:extLst>
                    <a:ext uri="{FF2B5EF4-FFF2-40B4-BE49-F238E27FC236}">
                      <a16:creationId xmlns:a16="http://schemas.microsoft.com/office/drawing/2014/main" id="{8F57D545-1DAF-E471-9F5B-AE1C8D3C3B0C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04" name="Rectangle 2403">
                  <a:extLst>
                    <a:ext uri="{FF2B5EF4-FFF2-40B4-BE49-F238E27FC236}">
                      <a16:creationId xmlns:a16="http://schemas.microsoft.com/office/drawing/2014/main" id="{90341D0E-ED6F-D359-88F5-8E3FE2F6F8CB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05" name="Rectangle 2404">
                  <a:extLst>
                    <a:ext uri="{FF2B5EF4-FFF2-40B4-BE49-F238E27FC236}">
                      <a16:creationId xmlns:a16="http://schemas.microsoft.com/office/drawing/2014/main" id="{84754DA7-3057-838B-B5A6-56A85F24D361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06" name="Rectangle 2405">
                  <a:extLst>
                    <a:ext uri="{FF2B5EF4-FFF2-40B4-BE49-F238E27FC236}">
                      <a16:creationId xmlns:a16="http://schemas.microsoft.com/office/drawing/2014/main" id="{081E31A5-41FA-D04C-3FA4-E57474344333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07" name="Rectangle 2406">
                  <a:extLst>
                    <a:ext uri="{FF2B5EF4-FFF2-40B4-BE49-F238E27FC236}">
                      <a16:creationId xmlns:a16="http://schemas.microsoft.com/office/drawing/2014/main" id="{94FB7F25-B0AD-26E4-C976-387FDC775811}"/>
                    </a:ext>
                  </a:extLst>
                </p:cNvPr>
                <p:cNvSpPr/>
                <p:nvPr/>
              </p:nvSpPr>
              <p:spPr>
                <a:xfrm>
                  <a:off x="10905703" y="480740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343" name="Group 2342">
                <a:extLst>
                  <a:ext uri="{FF2B5EF4-FFF2-40B4-BE49-F238E27FC236}">
                    <a16:creationId xmlns:a16="http://schemas.microsoft.com/office/drawing/2014/main" id="{D8937007-D8EE-72D4-6DFE-11DDFEFE2ED2}"/>
                  </a:ext>
                </a:extLst>
              </p:cNvPr>
              <p:cNvGrpSpPr/>
              <p:nvPr/>
            </p:nvGrpSpPr>
            <p:grpSpPr>
              <a:xfrm>
                <a:off x="11058103" y="2752212"/>
                <a:ext cx="276251" cy="2483842"/>
                <a:chOff x="10905703" y="2599812"/>
                <a:chExt cx="276251" cy="2483842"/>
              </a:xfrm>
            </p:grpSpPr>
            <p:sp>
              <p:nvSpPr>
                <p:cNvPr id="2388" name="Rectangle 2387">
                  <a:extLst>
                    <a:ext uri="{FF2B5EF4-FFF2-40B4-BE49-F238E27FC236}">
                      <a16:creationId xmlns:a16="http://schemas.microsoft.com/office/drawing/2014/main" id="{245627A1-E3CB-740E-672A-826CEB4E0D9D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89" name="Rectangle 2388">
                  <a:extLst>
                    <a:ext uri="{FF2B5EF4-FFF2-40B4-BE49-F238E27FC236}">
                      <a16:creationId xmlns:a16="http://schemas.microsoft.com/office/drawing/2014/main" id="{7570820B-33B0-8026-F14C-031F1FEA4816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90" name="Rectangle 2389">
                  <a:extLst>
                    <a:ext uri="{FF2B5EF4-FFF2-40B4-BE49-F238E27FC236}">
                      <a16:creationId xmlns:a16="http://schemas.microsoft.com/office/drawing/2014/main" id="{524431DC-6B87-B99B-851D-976E0299DC2E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91" name="Rectangle 2390">
                  <a:extLst>
                    <a:ext uri="{FF2B5EF4-FFF2-40B4-BE49-F238E27FC236}">
                      <a16:creationId xmlns:a16="http://schemas.microsoft.com/office/drawing/2014/main" id="{BA7316A1-8108-35B5-D817-683058B4C64B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92" name="Rectangle 2391">
                  <a:extLst>
                    <a:ext uri="{FF2B5EF4-FFF2-40B4-BE49-F238E27FC236}">
                      <a16:creationId xmlns:a16="http://schemas.microsoft.com/office/drawing/2014/main" id="{389491C9-569A-AE5A-0677-73FF6124369A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93" name="Rectangle 2392">
                  <a:extLst>
                    <a:ext uri="{FF2B5EF4-FFF2-40B4-BE49-F238E27FC236}">
                      <a16:creationId xmlns:a16="http://schemas.microsoft.com/office/drawing/2014/main" id="{A98E7C78-C889-5120-59B0-C14E001DF11C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94" name="Rectangle 2393">
                  <a:extLst>
                    <a:ext uri="{FF2B5EF4-FFF2-40B4-BE49-F238E27FC236}">
                      <a16:creationId xmlns:a16="http://schemas.microsoft.com/office/drawing/2014/main" id="{40C4F01C-54B8-3358-B8DC-4B6B033EECED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95" name="Rectangle 2394">
                  <a:extLst>
                    <a:ext uri="{FF2B5EF4-FFF2-40B4-BE49-F238E27FC236}">
                      <a16:creationId xmlns:a16="http://schemas.microsoft.com/office/drawing/2014/main" id="{8600FBA0-F296-69B4-A273-D18EB16384ED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96" name="Rectangle 2395">
                  <a:extLst>
                    <a:ext uri="{FF2B5EF4-FFF2-40B4-BE49-F238E27FC236}">
                      <a16:creationId xmlns:a16="http://schemas.microsoft.com/office/drawing/2014/main" id="{275A7704-2B6F-6BC2-62FC-C48370C1BCC5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97" name="Rectangle 2396">
                  <a:extLst>
                    <a:ext uri="{FF2B5EF4-FFF2-40B4-BE49-F238E27FC236}">
                      <a16:creationId xmlns:a16="http://schemas.microsoft.com/office/drawing/2014/main" id="{DBDCAAF2-8C78-254D-CCD3-1993FF625828}"/>
                    </a:ext>
                  </a:extLst>
                </p:cNvPr>
                <p:cNvSpPr/>
                <p:nvPr/>
              </p:nvSpPr>
              <p:spPr>
                <a:xfrm>
                  <a:off x="10905703" y="480740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344" name="Group 2343">
                <a:extLst>
                  <a:ext uri="{FF2B5EF4-FFF2-40B4-BE49-F238E27FC236}">
                    <a16:creationId xmlns:a16="http://schemas.microsoft.com/office/drawing/2014/main" id="{A16ECDD5-4070-2249-78B1-9E94E90611C7}"/>
                  </a:ext>
                </a:extLst>
              </p:cNvPr>
              <p:cNvGrpSpPr/>
              <p:nvPr/>
            </p:nvGrpSpPr>
            <p:grpSpPr>
              <a:xfrm>
                <a:off x="11210503" y="2904612"/>
                <a:ext cx="276251" cy="2483842"/>
                <a:chOff x="10905703" y="2599812"/>
                <a:chExt cx="276251" cy="2483842"/>
              </a:xfrm>
            </p:grpSpPr>
            <p:sp>
              <p:nvSpPr>
                <p:cNvPr id="2378" name="Rectangle 2377">
                  <a:extLst>
                    <a:ext uri="{FF2B5EF4-FFF2-40B4-BE49-F238E27FC236}">
                      <a16:creationId xmlns:a16="http://schemas.microsoft.com/office/drawing/2014/main" id="{CD6E89AB-F988-FAB9-110A-E5EBD3ED5237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79" name="Rectangle 2378">
                  <a:extLst>
                    <a:ext uri="{FF2B5EF4-FFF2-40B4-BE49-F238E27FC236}">
                      <a16:creationId xmlns:a16="http://schemas.microsoft.com/office/drawing/2014/main" id="{0B4B3945-E7FF-5E53-6CC3-0A341F4925F2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80" name="Rectangle 2379">
                  <a:extLst>
                    <a:ext uri="{FF2B5EF4-FFF2-40B4-BE49-F238E27FC236}">
                      <a16:creationId xmlns:a16="http://schemas.microsoft.com/office/drawing/2014/main" id="{FFDF3E56-28C5-4ABC-80A8-C37C64417192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81" name="Rectangle 2380">
                  <a:extLst>
                    <a:ext uri="{FF2B5EF4-FFF2-40B4-BE49-F238E27FC236}">
                      <a16:creationId xmlns:a16="http://schemas.microsoft.com/office/drawing/2014/main" id="{65E03DEC-E0B8-CA4C-BFD6-A8CCD88A8938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82" name="Rectangle 2381">
                  <a:extLst>
                    <a:ext uri="{FF2B5EF4-FFF2-40B4-BE49-F238E27FC236}">
                      <a16:creationId xmlns:a16="http://schemas.microsoft.com/office/drawing/2014/main" id="{329F08C8-851E-0DCA-6026-C740C322E41E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83" name="Rectangle 2382">
                  <a:extLst>
                    <a:ext uri="{FF2B5EF4-FFF2-40B4-BE49-F238E27FC236}">
                      <a16:creationId xmlns:a16="http://schemas.microsoft.com/office/drawing/2014/main" id="{EB61DF8B-B96E-A4CA-3BEB-41F064592D39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84" name="Rectangle 2383">
                  <a:extLst>
                    <a:ext uri="{FF2B5EF4-FFF2-40B4-BE49-F238E27FC236}">
                      <a16:creationId xmlns:a16="http://schemas.microsoft.com/office/drawing/2014/main" id="{DF92E088-AC42-A21D-1918-CFD2659C3BE1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85" name="Rectangle 2384">
                  <a:extLst>
                    <a:ext uri="{FF2B5EF4-FFF2-40B4-BE49-F238E27FC236}">
                      <a16:creationId xmlns:a16="http://schemas.microsoft.com/office/drawing/2014/main" id="{0837C5E8-CA80-A73A-AB24-E1E2D3D6FFC9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86" name="Rectangle 2385">
                  <a:extLst>
                    <a:ext uri="{FF2B5EF4-FFF2-40B4-BE49-F238E27FC236}">
                      <a16:creationId xmlns:a16="http://schemas.microsoft.com/office/drawing/2014/main" id="{CF2C5221-902E-8077-E5F4-06CD2463CC11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87" name="Rectangle 2386">
                  <a:extLst>
                    <a:ext uri="{FF2B5EF4-FFF2-40B4-BE49-F238E27FC236}">
                      <a16:creationId xmlns:a16="http://schemas.microsoft.com/office/drawing/2014/main" id="{CED99EB3-E1FF-AE02-B367-4EA3486DE8DB}"/>
                    </a:ext>
                  </a:extLst>
                </p:cNvPr>
                <p:cNvSpPr/>
                <p:nvPr/>
              </p:nvSpPr>
              <p:spPr>
                <a:xfrm>
                  <a:off x="10905703" y="480740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345" name="Group 2344">
                <a:extLst>
                  <a:ext uri="{FF2B5EF4-FFF2-40B4-BE49-F238E27FC236}">
                    <a16:creationId xmlns:a16="http://schemas.microsoft.com/office/drawing/2014/main" id="{FB83D8D0-6DF1-D175-BC01-3FD62D0E6AAF}"/>
                  </a:ext>
                </a:extLst>
              </p:cNvPr>
              <p:cNvGrpSpPr/>
              <p:nvPr/>
            </p:nvGrpSpPr>
            <p:grpSpPr>
              <a:xfrm>
                <a:off x="11362903" y="3057012"/>
                <a:ext cx="276251" cy="2483842"/>
                <a:chOff x="10905703" y="2599812"/>
                <a:chExt cx="276251" cy="2483842"/>
              </a:xfrm>
            </p:grpSpPr>
            <p:sp>
              <p:nvSpPr>
                <p:cNvPr id="2368" name="Rectangle 2367">
                  <a:extLst>
                    <a:ext uri="{FF2B5EF4-FFF2-40B4-BE49-F238E27FC236}">
                      <a16:creationId xmlns:a16="http://schemas.microsoft.com/office/drawing/2014/main" id="{9342AB7A-38C8-3148-8B9A-C43602448C7F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69" name="Rectangle 2368">
                  <a:extLst>
                    <a:ext uri="{FF2B5EF4-FFF2-40B4-BE49-F238E27FC236}">
                      <a16:creationId xmlns:a16="http://schemas.microsoft.com/office/drawing/2014/main" id="{8B38452A-D91B-F491-B916-C6B7065196E0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70" name="Rectangle 2369">
                  <a:extLst>
                    <a:ext uri="{FF2B5EF4-FFF2-40B4-BE49-F238E27FC236}">
                      <a16:creationId xmlns:a16="http://schemas.microsoft.com/office/drawing/2014/main" id="{418938B6-EF74-9B4E-EB8F-D1A801678D73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71" name="Rectangle 2370">
                  <a:extLst>
                    <a:ext uri="{FF2B5EF4-FFF2-40B4-BE49-F238E27FC236}">
                      <a16:creationId xmlns:a16="http://schemas.microsoft.com/office/drawing/2014/main" id="{FB79C52A-25F2-5E9F-3708-D2C2E6E0F4E1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72" name="Rectangle 2371">
                  <a:extLst>
                    <a:ext uri="{FF2B5EF4-FFF2-40B4-BE49-F238E27FC236}">
                      <a16:creationId xmlns:a16="http://schemas.microsoft.com/office/drawing/2014/main" id="{4EE2CC5B-DAC7-9AD8-C30F-1BB31BBC5659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73" name="Rectangle 2372">
                  <a:extLst>
                    <a:ext uri="{FF2B5EF4-FFF2-40B4-BE49-F238E27FC236}">
                      <a16:creationId xmlns:a16="http://schemas.microsoft.com/office/drawing/2014/main" id="{5BA88D53-778D-39B6-8CDB-667852C56F7B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74" name="Rectangle 2373">
                  <a:extLst>
                    <a:ext uri="{FF2B5EF4-FFF2-40B4-BE49-F238E27FC236}">
                      <a16:creationId xmlns:a16="http://schemas.microsoft.com/office/drawing/2014/main" id="{4CE3813A-1B70-9478-AB0E-9BE26D7111E0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75" name="Rectangle 2374">
                  <a:extLst>
                    <a:ext uri="{FF2B5EF4-FFF2-40B4-BE49-F238E27FC236}">
                      <a16:creationId xmlns:a16="http://schemas.microsoft.com/office/drawing/2014/main" id="{BD5BD5B4-3F55-8B6C-84B9-BF40412917A6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76" name="Rectangle 2375">
                  <a:extLst>
                    <a:ext uri="{FF2B5EF4-FFF2-40B4-BE49-F238E27FC236}">
                      <a16:creationId xmlns:a16="http://schemas.microsoft.com/office/drawing/2014/main" id="{9779364E-873F-ABF8-C733-788755531470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77" name="Rectangle 2376">
                  <a:extLst>
                    <a:ext uri="{FF2B5EF4-FFF2-40B4-BE49-F238E27FC236}">
                      <a16:creationId xmlns:a16="http://schemas.microsoft.com/office/drawing/2014/main" id="{38FD77AD-FCC0-7D58-336D-E4C3811329B8}"/>
                    </a:ext>
                  </a:extLst>
                </p:cNvPr>
                <p:cNvSpPr/>
                <p:nvPr/>
              </p:nvSpPr>
              <p:spPr>
                <a:xfrm>
                  <a:off x="10905703" y="480740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346" name="Group 2345">
                <a:extLst>
                  <a:ext uri="{FF2B5EF4-FFF2-40B4-BE49-F238E27FC236}">
                    <a16:creationId xmlns:a16="http://schemas.microsoft.com/office/drawing/2014/main" id="{EBDF29F6-956A-C40A-3337-50C8A14CD2DB}"/>
                  </a:ext>
                </a:extLst>
              </p:cNvPr>
              <p:cNvGrpSpPr/>
              <p:nvPr/>
            </p:nvGrpSpPr>
            <p:grpSpPr>
              <a:xfrm>
                <a:off x="11515303" y="3209412"/>
                <a:ext cx="276251" cy="2483842"/>
                <a:chOff x="10905703" y="2599812"/>
                <a:chExt cx="276251" cy="2483842"/>
              </a:xfrm>
            </p:grpSpPr>
            <p:sp>
              <p:nvSpPr>
                <p:cNvPr id="2358" name="Rectangle 2357">
                  <a:extLst>
                    <a:ext uri="{FF2B5EF4-FFF2-40B4-BE49-F238E27FC236}">
                      <a16:creationId xmlns:a16="http://schemas.microsoft.com/office/drawing/2014/main" id="{24192FD7-BB83-B431-712C-4141239BB29C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59" name="Rectangle 2358">
                  <a:extLst>
                    <a:ext uri="{FF2B5EF4-FFF2-40B4-BE49-F238E27FC236}">
                      <a16:creationId xmlns:a16="http://schemas.microsoft.com/office/drawing/2014/main" id="{FA3EA207-EE2A-B1AD-C890-69BFC58198C9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60" name="Rectangle 2359">
                  <a:extLst>
                    <a:ext uri="{FF2B5EF4-FFF2-40B4-BE49-F238E27FC236}">
                      <a16:creationId xmlns:a16="http://schemas.microsoft.com/office/drawing/2014/main" id="{F2A34BE7-7131-DEA1-F329-77D8186F6996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61" name="Rectangle 2360">
                  <a:extLst>
                    <a:ext uri="{FF2B5EF4-FFF2-40B4-BE49-F238E27FC236}">
                      <a16:creationId xmlns:a16="http://schemas.microsoft.com/office/drawing/2014/main" id="{5DB162DC-6D24-F19E-FFB3-FCBFA113DC75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62" name="Rectangle 2361">
                  <a:extLst>
                    <a:ext uri="{FF2B5EF4-FFF2-40B4-BE49-F238E27FC236}">
                      <a16:creationId xmlns:a16="http://schemas.microsoft.com/office/drawing/2014/main" id="{0FADE0D3-952C-3055-DCCE-2887D0D40F84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63" name="Rectangle 2362">
                  <a:extLst>
                    <a:ext uri="{FF2B5EF4-FFF2-40B4-BE49-F238E27FC236}">
                      <a16:creationId xmlns:a16="http://schemas.microsoft.com/office/drawing/2014/main" id="{E22C9CE9-0976-8D1C-D182-97A1C7612891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64" name="Rectangle 2363">
                  <a:extLst>
                    <a:ext uri="{FF2B5EF4-FFF2-40B4-BE49-F238E27FC236}">
                      <a16:creationId xmlns:a16="http://schemas.microsoft.com/office/drawing/2014/main" id="{23D8544E-76B0-AAEB-170E-EDA69378F04E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65" name="Rectangle 2364">
                  <a:extLst>
                    <a:ext uri="{FF2B5EF4-FFF2-40B4-BE49-F238E27FC236}">
                      <a16:creationId xmlns:a16="http://schemas.microsoft.com/office/drawing/2014/main" id="{04CE7BFA-FDAE-DEE8-78C2-E9F128472703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66" name="Rectangle 2365">
                  <a:extLst>
                    <a:ext uri="{FF2B5EF4-FFF2-40B4-BE49-F238E27FC236}">
                      <a16:creationId xmlns:a16="http://schemas.microsoft.com/office/drawing/2014/main" id="{8F3749A8-B55F-17FE-BFFC-F95B18EC2234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67" name="Rectangle 2366">
                  <a:extLst>
                    <a:ext uri="{FF2B5EF4-FFF2-40B4-BE49-F238E27FC236}">
                      <a16:creationId xmlns:a16="http://schemas.microsoft.com/office/drawing/2014/main" id="{FF0A5D50-593A-5F75-B365-BC6E86547B38}"/>
                    </a:ext>
                  </a:extLst>
                </p:cNvPr>
                <p:cNvSpPr/>
                <p:nvPr/>
              </p:nvSpPr>
              <p:spPr>
                <a:xfrm>
                  <a:off x="10905703" y="480740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347" name="Group 2346">
                <a:extLst>
                  <a:ext uri="{FF2B5EF4-FFF2-40B4-BE49-F238E27FC236}">
                    <a16:creationId xmlns:a16="http://schemas.microsoft.com/office/drawing/2014/main" id="{E6D74111-26A9-EACC-DC35-06826359625A}"/>
                  </a:ext>
                </a:extLst>
              </p:cNvPr>
              <p:cNvGrpSpPr/>
              <p:nvPr/>
            </p:nvGrpSpPr>
            <p:grpSpPr>
              <a:xfrm>
                <a:off x="11667703" y="3361812"/>
                <a:ext cx="276251" cy="2483842"/>
                <a:chOff x="10905703" y="2599812"/>
                <a:chExt cx="276251" cy="2483842"/>
              </a:xfrm>
            </p:grpSpPr>
            <p:sp>
              <p:nvSpPr>
                <p:cNvPr id="2348" name="Rectangle 2347">
                  <a:extLst>
                    <a:ext uri="{FF2B5EF4-FFF2-40B4-BE49-F238E27FC236}">
                      <a16:creationId xmlns:a16="http://schemas.microsoft.com/office/drawing/2014/main" id="{F5F0A248-5941-E80C-EB3B-F0047FA6C5A7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49" name="Rectangle 2348">
                  <a:extLst>
                    <a:ext uri="{FF2B5EF4-FFF2-40B4-BE49-F238E27FC236}">
                      <a16:creationId xmlns:a16="http://schemas.microsoft.com/office/drawing/2014/main" id="{BB0EDB92-CCDA-03A8-E0E8-4B41FB7C3835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50" name="Rectangle 2349">
                  <a:extLst>
                    <a:ext uri="{FF2B5EF4-FFF2-40B4-BE49-F238E27FC236}">
                      <a16:creationId xmlns:a16="http://schemas.microsoft.com/office/drawing/2014/main" id="{22CD34F0-4AEC-19FD-33A3-B6A1873C4D68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51" name="Rectangle 2350">
                  <a:extLst>
                    <a:ext uri="{FF2B5EF4-FFF2-40B4-BE49-F238E27FC236}">
                      <a16:creationId xmlns:a16="http://schemas.microsoft.com/office/drawing/2014/main" id="{96F9F55C-33D6-354D-5346-1F49DF5DF3CE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52" name="Rectangle 2351">
                  <a:extLst>
                    <a:ext uri="{FF2B5EF4-FFF2-40B4-BE49-F238E27FC236}">
                      <a16:creationId xmlns:a16="http://schemas.microsoft.com/office/drawing/2014/main" id="{0D57FC27-85A2-66BF-CA47-9349800EAAF1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53" name="Rectangle 2352">
                  <a:extLst>
                    <a:ext uri="{FF2B5EF4-FFF2-40B4-BE49-F238E27FC236}">
                      <a16:creationId xmlns:a16="http://schemas.microsoft.com/office/drawing/2014/main" id="{86EA492C-CAE9-52B9-58D6-EB69B25DFB4D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54" name="Rectangle 2353">
                  <a:extLst>
                    <a:ext uri="{FF2B5EF4-FFF2-40B4-BE49-F238E27FC236}">
                      <a16:creationId xmlns:a16="http://schemas.microsoft.com/office/drawing/2014/main" id="{F8D4C854-DB23-2383-8CC7-6BA85160BAF0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55" name="Rectangle 2354">
                  <a:extLst>
                    <a:ext uri="{FF2B5EF4-FFF2-40B4-BE49-F238E27FC236}">
                      <a16:creationId xmlns:a16="http://schemas.microsoft.com/office/drawing/2014/main" id="{C4E7D57B-004E-4D97-9A8A-888003C0B917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56" name="Rectangle 2355">
                  <a:extLst>
                    <a:ext uri="{FF2B5EF4-FFF2-40B4-BE49-F238E27FC236}">
                      <a16:creationId xmlns:a16="http://schemas.microsoft.com/office/drawing/2014/main" id="{002837C7-431C-639E-CFC2-5C5F6CFD4262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357" name="Rectangle 2356">
                  <a:extLst>
                    <a:ext uri="{FF2B5EF4-FFF2-40B4-BE49-F238E27FC236}">
                      <a16:creationId xmlns:a16="http://schemas.microsoft.com/office/drawing/2014/main" id="{1C248D31-B4EB-7247-CB2D-962A915625C3}"/>
                    </a:ext>
                  </a:extLst>
                </p:cNvPr>
                <p:cNvSpPr/>
                <p:nvPr/>
              </p:nvSpPr>
              <p:spPr>
                <a:xfrm>
                  <a:off x="10905703" y="480740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</p:grpSp>
        <p:cxnSp>
          <p:nvCxnSpPr>
            <p:cNvPr id="2340" name="Straight Arrow Connector 2339">
              <a:extLst>
                <a:ext uri="{FF2B5EF4-FFF2-40B4-BE49-F238E27FC236}">
                  <a16:creationId xmlns:a16="http://schemas.microsoft.com/office/drawing/2014/main" id="{D7239F92-D364-2664-256E-85A82D3DB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1704" y="2311072"/>
              <a:ext cx="327598" cy="286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1" name="TextBox 2340">
              <a:extLst>
                <a:ext uri="{FF2B5EF4-FFF2-40B4-BE49-F238E27FC236}">
                  <a16:creationId xmlns:a16="http://schemas.microsoft.com/office/drawing/2014/main" id="{3741460F-76A5-A861-6C5A-1E249908A554}"/>
                </a:ext>
              </a:extLst>
            </p:cNvPr>
            <p:cNvSpPr txBox="1"/>
            <p:nvPr/>
          </p:nvSpPr>
          <p:spPr>
            <a:xfrm>
              <a:off x="4542320" y="2479819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64</a:t>
              </a:r>
            </a:p>
          </p:txBody>
        </p:sp>
      </p:grpSp>
      <p:grpSp>
        <p:nvGrpSpPr>
          <p:cNvPr id="2408" name="Group 2407">
            <a:extLst>
              <a:ext uri="{FF2B5EF4-FFF2-40B4-BE49-F238E27FC236}">
                <a16:creationId xmlns:a16="http://schemas.microsoft.com/office/drawing/2014/main" id="{CF4E03A1-ABB3-C783-3477-F96F9C00866C}"/>
              </a:ext>
            </a:extLst>
          </p:cNvPr>
          <p:cNvGrpSpPr/>
          <p:nvPr/>
        </p:nvGrpSpPr>
        <p:grpSpPr>
          <a:xfrm>
            <a:off x="4063344" y="3076393"/>
            <a:ext cx="1273070" cy="1598118"/>
            <a:chOff x="4000809" y="3059070"/>
            <a:chExt cx="1273070" cy="1598118"/>
          </a:xfrm>
        </p:grpSpPr>
        <p:cxnSp>
          <p:nvCxnSpPr>
            <p:cNvPr id="2409" name="Straight Arrow Connector 2408">
              <a:extLst>
                <a:ext uri="{FF2B5EF4-FFF2-40B4-BE49-F238E27FC236}">
                  <a16:creationId xmlns:a16="http://schemas.microsoft.com/office/drawing/2014/main" id="{F7640A59-803C-D3BC-42E0-8BB22E54724F}"/>
                </a:ext>
              </a:extLst>
            </p:cNvPr>
            <p:cNvCxnSpPr>
              <a:cxnSpLocks/>
            </p:cNvCxnSpPr>
            <p:nvPr/>
          </p:nvCxnSpPr>
          <p:spPr>
            <a:xfrm>
              <a:off x="4782380" y="3358964"/>
              <a:ext cx="0" cy="9260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0" name="Group 2409">
              <a:extLst>
                <a:ext uri="{FF2B5EF4-FFF2-40B4-BE49-F238E27FC236}">
                  <a16:creationId xmlns:a16="http://schemas.microsoft.com/office/drawing/2014/main" id="{1F79C104-21C2-2D84-9812-2276908EDD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41879" y="3358964"/>
              <a:ext cx="432000" cy="1235844"/>
              <a:chOff x="10905703" y="2599812"/>
              <a:chExt cx="1038251" cy="2970173"/>
            </a:xfrm>
          </p:grpSpPr>
          <p:grpSp>
            <p:nvGrpSpPr>
              <p:cNvPr id="2416" name="Group 2415">
                <a:extLst>
                  <a:ext uri="{FF2B5EF4-FFF2-40B4-BE49-F238E27FC236}">
                    <a16:creationId xmlns:a16="http://schemas.microsoft.com/office/drawing/2014/main" id="{C5DC0B05-1BD1-0604-2DF4-0D5665747A38}"/>
                  </a:ext>
                </a:extLst>
              </p:cNvPr>
              <p:cNvGrpSpPr/>
              <p:nvPr/>
            </p:nvGrpSpPr>
            <p:grpSpPr>
              <a:xfrm>
                <a:off x="10905703" y="2599812"/>
                <a:ext cx="276251" cy="2208173"/>
                <a:chOff x="10905703" y="2599812"/>
                <a:chExt cx="276251" cy="2208173"/>
              </a:xfrm>
            </p:grpSpPr>
            <p:sp>
              <p:nvSpPr>
                <p:cNvPr id="2467" name="Rectangle 2466">
                  <a:extLst>
                    <a:ext uri="{FF2B5EF4-FFF2-40B4-BE49-F238E27FC236}">
                      <a16:creationId xmlns:a16="http://schemas.microsoft.com/office/drawing/2014/main" id="{1692E629-1F30-459E-9712-6D6B9E1100FE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68" name="Rectangle 2467">
                  <a:extLst>
                    <a:ext uri="{FF2B5EF4-FFF2-40B4-BE49-F238E27FC236}">
                      <a16:creationId xmlns:a16="http://schemas.microsoft.com/office/drawing/2014/main" id="{4C282215-F0CA-DEDB-1402-638D63E45372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69" name="Rectangle 2468">
                  <a:extLst>
                    <a:ext uri="{FF2B5EF4-FFF2-40B4-BE49-F238E27FC236}">
                      <a16:creationId xmlns:a16="http://schemas.microsoft.com/office/drawing/2014/main" id="{C5C0D41A-AFC1-F15A-4EA6-806B93B5B044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70" name="Rectangle 2469">
                  <a:extLst>
                    <a:ext uri="{FF2B5EF4-FFF2-40B4-BE49-F238E27FC236}">
                      <a16:creationId xmlns:a16="http://schemas.microsoft.com/office/drawing/2014/main" id="{7CF48F2E-589D-B76B-986C-2D8A4B4B2C28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71" name="Rectangle 2470">
                  <a:extLst>
                    <a:ext uri="{FF2B5EF4-FFF2-40B4-BE49-F238E27FC236}">
                      <a16:creationId xmlns:a16="http://schemas.microsoft.com/office/drawing/2014/main" id="{1E35CB41-B8C3-171E-6C2C-1659F0F7872E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72" name="Rectangle 2471">
                  <a:extLst>
                    <a:ext uri="{FF2B5EF4-FFF2-40B4-BE49-F238E27FC236}">
                      <a16:creationId xmlns:a16="http://schemas.microsoft.com/office/drawing/2014/main" id="{F0FF47CA-86CB-6122-285F-FAF4CE83FA02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73" name="Rectangle 2472">
                  <a:extLst>
                    <a:ext uri="{FF2B5EF4-FFF2-40B4-BE49-F238E27FC236}">
                      <a16:creationId xmlns:a16="http://schemas.microsoft.com/office/drawing/2014/main" id="{EEC78653-12DB-98B2-4C39-F1768D55064A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74" name="Rectangle 2473">
                  <a:extLst>
                    <a:ext uri="{FF2B5EF4-FFF2-40B4-BE49-F238E27FC236}">
                      <a16:creationId xmlns:a16="http://schemas.microsoft.com/office/drawing/2014/main" id="{420D6918-3259-2A8F-92A2-16D20BEA72B9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75" name="Rectangle 2474">
                  <a:extLst>
                    <a:ext uri="{FF2B5EF4-FFF2-40B4-BE49-F238E27FC236}">
                      <a16:creationId xmlns:a16="http://schemas.microsoft.com/office/drawing/2014/main" id="{6278F01D-A342-80F3-9E1C-8A64480BB558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417" name="Group 2416">
                <a:extLst>
                  <a:ext uri="{FF2B5EF4-FFF2-40B4-BE49-F238E27FC236}">
                    <a16:creationId xmlns:a16="http://schemas.microsoft.com/office/drawing/2014/main" id="{84DDAA7D-6B9E-78AD-90E7-4993010BC41C}"/>
                  </a:ext>
                </a:extLst>
              </p:cNvPr>
              <p:cNvGrpSpPr/>
              <p:nvPr/>
            </p:nvGrpSpPr>
            <p:grpSpPr>
              <a:xfrm>
                <a:off x="11058103" y="2752212"/>
                <a:ext cx="276251" cy="2208173"/>
                <a:chOff x="10905703" y="2599812"/>
                <a:chExt cx="276251" cy="2208173"/>
              </a:xfrm>
            </p:grpSpPr>
            <p:sp>
              <p:nvSpPr>
                <p:cNvPr id="2458" name="Rectangle 2457">
                  <a:extLst>
                    <a:ext uri="{FF2B5EF4-FFF2-40B4-BE49-F238E27FC236}">
                      <a16:creationId xmlns:a16="http://schemas.microsoft.com/office/drawing/2014/main" id="{16B1E619-C94C-EAD6-22F4-6C92F7A3E37F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59" name="Rectangle 2458">
                  <a:extLst>
                    <a:ext uri="{FF2B5EF4-FFF2-40B4-BE49-F238E27FC236}">
                      <a16:creationId xmlns:a16="http://schemas.microsoft.com/office/drawing/2014/main" id="{1E7799F9-3194-E5CB-2111-BF02D93537D0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60" name="Rectangle 2459">
                  <a:extLst>
                    <a:ext uri="{FF2B5EF4-FFF2-40B4-BE49-F238E27FC236}">
                      <a16:creationId xmlns:a16="http://schemas.microsoft.com/office/drawing/2014/main" id="{B1B8515F-5CE7-9379-5318-62ADACC971EF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61" name="Rectangle 2460">
                  <a:extLst>
                    <a:ext uri="{FF2B5EF4-FFF2-40B4-BE49-F238E27FC236}">
                      <a16:creationId xmlns:a16="http://schemas.microsoft.com/office/drawing/2014/main" id="{262F52A2-3CC9-3176-8B53-D825B993628F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62" name="Rectangle 2461">
                  <a:extLst>
                    <a:ext uri="{FF2B5EF4-FFF2-40B4-BE49-F238E27FC236}">
                      <a16:creationId xmlns:a16="http://schemas.microsoft.com/office/drawing/2014/main" id="{7516FDC7-648F-5EA6-1644-9D7073C7CEDE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63" name="Rectangle 2462">
                  <a:extLst>
                    <a:ext uri="{FF2B5EF4-FFF2-40B4-BE49-F238E27FC236}">
                      <a16:creationId xmlns:a16="http://schemas.microsoft.com/office/drawing/2014/main" id="{7E262DBF-C8EC-71E3-CD27-307B4AFDA453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64" name="Rectangle 2463">
                  <a:extLst>
                    <a:ext uri="{FF2B5EF4-FFF2-40B4-BE49-F238E27FC236}">
                      <a16:creationId xmlns:a16="http://schemas.microsoft.com/office/drawing/2014/main" id="{8829B8E2-8068-07BC-2554-24DA4756F67C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65" name="Rectangle 2464">
                  <a:extLst>
                    <a:ext uri="{FF2B5EF4-FFF2-40B4-BE49-F238E27FC236}">
                      <a16:creationId xmlns:a16="http://schemas.microsoft.com/office/drawing/2014/main" id="{CAF1C172-7612-117E-C183-3DFF55590596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66" name="Rectangle 2465">
                  <a:extLst>
                    <a:ext uri="{FF2B5EF4-FFF2-40B4-BE49-F238E27FC236}">
                      <a16:creationId xmlns:a16="http://schemas.microsoft.com/office/drawing/2014/main" id="{A70DD6AE-C4C0-9542-9C07-6AE502CB1B51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418" name="Group 2417">
                <a:extLst>
                  <a:ext uri="{FF2B5EF4-FFF2-40B4-BE49-F238E27FC236}">
                    <a16:creationId xmlns:a16="http://schemas.microsoft.com/office/drawing/2014/main" id="{75479F79-2A47-6C09-7AD5-DFEFB55D5F87}"/>
                  </a:ext>
                </a:extLst>
              </p:cNvPr>
              <p:cNvGrpSpPr/>
              <p:nvPr/>
            </p:nvGrpSpPr>
            <p:grpSpPr>
              <a:xfrm>
                <a:off x="11210503" y="2904612"/>
                <a:ext cx="276251" cy="2208173"/>
                <a:chOff x="10905703" y="2599812"/>
                <a:chExt cx="276251" cy="2208173"/>
              </a:xfrm>
            </p:grpSpPr>
            <p:sp>
              <p:nvSpPr>
                <p:cNvPr id="2449" name="Rectangle 2448">
                  <a:extLst>
                    <a:ext uri="{FF2B5EF4-FFF2-40B4-BE49-F238E27FC236}">
                      <a16:creationId xmlns:a16="http://schemas.microsoft.com/office/drawing/2014/main" id="{3856866B-0D45-527E-0458-6A1F8BED5A8B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50" name="Rectangle 2449">
                  <a:extLst>
                    <a:ext uri="{FF2B5EF4-FFF2-40B4-BE49-F238E27FC236}">
                      <a16:creationId xmlns:a16="http://schemas.microsoft.com/office/drawing/2014/main" id="{515C7FDF-ACF2-D652-1256-907D3175BDAE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51" name="Rectangle 2450">
                  <a:extLst>
                    <a:ext uri="{FF2B5EF4-FFF2-40B4-BE49-F238E27FC236}">
                      <a16:creationId xmlns:a16="http://schemas.microsoft.com/office/drawing/2014/main" id="{1956B074-B50C-6E5F-475B-CB272D916E88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52" name="Rectangle 2451">
                  <a:extLst>
                    <a:ext uri="{FF2B5EF4-FFF2-40B4-BE49-F238E27FC236}">
                      <a16:creationId xmlns:a16="http://schemas.microsoft.com/office/drawing/2014/main" id="{D9088DF9-FD88-FA4B-84AE-74DE66CF1795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53" name="Rectangle 2452">
                  <a:extLst>
                    <a:ext uri="{FF2B5EF4-FFF2-40B4-BE49-F238E27FC236}">
                      <a16:creationId xmlns:a16="http://schemas.microsoft.com/office/drawing/2014/main" id="{744E3ED6-1582-CE30-9464-80D52CC41325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54" name="Rectangle 2453">
                  <a:extLst>
                    <a:ext uri="{FF2B5EF4-FFF2-40B4-BE49-F238E27FC236}">
                      <a16:creationId xmlns:a16="http://schemas.microsoft.com/office/drawing/2014/main" id="{59F16B9B-07A3-D8E0-FAAC-C8E72EB6A996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55" name="Rectangle 2454">
                  <a:extLst>
                    <a:ext uri="{FF2B5EF4-FFF2-40B4-BE49-F238E27FC236}">
                      <a16:creationId xmlns:a16="http://schemas.microsoft.com/office/drawing/2014/main" id="{EF3BF966-3189-FDDD-D59D-2022D39D7B6F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56" name="Rectangle 2455">
                  <a:extLst>
                    <a:ext uri="{FF2B5EF4-FFF2-40B4-BE49-F238E27FC236}">
                      <a16:creationId xmlns:a16="http://schemas.microsoft.com/office/drawing/2014/main" id="{DE5092E6-01E0-2943-33D5-62356BA384FE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57" name="Rectangle 2456">
                  <a:extLst>
                    <a:ext uri="{FF2B5EF4-FFF2-40B4-BE49-F238E27FC236}">
                      <a16:creationId xmlns:a16="http://schemas.microsoft.com/office/drawing/2014/main" id="{E7905775-CE3B-D4AB-BA24-D0D585943D63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419" name="Group 2418">
                <a:extLst>
                  <a:ext uri="{FF2B5EF4-FFF2-40B4-BE49-F238E27FC236}">
                    <a16:creationId xmlns:a16="http://schemas.microsoft.com/office/drawing/2014/main" id="{5C4E5703-95E7-A87C-4EF4-E9C8AAC77614}"/>
                  </a:ext>
                </a:extLst>
              </p:cNvPr>
              <p:cNvGrpSpPr/>
              <p:nvPr/>
            </p:nvGrpSpPr>
            <p:grpSpPr>
              <a:xfrm>
                <a:off x="11362903" y="3057012"/>
                <a:ext cx="276251" cy="2208173"/>
                <a:chOff x="10905703" y="2599812"/>
                <a:chExt cx="276251" cy="2208173"/>
              </a:xfrm>
            </p:grpSpPr>
            <p:sp>
              <p:nvSpPr>
                <p:cNvPr id="2440" name="Rectangle 2439">
                  <a:extLst>
                    <a:ext uri="{FF2B5EF4-FFF2-40B4-BE49-F238E27FC236}">
                      <a16:creationId xmlns:a16="http://schemas.microsoft.com/office/drawing/2014/main" id="{8E148724-CB9F-EE2F-0670-C6226489B4E9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41" name="Rectangle 2440">
                  <a:extLst>
                    <a:ext uri="{FF2B5EF4-FFF2-40B4-BE49-F238E27FC236}">
                      <a16:creationId xmlns:a16="http://schemas.microsoft.com/office/drawing/2014/main" id="{25B20D9E-B651-97A5-523B-2E54B26CC48D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42" name="Rectangle 2441">
                  <a:extLst>
                    <a:ext uri="{FF2B5EF4-FFF2-40B4-BE49-F238E27FC236}">
                      <a16:creationId xmlns:a16="http://schemas.microsoft.com/office/drawing/2014/main" id="{F023D07C-6321-5AC3-5BCF-C7A4B5D8F3AD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43" name="Rectangle 2442">
                  <a:extLst>
                    <a:ext uri="{FF2B5EF4-FFF2-40B4-BE49-F238E27FC236}">
                      <a16:creationId xmlns:a16="http://schemas.microsoft.com/office/drawing/2014/main" id="{6A6B7392-C8D1-FA73-BB4C-0409203F753A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44" name="Rectangle 2443">
                  <a:extLst>
                    <a:ext uri="{FF2B5EF4-FFF2-40B4-BE49-F238E27FC236}">
                      <a16:creationId xmlns:a16="http://schemas.microsoft.com/office/drawing/2014/main" id="{B3EF4EC0-3BE1-3425-082F-191FABE0E78C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45" name="Rectangle 2444">
                  <a:extLst>
                    <a:ext uri="{FF2B5EF4-FFF2-40B4-BE49-F238E27FC236}">
                      <a16:creationId xmlns:a16="http://schemas.microsoft.com/office/drawing/2014/main" id="{9C888E94-A44C-8A7F-8B03-D5BBE90062A9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46" name="Rectangle 2445">
                  <a:extLst>
                    <a:ext uri="{FF2B5EF4-FFF2-40B4-BE49-F238E27FC236}">
                      <a16:creationId xmlns:a16="http://schemas.microsoft.com/office/drawing/2014/main" id="{B1AF2AC9-C0BF-070F-C420-CDC97FB0435A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47" name="Rectangle 2446">
                  <a:extLst>
                    <a:ext uri="{FF2B5EF4-FFF2-40B4-BE49-F238E27FC236}">
                      <a16:creationId xmlns:a16="http://schemas.microsoft.com/office/drawing/2014/main" id="{23C38B20-F97F-8BC3-C4BA-76C6CC9DF5D2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48" name="Rectangle 2447">
                  <a:extLst>
                    <a:ext uri="{FF2B5EF4-FFF2-40B4-BE49-F238E27FC236}">
                      <a16:creationId xmlns:a16="http://schemas.microsoft.com/office/drawing/2014/main" id="{C71A1BBB-272B-1E87-668A-CF96612FFBCF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420" name="Group 2419">
                <a:extLst>
                  <a:ext uri="{FF2B5EF4-FFF2-40B4-BE49-F238E27FC236}">
                    <a16:creationId xmlns:a16="http://schemas.microsoft.com/office/drawing/2014/main" id="{2DC1FF75-259D-72AD-EAAE-5651234B9109}"/>
                  </a:ext>
                </a:extLst>
              </p:cNvPr>
              <p:cNvGrpSpPr/>
              <p:nvPr/>
            </p:nvGrpSpPr>
            <p:grpSpPr>
              <a:xfrm>
                <a:off x="11515303" y="3209412"/>
                <a:ext cx="276251" cy="2208173"/>
                <a:chOff x="10905703" y="2599812"/>
                <a:chExt cx="276251" cy="2208173"/>
              </a:xfrm>
            </p:grpSpPr>
            <p:sp>
              <p:nvSpPr>
                <p:cNvPr id="2431" name="Rectangle 2430">
                  <a:extLst>
                    <a:ext uri="{FF2B5EF4-FFF2-40B4-BE49-F238E27FC236}">
                      <a16:creationId xmlns:a16="http://schemas.microsoft.com/office/drawing/2014/main" id="{DEE80ADA-FB4A-FF60-3039-615FE61542E2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32" name="Rectangle 2431">
                  <a:extLst>
                    <a:ext uri="{FF2B5EF4-FFF2-40B4-BE49-F238E27FC236}">
                      <a16:creationId xmlns:a16="http://schemas.microsoft.com/office/drawing/2014/main" id="{0926093C-DF2E-49A9-0BF0-07B8DE8743A2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33" name="Rectangle 2432">
                  <a:extLst>
                    <a:ext uri="{FF2B5EF4-FFF2-40B4-BE49-F238E27FC236}">
                      <a16:creationId xmlns:a16="http://schemas.microsoft.com/office/drawing/2014/main" id="{6711237F-6FC6-8C0D-3C5F-B6847548F9E2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34" name="Rectangle 2433">
                  <a:extLst>
                    <a:ext uri="{FF2B5EF4-FFF2-40B4-BE49-F238E27FC236}">
                      <a16:creationId xmlns:a16="http://schemas.microsoft.com/office/drawing/2014/main" id="{C94951E3-C84F-5D2C-0E71-7E43738B1D1C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35" name="Rectangle 2434">
                  <a:extLst>
                    <a:ext uri="{FF2B5EF4-FFF2-40B4-BE49-F238E27FC236}">
                      <a16:creationId xmlns:a16="http://schemas.microsoft.com/office/drawing/2014/main" id="{4FCEFA4E-6CD4-BB61-7552-F7BAF9D87A3F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36" name="Rectangle 2435">
                  <a:extLst>
                    <a:ext uri="{FF2B5EF4-FFF2-40B4-BE49-F238E27FC236}">
                      <a16:creationId xmlns:a16="http://schemas.microsoft.com/office/drawing/2014/main" id="{4C6F5B09-F695-9D73-614C-07B097D53E54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37" name="Rectangle 2436">
                  <a:extLst>
                    <a:ext uri="{FF2B5EF4-FFF2-40B4-BE49-F238E27FC236}">
                      <a16:creationId xmlns:a16="http://schemas.microsoft.com/office/drawing/2014/main" id="{0C5AC9D4-DC65-4CDD-1537-C0EB48B68EC1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38" name="Rectangle 2437">
                  <a:extLst>
                    <a:ext uri="{FF2B5EF4-FFF2-40B4-BE49-F238E27FC236}">
                      <a16:creationId xmlns:a16="http://schemas.microsoft.com/office/drawing/2014/main" id="{5C7C286E-DC94-8E26-AF53-F0657D0B6922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39" name="Rectangle 2438">
                  <a:extLst>
                    <a:ext uri="{FF2B5EF4-FFF2-40B4-BE49-F238E27FC236}">
                      <a16:creationId xmlns:a16="http://schemas.microsoft.com/office/drawing/2014/main" id="{4F101C3E-1D1D-BF49-22BF-9B20D3706FC9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421" name="Group 2420">
                <a:extLst>
                  <a:ext uri="{FF2B5EF4-FFF2-40B4-BE49-F238E27FC236}">
                    <a16:creationId xmlns:a16="http://schemas.microsoft.com/office/drawing/2014/main" id="{BF999D08-ABA8-635E-17B5-7767C05F3E55}"/>
                  </a:ext>
                </a:extLst>
              </p:cNvPr>
              <p:cNvGrpSpPr/>
              <p:nvPr/>
            </p:nvGrpSpPr>
            <p:grpSpPr>
              <a:xfrm>
                <a:off x="11667703" y="3361812"/>
                <a:ext cx="276251" cy="2208173"/>
                <a:chOff x="10905703" y="2599812"/>
                <a:chExt cx="276251" cy="2208173"/>
              </a:xfrm>
            </p:grpSpPr>
            <p:sp>
              <p:nvSpPr>
                <p:cNvPr id="2422" name="Rectangle 2421">
                  <a:extLst>
                    <a:ext uri="{FF2B5EF4-FFF2-40B4-BE49-F238E27FC236}">
                      <a16:creationId xmlns:a16="http://schemas.microsoft.com/office/drawing/2014/main" id="{16350D7A-B59E-8575-D595-D9AA3E58FBA2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23" name="Rectangle 2422">
                  <a:extLst>
                    <a:ext uri="{FF2B5EF4-FFF2-40B4-BE49-F238E27FC236}">
                      <a16:creationId xmlns:a16="http://schemas.microsoft.com/office/drawing/2014/main" id="{665CA66A-E17F-B5FC-B9FC-5FE59330596C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24" name="Rectangle 2423">
                  <a:extLst>
                    <a:ext uri="{FF2B5EF4-FFF2-40B4-BE49-F238E27FC236}">
                      <a16:creationId xmlns:a16="http://schemas.microsoft.com/office/drawing/2014/main" id="{AC4D9A23-7E9A-1E5F-BB0C-CBEB08812E23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25" name="Rectangle 2424">
                  <a:extLst>
                    <a:ext uri="{FF2B5EF4-FFF2-40B4-BE49-F238E27FC236}">
                      <a16:creationId xmlns:a16="http://schemas.microsoft.com/office/drawing/2014/main" id="{44352978-2129-BECE-C95A-53BF5480E488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26" name="Rectangle 2425">
                  <a:extLst>
                    <a:ext uri="{FF2B5EF4-FFF2-40B4-BE49-F238E27FC236}">
                      <a16:creationId xmlns:a16="http://schemas.microsoft.com/office/drawing/2014/main" id="{6949E1D1-5A5F-5C73-0B81-382F0F0E96E1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27" name="Rectangle 2426">
                  <a:extLst>
                    <a:ext uri="{FF2B5EF4-FFF2-40B4-BE49-F238E27FC236}">
                      <a16:creationId xmlns:a16="http://schemas.microsoft.com/office/drawing/2014/main" id="{06C2CC36-5F32-23CB-60A9-283E40D5CB53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28" name="Rectangle 2427">
                  <a:extLst>
                    <a:ext uri="{FF2B5EF4-FFF2-40B4-BE49-F238E27FC236}">
                      <a16:creationId xmlns:a16="http://schemas.microsoft.com/office/drawing/2014/main" id="{ECCD7E64-18B4-E5F2-4540-C6EA49106B00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29" name="Rectangle 2428">
                  <a:extLst>
                    <a:ext uri="{FF2B5EF4-FFF2-40B4-BE49-F238E27FC236}">
                      <a16:creationId xmlns:a16="http://schemas.microsoft.com/office/drawing/2014/main" id="{8E11C9E2-9F4D-8706-2C79-BEE65D71D2B4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30" name="Rectangle 2429">
                  <a:extLst>
                    <a:ext uri="{FF2B5EF4-FFF2-40B4-BE49-F238E27FC236}">
                      <a16:creationId xmlns:a16="http://schemas.microsoft.com/office/drawing/2014/main" id="{5E57B100-89EA-BCA1-0FC1-D493034BAB9D}"/>
                    </a:ext>
                  </a:extLst>
                </p:cNvPr>
                <p:cNvSpPr/>
                <p:nvPr/>
              </p:nvSpPr>
              <p:spPr>
                <a:xfrm>
                  <a:off x="10905703" y="453173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</p:grpSp>
        <p:cxnSp>
          <p:nvCxnSpPr>
            <p:cNvPr id="2411" name="Straight Arrow Connector 2410">
              <a:extLst>
                <a:ext uri="{FF2B5EF4-FFF2-40B4-BE49-F238E27FC236}">
                  <a16:creationId xmlns:a16="http://schemas.microsoft.com/office/drawing/2014/main" id="{39D9220A-54C2-4D04-5FC2-DDDEA73D99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1878" y="4327140"/>
              <a:ext cx="339806" cy="2969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2" name="Straight Arrow Connector 2411">
              <a:extLst>
                <a:ext uri="{FF2B5EF4-FFF2-40B4-BE49-F238E27FC236}">
                  <a16:creationId xmlns:a16="http://schemas.microsoft.com/office/drawing/2014/main" id="{861ED7DD-44B0-A9BB-FB46-6F8D29240E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7464" y="3303629"/>
              <a:ext cx="1925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3" name="TextBox 2412">
              <a:extLst>
                <a:ext uri="{FF2B5EF4-FFF2-40B4-BE49-F238E27FC236}">
                  <a16:creationId xmlns:a16="http://schemas.microsoft.com/office/drawing/2014/main" id="{D68775AF-5434-92B3-230E-F2CAB6460DEE}"/>
                </a:ext>
              </a:extLst>
            </p:cNvPr>
            <p:cNvSpPr txBox="1"/>
            <p:nvPr/>
          </p:nvSpPr>
          <p:spPr>
            <a:xfrm>
              <a:off x="4723750" y="3059070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  <p:sp>
          <p:nvSpPr>
            <p:cNvPr id="2414" name="TextBox 2413">
              <a:extLst>
                <a:ext uri="{FF2B5EF4-FFF2-40B4-BE49-F238E27FC236}">
                  <a16:creationId xmlns:a16="http://schemas.microsoft.com/office/drawing/2014/main" id="{79D6A181-7B70-6FEE-5EF5-848524AC2A6D}"/>
                </a:ext>
              </a:extLst>
            </p:cNvPr>
            <p:cNvSpPr txBox="1"/>
            <p:nvPr/>
          </p:nvSpPr>
          <p:spPr>
            <a:xfrm>
              <a:off x="4000809" y="3801227"/>
              <a:ext cx="72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L – </a:t>
              </a:r>
              <a:r>
                <a:rPr lang="en-US" sz="12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4</a:t>
              </a:r>
              <a:r>
                <a:rPr lang="en-US" sz="1200" dirty="0">
                  <a:cs typeface="B Nazanin" panose="00000400000000000000" pitchFamily="2" charset="-78"/>
                </a:rPr>
                <a:t> + 1</a:t>
              </a:r>
            </a:p>
          </p:txBody>
        </p:sp>
        <p:sp>
          <p:nvSpPr>
            <p:cNvPr id="2415" name="TextBox 2414">
              <a:extLst>
                <a:ext uri="{FF2B5EF4-FFF2-40B4-BE49-F238E27FC236}">
                  <a16:creationId xmlns:a16="http://schemas.microsoft.com/office/drawing/2014/main" id="{149BDA58-6580-B7B6-DEC0-59621820C647}"/>
                </a:ext>
              </a:extLst>
            </p:cNvPr>
            <p:cNvSpPr txBox="1"/>
            <p:nvPr/>
          </p:nvSpPr>
          <p:spPr>
            <a:xfrm>
              <a:off x="4544973" y="4472522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64</a:t>
              </a:r>
            </a:p>
          </p:txBody>
        </p:sp>
      </p:grpSp>
      <p:grpSp>
        <p:nvGrpSpPr>
          <p:cNvPr id="2476" name="Group 2475">
            <a:extLst>
              <a:ext uri="{FF2B5EF4-FFF2-40B4-BE49-F238E27FC236}">
                <a16:creationId xmlns:a16="http://schemas.microsoft.com/office/drawing/2014/main" id="{ABFE2C1A-407F-ECB4-C864-041FE8827D5F}"/>
              </a:ext>
            </a:extLst>
          </p:cNvPr>
          <p:cNvGrpSpPr/>
          <p:nvPr/>
        </p:nvGrpSpPr>
        <p:grpSpPr>
          <a:xfrm>
            <a:off x="4060415" y="5180992"/>
            <a:ext cx="1275999" cy="1552159"/>
            <a:chOff x="4000809" y="5253446"/>
            <a:chExt cx="1275999" cy="1552159"/>
          </a:xfrm>
        </p:grpSpPr>
        <p:cxnSp>
          <p:nvCxnSpPr>
            <p:cNvPr id="2477" name="Straight Arrow Connector 2476">
              <a:extLst>
                <a:ext uri="{FF2B5EF4-FFF2-40B4-BE49-F238E27FC236}">
                  <a16:creationId xmlns:a16="http://schemas.microsoft.com/office/drawing/2014/main" id="{0BEBE598-364C-AE40-E323-A1F8587B37B9}"/>
                </a:ext>
              </a:extLst>
            </p:cNvPr>
            <p:cNvCxnSpPr>
              <a:cxnSpLocks/>
            </p:cNvCxnSpPr>
            <p:nvPr/>
          </p:nvCxnSpPr>
          <p:spPr>
            <a:xfrm>
              <a:off x="4782380" y="5562134"/>
              <a:ext cx="0" cy="8653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8" name="Group 2477">
              <a:extLst>
                <a:ext uri="{FF2B5EF4-FFF2-40B4-BE49-F238E27FC236}">
                  <a16:creationId xmlns:a16="http://schemas.microsoft.com/office/drawing/2014/main" id="{38242D00-06EB-756D-EEFB-A9F795DDDCF3}"/>
                </a:ext>
              </a:extLst>
            </p:cNvPr>
            <p:cNvGrpSpPr/>
            <p:nvPr/>
          </p:nvGrpSpPr>
          <p:grpSpPr>
            <a:xfrm>
              <a:off x="4844808" y="5562134"/>
              <a:ext cx="432000" cy="1206707"/>
              <a:chOff x="10905703" y="2599812"/>
              <a:chExt cx="1038251" cy="2693922"/>
            </a:xfrm>
          </p:grpSpPr>
          <p:grpSp>
            <p:nvGrpSpPr>
              <p:cNvPr id="2484" name="Group 2483">
                <a:extLst>
                  <a:ext uri="{FF2B5EF4-FFF2-40B4-BE49-F238E27FC236}">
                    <a16:creationId xmlns:a16="http://schemas.microsoft.com/office/drawing/2014/main" id="{BD22FC49-7FB3-F7C1-E5BD-7497870A1051}"/>
                  </a:ext>
                </a:extLst>
              </p:cNvPr>
              <p:cNvGrpSpPr/>
              <p:nvPr/>
            </p:nvGrpSpPr>
            <p:grpSpPr>
              <a:xfrm>
                <a:off x="10905703" y="2599812"/>
                <a:ext cx="276251" cy="1931922"/>
                <a:chOff x="10905703" y="2599812"/>
                <a:chExt cx="276251" cy="1931922"/>
              </a:xfrm>
            </p:grpSpPr>
            <p:sp>
              <p:nvSpPr>
                <p:cNvPr id="2530" name="Rectangle 2529">
                  <a:extLst>
                    <a:ext uri="{FF2B5EF4-FFF2-40B4-BE49-F238E27FC236}">
                      <a16:creationId xmlns:a16="http://schemas.microsoft.com/office/drawing/2014/main" id="{D9A51E28-EAE0-82BA-BA55-9319C3FF74D8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31" name="Rectangle 2530">
                  <a:extLst>
                    <a:ext uri="{FF2B5EF4-FFF2-40B4-BE49-F238E27FC236}">
                      <a16:creationId xmlns:a16="http://schemas.microsoft.com/office/drawing/2014/main" id="{E1B053CC-6F7A-FD9E-B86D-D7A388CD0378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32" name="Rectangle 2531">
                  <a:extLst>
                    <a:ext uri="{FF2B5EF4-FFF2-40B4-BE49-F238E27FC236}">
                      <a16:creationId xmlns:a16="http://schemas.microsoft.com/office/drawing/2014/main" id="{3957E5B5-73C8-85B4-BFA1-F49A81010A27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33" name="Rectangle 2532">
                  <a:extLst>
                    <a:ext uri="{FF2B5EF4-FFF2-40B4-BE49-F238E27FC236}">
                      <a16:creationId xmlns:a16="http://schemas.microsoft.com/office/drawing/2014/main" id="{14997DCD-EAA6-0BF8-D889-7460D781278E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34" name="Rectangle 2533">
                  <a:extLst>
                    <a:ext uri="{FF2B5EF4-FFF2-40B4-BE49-F238E27FC236}">
                      <a16:creationId xmlns:a16="http://schemas.microsoft.com/office/drawing/2014/main" id="{73D8540E-A86A-7D2B-E0D2-FEE6EE232A13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35" name="Rectangle 2534">
                  <a:extLst>
                    <a:ext uri="{FF2B5EF4-FFF2-40B4-BE49-F238E27FC236}">
                      <a16:creationId xmlns:a16="http://schemas.microsoft.com/office/drawing/2014/main" id="{A7EC035A-DEA6-039A-CE44-E4A1A1D7B75E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36" name="Rectangle 2535">
                  <a:extLst>
                    <a:ext uri="{FF2B5EF4-FFF2-40B4-BE49-F238E27FC236}">
                      <a16:creationId xmlns:a16="http://schemas.microsoft.com/office/drawing/2014/main" id="{57845A0F-26A5-BFC2-0EED-EB39B0ED0481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37" name="Rectangle 2536">
                  <a:extLst>
                    <a:ext uri="{FF2B5EF4-FFF2-40B4-BE49-F238E27FC236}">
                      <a16:creationId xmlns:a16="http://schemas.microsoft.com/office/drawing/2014/main" id="{EB79590D-7CFC-615C-E1F4-E70EA31C1FF6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485" name="Group 2484">
                <a:extLst>
                  <a:ext uri="{FF2B5EF4-FFF2-40B4-BE49-F238E27FC236}">
                    <a16:creationId xmlns:a16="http://schemas.microsoft.com/office/drawing/2014/main" id="{46E8A10D-171A-F5BF-6CD8-441ACF6302B3}"/>
                  </a:ext>
                </a:extLst>
              </p:cNvPr>
              <p:cNvGrpSpPr/>
              <p:nvPr/>
            </p:nvGrpSpPr>
            <p:grpSpPr>
              <a:xfrm>
                <a:off x="11058103" y="2752212"/>
                <a:ext cx="276251" cy="1931922"/>
                <a:chOff x="10905703" y="2599812"/>
                <a:chExt cx="276251" cy="1931922"/>
              </a:xfrm>
            </p:grpSpPr>
            <p:sp>
              <p:nvSpPr>
                <p:cNvPr id="2522" name="Rectangle 2521">
                  <a:extLst>
                    <a:ext uri="{FF2B5EF4-FFF2-40B4-BE49-F238E27FC236}">
                      <a16:creationId xmlns:a16="http://schemas.microsoft.com/office/drawing/2014/main" id="{37A2A284-04A2-CF8C-A9DB-6263AA33373B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23" name="Rectangle 2522">
                  <a:extLst>
                    <a:ext uri="{FF2B5EF4-FFF2-40B4-BE49-F238E27FC236}">
                      <a16:creationId xmlns:a16="http://schemas.microsoft.com/office/drawing/2014/main" id="{7F328989-E459-9648-02F8-42A992FFDF18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24" name="Rectangle 2523">
                  <a:extLst>
                    <a:ext uri="{FF2B5EF4-FFF2-40B4-BE49-F238E27FC236}">
                      <a16:creationId xmlns:a16="http://schemas.microsoft.com/office/drawing/2014/main" id="{C09DA70E-FC8F-7938-6749-6104FA179CFB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25" name="Rectangle 2524">
                  <a:extLst>
                    <a:ext uri="{FF2B5EF4-FFF2-40B4-BE49-F238E27FC236}">
                      <a16:creationId xmlns:a16="http://schemas.microsoft.com/office/drawing/2014/main" id="{44B59E79-DDAF-C153-C88D-C8F5FDB25E3D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26" name="Rectangle 2525">
                  <a:extLst>
                    <a:ext uri="{FF2B5EF4-FFF2-40B4-BE49-F238E27FC236}">
                      <a16:creationId xmlns:a16="http://schemas.microsoft.com/office/drawing/2014/main" id="{D2CEAB05-9876-72B6-F723-136CB9EB036A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27" name="Rectangle 2526">
                  <a:extLst>
                    <a:ext uri="{FF2B5EF4-FFF2-40B4-BE49-F238E27FC236}">
                      <a16:creationId xmlns:a16="http://schemas.microsoft.com/office/drawing/2014/main" id="{B5A5BAB1-DBF8-9EB1-9F75-809E165C5994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28" name="Rectangle 2527">
                  <a:extLst>
                    <a:ext uri="{FF2B5EF4-FFF2-40B4-BE49-F238E27FC236}">
                      <a16:creationId xmlns:a16="http://schemas.microsoft.com/office/drawing/2014/main" id="{1C3A3467-89BA-74CC-D4AB-CE13BB0F7DD0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29" name="Rectangle 2528">
                  <a:extLst>
                    <a:ext uri="{FF2B5EF4-FFF2-40B4-BE49-F238E27FC236}">
                      <a16:creationId xmlns:a16="http://schemas.microsoft.com/office/drawing/2014/main" id="{023AA4D1-F4B8-E72F-1E2E-A2A1283AE1B4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486" name="Group 2485">
                <a:extLst>
                  <a:ext uri="{FF2B5EF4-FFF2-40B4-BE49-F238E27FC236}">
                    <a16:creationId xmlns:a16="http://schemas.microsoft.com/office/drawing/2014/main" id="{D2E885AF-DCAC-BAA5-8EFD-02762AEFCF31}"/>
                  </a:ext>
                </a:extLst>
              </p:cNvPr>
              <p:cNvGrpSpPr/>
              <p:nvPr/>
            </p:nvGrpSpPr>
            <p:grpSpPr>
              <a:xfrm>
                <a:off x="11210503" y="2904612"/>
                <a:ext cx="276251" cy="1931922"/>
                <a:chOff x="10905703" y="2599812"/>
                <a:chExt cx="276251" cy="1931922"/>
              </a:xfrm>
            </p:grpSpPr>
            <p:sp>
              <p:nvSpPr>
                <p:cNvPr id="2514" name="Rectangle 2513">
                  <a:extLst>
                    <a:ext uri="{FF2B5EF4-FFF2-40B4-BE49-F238E27FC236}">
                      <a16:creationId xmlns:a16="http://schemas.microsoft.com/office/drawing/2014/main" id="{20C8E801-5E17-82FB-B230-5652F9D89EAD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15" name="Rectangle 2514">
                  <a:extLst>
                    <a:ext uri="{FF2B5EF4-FFF2-40B4-BE49-F238E27FC236}">
                      <a16:creationId xmlns:a16="http://schemas.microsoft.com/office/drawing/2014/main" id="{B38D7000-B6BB-D5F8-BF31-E0141DC6872F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16" name="Rectangle 2515">
                  <a:extLst>
                    <a:ext uri="{FF2B5EF4-FFF2-40B4-BE49-F238E27FC236}">
                      <a16:creationId xmlns:a16="http://schemas.microsoft.com/office/drawing/2014/main" id="{F17479C3-D391-63D5-95D7-03452C899CF8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17" name="Rectangle 2516">
                  <a:extLst>
                    <a:ext uri="{FF2B5EF4-FFF2-40B4-BE49-F238E27FC236}">
                      <a16:creationId xmlns:a16="http://schemas.microsoft.com/office/drawing/2014/main" id="{2F105298-F425-DCC5-864F-E5AC2BC19F54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18" name="Rectangle 2517">
                  <a:extLst>
                    <a:ext uri="{FF2B5EF4-FFF2-40B4-BE49-F238E27FC236}">
                      <a16:creationId xmlns:a16="http://schemas.microsoft.com/office/drawing/2014/main" id="{C3BBC103-68D6-EFE7-654F-A02E885CFD5D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19" name="Rectangle 2518">
                  <a:extLst>
                    <a:ext uri="{FF2B5EF4-FFF2-40B4-BE49-F238E27FC236}">
                      <a16:creationId xmlns:a16="http://schemas.microsoft.com/office/drawing/2014/main" id="{36AC9960-02BC-E3DA-7B95-35B8F148C8CF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20" name="Rectangle 2519">
                  <a:extLst>
                    <a:ext uri="{FF2B5EF4-FFF2-40B4-BE49-F238E27FC236}">
                      <a16:creationId xmlns:a16="http://schemas.microsoft.com/office/drawing/2014/main" id="{89E396B8-9695-C4C3-2BFC-3B483B750D78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21" name="Rectangle 2520">
                  <a:extLst>
                    <a:ext uri="{FF2B5EF4-FFF2-40B4-BE49-F238E27FC236}">
                      <a16:creationId xmlns:a16="http://schemas.microsoft.com/office/drawing/2014/main" id="{B9F920EF-FB4C-A037-9814-119A253665E0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487" name="Group 2486">
                <a:extLst>
                  <a:ext uri="{FF2B5EF4-FFF2-40B4-BE49-F238E27FC236}">
                    <a16:creationId xmlns:a16="http://schemas.microsoft.com/office/drawing/2014/main" id="{A3AD313D-C72F-2F33-3A31-72D57AE38C5E}"/>
                  </a:ext>
                </a:extLst>
              </p:cNvPr>
              <p:cNvGrpSpPr/>
              <p:nvPr/>
            </p:nvGrpSpPr>
            <p:grpSpPr>
              <a:xfrm>
                <a:off x="11362903" y="3057012"/>
                <a:ext cx="276251" cy="1931922"/>
                <a:chOff x="10905703" y="2599812"/>
                <a:chExt cx="276251" cy="1931922"/>
              </a:xfrm>
            </p:grpSpPr>
            <p:sp>
              <p:nvSpPr>
                <p:cNvPr id="2506" name="Rectangle 2505">
                  <a:extLst>
                    <a:ext uri="{FF2B5EF4-FFF2-40B4-BE49-F238E27FC236}">
                      <a16:creationId xmlns:a16="http://schemas.microsoft.com/office/drawing/2014/main" id="{7C060E75-9586-1729-1E95-77E043010D58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07" name="Rectangle 2506">
                  <a:extLst>
                    <a:ext uri="{FF2B5EF4-FFF2-40B4-BE49-F238E27FC236}">
                      <a16:creationId xmlns:a16="http://schemas.microsoft.com/office/drawing/2014/main" id="{44D5C0C5-C6F1-CF35-28AB-E362DAD4988A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08" name="Rectangle 2507">
                  <a:extLst>
                    <a:ext uri="{FF2B5EF4-FFF2-40B4-BE49-F238E27FC236}">
                      <a16:creationId xmlns:a16="http://schemas.microsoft.com/office/drawing/2014/main" id="{B5E44B66-A90D-25C0-F463-8DA920F3BC19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09" name="Rectangle 2508">
                  <a:extLst>
                    <a:ext uri="{FF2B5EF4-FFF2-40B4-BE49-F238E27FC236}">
                      <a16:creationId xmlns:a16="http://schemas.microsoft.com/office/drawing/2014/main" id="{FAB87C03-8E43-0A55-94F1-DC8595603269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10" name="Rectangle 2509">
                  <a:extLst>
                    <a:ext uri="{FF2B5EF4-FFF2-40B4-BE49-F238E27FC236}">
                      <a16:creationId xmlns:a16="http://schemas.microsoft.com/office/drawing/2014/main" id="{7BFB2E1E-CF79-7E85-782E-35D875F6936B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11" name="Rectangle 2510">
                  <a:extLst>
                    <a:ext uri="{FF2B5EF4-FFF2-40B4-BE49-F238E27FC236}">
                      <a16:creationId xmlns:a16="http://schemas.microsoft.com/office/drawing/2014/main" id="{1B0FABFB-3F15-0F23-6217-79CE01936EFF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12" name="Rectangle 2511">
                  <a:extLst>
                    <a:ext uri="{FF2B5EF4-FFF2-40B4-BE49-F238E27FC236}">
                      <a16:creationId xmlns:a16="http://schemas.microsoft.com/office/drawing/2014/main" id="{C9042ECC-20E0-074A-4E93-3B186EBDBE49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13" name="Rectangle 2512">
                  <a:extLst>
                    <a:ext uri="{FF2B5EF4-FFF2-40B4-BE49-F238E27FC236}">
                      <a16:creationId xmlns:a16="http://schemas.microsoft.com/office/drawing/2014/main" id="{336EBDC1-4DA0-BE59-8741-869641989525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488" name="Group 2487">
                <a:extLst>
                  <a:ext uri="{FF2B5EF4-FFF2-40B4-BE49-F238E27FC236}">
                    <a16:creationId xmlns:a16="http://schemas.microsoft.com/office/drawing/2014/main" id="{4DF004F8-DBA1-BC70-EDA0-E3C06FCB4F70}"/>
                  </a:ext>
                </a:extLst>
              </p:cNvPr>
              <p:cNvGrpSpPr/>
              <p:nvPr/>
            </p:nvGrpSpPr>
            <p:grpSpPr>
              <a:xfrm>
                <a:off x="11515303" y="3209412"/>
                <a:ext cx="276251" cy="1931922"/>
                <a:chOff x="10905703" y="2599812"/>
                <a:chExt cx="276251" cy="1931922"/>
              </a:xfrm>
            </p:grpSpPr>
            <p:sp>
              <p:nvSpPr>
                <p:cNvPr id="2498" name="Rectangle 2497">
                  <a:extLst>
                    <a:ext uri="{FF2B5EF4-FFF2-40B4-BE49-F238E27FC236}">
                      <a16:creationId xmlns:a16="http://schemas.microsoft.com/office/drawing/2014/main" id="{6077D394-5E72-0CFA-C30B-793313CB76DB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99" name="Rectangle 2498">
                  <a:extLst>
                    <a:ext uri="{FF2B5EF4-FFF2-40B4-BE49-F238E27FC236}">
                      <a16:creationId xmlns:a16="http://schemas.microsoft.com/office/drawing/2014/main" id="{D64FA1FD-FFB3-AC47-7B8C-D07E6CDF7493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00" name="Rectangle 2499">
                  <a:extLst>
                    <a:ext uri="{FF2B5EF4-FFF2-40B4-BE49-F238E27FC236}">
                      <a16:creationId xmlns:a16="http://schemas.microsoft.com/office/drawing/2014/main" id="{F0857A78-9A54-FECE-36C8-957E016520B7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01" name="Rectangle 2500">
                  <a:extLst>
                    <a:ext uri="{FF2B5EF4-FFF2-40B4-BE49-F238E27FC236}">
                      <a16:creationId xmlns:a16="http://schemas.microsoft.com/office/drawing/2014/main" id="{EDB2140C-5EA5-22D8-C3CD-1BAE6BF056A6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02" name="Rectangle 2501">
                  <a:extLst>
                    <a:ext uri="{FF2B5EF4-FFF2-40B4-BE49-F238E27FC236}">
                      <a16:creationId xmlns:a16="http://schemas.microsoft.com/office/drawing/2014/main" id="{545772B9-1B7B-C81F-621F-2FAF8E9EB71A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03" name="Rectangle 2502">
                  <a:extLst>
                    <a:ext uri="{FF2B5EF4-FFF2-40B4-BE49-F238E27FC236}">
                      <a16:creationId xmlns:a16="http://schemas.microsoft.com/office/drawing/2014/main" id="{8D7C6F21-F5FF-574A-C392-41B0310C8605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04" name="Rectangle 2503">
                  <a:extLst>
                    <a:ext uri="{FF2B5EF4-FFF2-40B4-BE49-F238E27FC236}">
                      <a16:creationId xmlns:a16="http://schemas.microsoft.com/office/drawing/2014/main" id="{E29DC5C2-9354-0EEC-844B-B7D9637675E7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505" name="Rectangle 2504">
                  <a:extLst>
                    <a:ext uri="{FF2B5EF4-FFF2-40B4-BE49-F238E27FC236}">
                      <a16:creationId xmlns:a16="http://schemas.microsoft.com/office/drawing/2014/main" id="{53AB30AC-8260-9321-5D1B-C8B0C6FAF605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  <p:grpSp>
            <p:nvGrpSpPr>
              <p:cNvPr id="2489" name="Group 2488">
                <a:extLst>
                  <a:ext uri="{FF2B5EF4-FFF2-40B4-BE49-F238E27FC236}">
                    <a16:creationId xmlns:a16="http://schemas.microsoft.com/office/drawing/2014/main" id="{A79F01BB-80E7-21DB-B893-888FAE626536}"/>
                  </a:ext>
                </a:extLst>
              </p:cNvPr>
              <p:cNvGrpSpPr/>
              <p:nvPr/>
            </p:nvGrpSpPr>
            <p:grpSpPr>
              <a:xfrm>
                <a:off x="11667703" y="3361812"/>
                <a:ext cx="276251" cy="1931922"/>
                <a:chOff x="10905703" y="2599812"/>
                <a:chExt cx="276251" cy="1931922"/>
              </a:xfrm>
            </p:grpSpPr>
            <p:sp>
              <p:nvSpPr>
                <p:cNvPr id="2490" name="Rectangle 2489">
                  <a:extLst>
                    <a:ext uri="{FF2B5EF4-FFF2-40B4-BE49-F238E27FC236}">
                      <a16:creationId xmlns:a16="http://schemas.microsoft.com/office/drawing/2014/main" id="{7F93F8AE-E824-4398-20E0-238DE1271D53}"/>
                    </a:ext>
                  </a:extLst>
                </p:cNvPr>
                <p:cNvSpPr/>
                <p:nvPr/>
              </p:nvSpPr>
              <p:spPr>
                <a:xfrm>
                  <a:off x="10905703" y="259981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91" name="Rectangle 2490">
                  <a:extLst>
                    <a:ext uri="{FF2B5EF4-FFF2-40B4-BE49-F238E27FC236}">
                      <a16:creationId xmlns:a16="http://schemas.microsoft.com/office/drawing/2014/main" id="{3F810A64-C4E2-2315-F67B-F5EEC5304129}"/>
                    </a:ext>
                  </a:extLst>
                </p:cNvPr>
                <p:cNvSpPr/>
                <p:nvPr/>
              </p:nvSpPr>
              <p:spPr>
                <a:xfrm>
                  <a:off x="10905703" y="287606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92" name="Rectangle 2491">
                  <a:extLst>
                    <a:ext uri="{FF2B5EF4-FFF2-40B4-BE49-F238E27FC236}">
                      <a16:creationId xmlns:a16="http://schemas.microsoft.com/office/drawing/2014/main" id="{87C56B06-B52F-45C3-433B-93D2BB6DD9E4}"/>
                    </a:ext>
                  </a:extLst>
                </p:cNvPr>
                <p:cNvSpPr/>
                <p:nvPr/>
              </p:nvSpPr>
              <p:spPr>
                <a:xfrm>
                  <a:off x="10905703" y="3152314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93" name="Rectangle 2492">
                  <a:extLst>
                    <a:ext uri="{FF2B5EF4-FFF2-40B4-BE49-F238E27FC236}">
                      <a16:creationId xmlns:a16="http://schemas.microsoft.com/office/drawing/2014/main" id="{A1CE2045-23D9-A515-1F8D-E8246D32501F}"/>
                    </a:ext>
                  </a:extLst>
                </p:cNvPr>
                <p:cNvSpPr/>
                <p:nvPr/>
              </p:nvSpPr>
              <p:spPr>
                <a:xfrm>
                  <a:off x="10905703" y="3429339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94" name="Rectangle 2493">
                  <a:extLst>
                    <a:ext uri="{FF2B5EF4-FFF2-40B4-BE49-F238E27FC236}">
                      <a16:creationId xmlns:a16="http://schemas.microsoft.com/office/drawing/2014/main" id="{59156EEA-787B-BA6A-EB35-DD32E5DAD0AD}"/>
                    </a:ext>
                  </a:extLst>
                </p:cNvPr>
                <p:cNvSpPr/>
                <p:nvPr/>
              </p:nvSpPr>
              <p:spPr>
                <a:xfrm>
                  <a:off x="10905703" y="3705590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95" name="Rectangle 2494">
                  <a:extLst>
                    <a:ext uri="{FF2B5EF4-FFF2-40B4-BE49-F238E27FC236}">
                      <a16:creationId xmlns:a16="http://schemas.microsoft.com/office/drawing/2014/main" id="{DCD33B14-08E1-0F58-DC05-FE475E2C879E}"/>
                    </a:ext>
                  </a:extLst>
                </p:cNvPr>
                <p:cNvSpPr/>
                <p:nvPr/>
              </p:nvSpPr>
              <p:spPr>
                <a:xfrm>
                  <a:off x="10905703" y="3981841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96" name="Rectangle 2495">
                  <a:extLst>
                    <a:ext uri="{FF2B5EF4-FFF2-40B4-BE49-F238E27FC236}">
                      <a16:creationId xmlns:a16="http://schemas.microsoft.com/office/drawing/2014/main" id="{669B7D9D-0B2E-9004-FA63-8BB64B58C930}"/>
                    </a:ext>
                  </a:extLst>
                </p:cNvPr>
                <p:cNvSpPr/>
                <p:nvPr/>
              </p:nvSpPr>
              <p:spPr>
                <a:xfrm>
                  <a:off x="10905703" y="3979232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  <p:sp>
              <p:nvSpPr>
                <p:cNvPr id="2497" name="Rectangle 2496">
                  <a:extLst>
                    <a:ext uri="{FF2B5EF4-FFF2-40B4-BE49-F238E27FC236}">
                      <a16:creationId xmlns:a16="http://schemas.microsoft.com/office/drawing/2014/main" id="{11918860-B4D4-C165-42B9-C0DEA984701E}"/>
                    </a:ext>
                  </a:extLst>
                </p:cNvPr>
                <p:cNvSpPr/>
                <p:nvPr/>
              </p:nvSpPr>
              <p:spPr>
                <a:xfrm>
                  <a:off x="10905703" y="4255483"/>
                  <a:ext cx="276251" cy="27625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sz="2200">
                    <a:solidFill>
                      <a:schemeClr val="tx1"/>
                    </a:solidFill>
                    <a:latin typeface="IRANSans" panose="020B0506030804020204" pitchFamily="34" charset="-78"/>
                    <a:cs typeface="IRANSans" panose="020B0506030804020204" pitchFamily="34" charset="-78"/>
                  </a:endParaRPr>
                </a:p>
              </p:txBody>
            </p:sp>
          </p:grpSp>
        </p:grpSp>
        <p:cxnSp>
          <p:nvCxnSpPr>
            <p:cNvPr id="2479" name="Straight Arrow Connector 2478">
              <a:extLst>
                <a:ext uri="{FF2B5EF4-FFF2-40B4-BE49-F238E27FC236}">
                  <a16:creationId xmlns:a16="http://schemas.microsoft.com/office/drawing/2014/main" id="{7ED76894-B8D9-703D-4DB1-8234026AF4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0857" y="6488433"/>
              <a:ext cx="349194" cy="317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0" name="Straight Arrow Connector 2479">
              <a:extLst>
                <a:ext uri="{FF2B5EF4-FFF2-40B4-BE49-F238E27FC236}">
                  <a16:creationId xmlns:a16="http://schemas.microsoft.com/office/drawing/2014/main" id="{AC59C4C4-E966-07AF-47EF-DCF007564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7464" y="5496191"/>
              <a:ext cx="19257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1" name="TextBox 2480">
              <a:extLst>
                <a:ext uri="{FF2B5EF4-FFF2-40B4-BE49-F238E27FC236}">
                  <a16:creationId xmlns:a16="http://schemas.microsoft.com/office/drawing/2014/main" id="{7DCE54B0-F47A-2B39-F2B2-BE5D17F2C2D0}"/>
                </a:ext>
              </a:extLst>
            </p:cNvPr>
            <p:cNvSpPr txBox="1"/>
            <p:nvPr/>
          </p:nvSpPr>
          <p:spPr>
            <a:xfrm>
              <a:off x="4723750" y="5253446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  <p:sp>
          <p:nvSpPr>
            <p:cNvPr id="2482" name="TextBox 2481">
              <a:extLst>
                <a:ext uri="{FF2B5EF4-FFF2-40B4-BE49-F238E27FC236}">
                  <a16:creationId xmlns:a16="http://schemas.microsoft.com/office/drawing/2014/main" id="{738DD72D-5745-6B60-1FAA-53055DE3BDA5}"/>
                </a:ext>
              </a:extLst>
            </p:cNvPr>
            <p:cNvSpPr txBox="1"/>
            <p:nvPr/>
          </p:nvSpPr>
          <p:spPr>
            <a:xfrm>
              <a:off x="4558123" y="6620939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64</a:t>
              </a:r>
            </a:p>
          </p:txBody>
        </p:sp>
        <p:sp>
          <p:nvSpPr>
            <p:cNvPr id="2483" name="TextBox 2482">
              <a:extLst>
                <a:ext uri="{FF2B5EF4-FFF2-40B4-BE49-F238E27FC236}">
                  <a16:creationId xmlns:a16="http://schemas.microsoft.com/office/drawing/2014/main" id="{A4550FB0-5209-6DC7-3545-D354E3E94386}"/>
                </a:ext>
              </a:extLst>
            </p:cNvPr>
            <p:cNvSpPr txBox="1"/>
            <p:nvPr/>
          </p:nvSpPr>
          <p:spPr>
            <a:xfrm>
              <a:off x="4000809" y="5890674"/>
              <a:ext cx="72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L – </a:t>
              </a:r>
              <a:r>
                <a:rPr lang="en-US" sz="12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5</a:t>
              </a:r>
              <a:r>
                <a:rPr lang="en-US" sz="1200" dirty="0">
                  <a:cs typeface="B Nazanin" panose="00000400000000000000" pitchFamily="2" charset="-78"/>
                </a:rPr>
                <a:t> + 1</a:t>
              </a:r>
            </a:p>
          </p:txBody>
        </p:sp>
      </p:grpSp>
      <p:grpSp>
        <p:nvGrpSpPr>
          <p:cNvPr id="2554" name="Group 2553">
            <a:extLst>
              <a:ext uri="{FF2B5EF4-FFF2-40B4-BE49-F238E27FC236}">
                <a16:creationId xmlns:a16="http://schemas.microsoft.com/office/drawing/2014/main" id="{DC442E90-51CC-F061-6725-20EF65E55C6A}"/>
              </a:ext>
            </a:extLst>
          </p:cNvPr>
          <p:cNvGrpSpPr/>
          <p:nvPr/>
        </p:nvGrpSpPr>
        <p:grpSpPr>
          <a:xfrm>
            <a:off x="6301936" y="1088590"/>
            <a:ext cx="999187" cy="1514383"/>
            <a:chOff x="2273300" y="367168"/>
            <a:chExt cx="999187" cy="1514383"/>
          </a:xfrm>
        </p:grpSpPr>
        <p:cxnSp>
          <p:nvCxnSpPr>
            <p:cNvPr id="2555" name="Straight Arrow Connector 2554">
              <a:extLst>
                <a:ext uri="{FF2B5EF4-FFF2-40B4-BE49-F238E27FC236}">
                  <a16:creationId xmlns:a16="http://schemas.microsoft.com/office/drawing/2014/main" id="{C4EAC391-F55C-5AE9-96C9-B46E7CF73E63}"/>
                </a:ext>
              </a:extLst>
            </p:cNvPr>
            <p:cNvCxnSpPr>
              <a:cxnSpLocks/>
            </p:cNvCxnSpPr>
            <p:nvPr/>
          </p:nvCxnSpPr>
          <p:spPr>
            <a:xfrm>
              <a:off x="2963923" y="654853"/>
              <a:ext cx="0" cy="12266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6" name="TextBox 2555">
              <a:extLst>
                <a:ext uri="{FF2B5EF4-FFF2-40B4-BE49-F238E27FC236}">
                  <a16:creationId xmlns:a16="http://schemas.microsoft.com/office/drawing/2014/main" id="{201721D4-C379-CC2B-6FDE-C7CAFADA1EEE}"/>
                </a:ext>
              </a:extLst>
            </p:cNvPr>
            <p:cNvSpPr txBox="1"/>
            <p:nvPr/>
          </p:nvSpPr>
          <p:spPr>
            <a:xfrm>
              <a:off x="2273300" y="1160480"/>
              <a:ext cx="60487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L – </a:t>
              </a:r>
              <a:r>
                <a:rPr lang="en-US" sz="12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3</a:t>
              </a:r>
              <a:r>
                <a:rPr lang="en-US" sz="1200" dirty="0">
                  <a:cs typeface="B Nazanin" panose="00000400000000000000" pitchFamily="2" charset="-78"/>
                </a:rPr>
                <a:t> + 1</a:t>
              </a:r>
            </a:p>
          </p:txBody>
        </p:sp>
        <p:cxnSp>
          <p:nvCxnSpPr>
            <p:cNvPr id="2557" name="Straight Arrow Connector 2556">
              <a:extLst>
                <a:ext uri="{FF2B5EF4-FFF2-40B4-BE49-F238E27FC236}">
                  <a16:creationId xmlns:a16="http://schemas.microsoft.com/office/drawing/2014/main" id="{9E3067BC-421F-0859-E3D6-2A736A0F1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140" y="589741"/>
              <a:ext cx="1886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8" name="TextBox 2557">
              <a:extLst>
                <a:ext uri="{FF2B5EF4-FFF2-40B4-BE49-F238E27FC236}">
                  <a16:creationId xmlns:a16="http://schemas.microsoft.com/office/drawing/2014/main" id="{BCD328B4-F59A-2DB0-B548-4EC415AF0CDC}"/>
                </a:ext>
              </a:extLst>
            </p:cNvPr>
            <p:cNvSpPr txBox="1"/>
            <p:nvPr/>
          </p:nvSpPr>
          <p:spPr>
            <a:xfrm>
              <a:off x="2912487" y="367168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  <p:grpSp>
          <p:nvGrpSpPr>
            <p:cNvPr id="2559" name="Group 2558">
              <a:extLst>
                <a:ext uri="{FF2B5EF4-FFF2-40B4-BE49-F238E27FC236}">
                  <a16:creationId xmlns:a16="http://schemas.microsoft.com/office/drawing/2014/main" id="{AB4F21E4-E388-33F8-BF62-EAE822FB7507}"/>
                </a:ext>
              </a:extLst>
            </p:cNvPr>
            <p:cNvGrpSpPr/>
            <p:nvPr/>
          </p:nvGrpSpPr>
          <p:grpSpPr>
            <a:xfrm>
              <a:off x="3024271" y="654853"/>
              <a:ext cx="136432" cy="1226698"/>
              <a:chOff x="10905703" y="2599812"/>
              <a:chExt cx="276251" cy="2483842"/>
            </a:xfrm>
            <a:solidFill>
              <a:srgbClr val="C7A1E3"/>
            </a:solidFill>
          </p:grpSpPr>
          <p:sp>
            <p:nvSpPr>
              <p:cNvPr id="2560" name="Rectangle 2559">
                <a:extLst>
                  <a:ext uri="{FF2B5EF4-FFF2-40B4-BE49-F238E27FC236}">
                    <a16:creationId xmlns:a16="http://schemas.microsoft.com/office/drawing/2014/main" id="{8426ED08-21D5-FBBA-A618-071587287070}"/>
                  </a:ext>
                </a:extLst>
              </p:cNvPr>
              <p:cNvSpPr/>
              <p:nvPr/>
            </p:nvSpPr>
            <p:spPr>
              <a:xfrm>
                <a:off x="10905703" y="2599812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61" name="Rectangle 2560">
                <a:extLst>
                  <a:ext uri="{FF2B5EF4-FFF2-40B4-BE49-F238E27FC236}">
                    <a16:creationId xmlns:a16="http://schemas.microsoft.com/office/drawing/2014/main" id="{FD5A69E8-8AD4-76DB-CA36-B623C8D4D504}"/>
                  </a:ext>
                </a:extLst>
              </p:cNvPr>
              <p:cNvSpPr/>
              <p:nvPr/>
            </p:nvSpPr>
            <p:spPr>
              <a:xfrm>
                <a:off x="10905703" y="2876063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62" name="Rectangle 2561">
                <a:extLst>
                  <a:ext uri="{FF2B5EF4-FFF2-40B4-BE49-F238E27FC236}">
                    <a16:creationId xmlns:a16="http://schemas.microsoft.com/office/drawing/2014/main" id="{4E0658C0-8A7E-A8CE-5308-8209B86C44A5}"/>
                  </a:ext>
                </a:extLst>
              </p:cNvPr>
              <p:cNvSpPr/>
              <p:nvPr/>
            </p:nvSpPr>
            <p:spPr>
              <a:xfrm>
                <a:off x="10905703" y="3152314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63" name="Rectangle 2562">
                <a:extLst>
                  <a:ext uri="{FF2B5EF4-FFF2-40B4-BE49-F238E27FC236}">
                    <a16:creationId xmlns:a16="http://schemas.microsoft.com/office/drawing/2014/main" id="{B12BB9E5-9CE7-7D26-F898-5383A4B36616}"/>
                  </a:ext>
                </a:extLst>
              </p:cNvPr>
              <p:cNvSpPr/>
              <p:nvPr/>
            </p:nvSpPr>
            <p:spPr>
              <a:xfrm>
                <a:off x="10905703" y="3429339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64" name="Rectangle 2563">
                <a:extLst>
                  <a:ext uri="{FF2B5EF4-FFF2-40B4-BE49-F238E27FC236}">
                    <a16:creationId xmlns:a16="http://schemas.microsoft.com/office/drawing/2014/main" id="{5E501A84-DCD8-33E6-5B34-EDD34581FBF6}"/>
                  </a:ext>
                </a:extLst>
              </p:cNvPr>
              <p:cNvSpPr/>
              <p:nvPr/>
            </p:nvSpPr>
            <p:spPr>
              <a:xfrm>
                <a:off x="10905703" y="3705590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65" name="Rectangle 2564">
                <a:extLst>
                  <a:ext uri="{FF2B5EF4-FFF2-40B4-BE49-F238E27FC236}">
                    <a16:creationId xmlns:a16="http://schemas.microsoft.com/office/drawing/2014/main" id="{5F5F961B-33AD-9600-4C47-E0B988EF1240}"/>
                  </a:ext>
                </a:extLst>
              </p:cNvPr>
              <p:cNvSpPr/>
              <p:nvPr/>
            </p:nvSpPr>
            <p:spPr>
              <a:xfrm>
                <a:off x="10905703" y="3981841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66" name="Rectangle 2565">
                <a:extLst>
                  <a:ext uri="{FF2B5EF4-FFF2-40B4-BE49-F238E27FC236}">
                    <a16:creationId xmlns:a16="http://schemas.microsoft.com/office/drawing/2014/main" id="{86FD6ADD-CD0F-B253-6BE3-79539A9C0409}"/>
                  </a:ext>
                </a:extLst>
              </p:cNvPr>
              <p:cNvSpPr/>
              <p:nvPr/>
            </p:nvSpPr>
            <p:spPr>
              <a:xfrm>
                <a:off x="10905703" y="3979232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67" name="Rectangle 2566">
                <a:extLst>
                  <a:ext uri="{FF2B5EF4-FFF2-40B4-BE49-F238E27FC236}">
                    <a16:creationId xmlns:a16="http://schemas.microsoft.com/office/drawing/2014/main" id="{B9404592-A4AD-F82D-B0F8-304BF8F18DC8}"/>
                  </a:ext>
                </a:extLst>
              </p:cNvPr>
              <p:cNvSpPr/>
              <p:nvPr/>
            </p:nvSpPr>
            <p:spPr>
              <a:xfrm>
                <a:off x="10905703" y="4255483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68" name="Rectangle 2567">
                <a:extLst>
                  <a:ext uri="{FF2B5EF4-FFF2-40B4-BE49-F238E27FC236}">
                    <a16:creationId xmlns:a16="http://schemas.microsoft.com/office/drawing/2014/main" id="{76E892F8-2B5D-DB01-C125-F484044F59D3}"/>
                  </a:ext>
                </a:extLst>
              </p:cNvPr>
              <p:cNvSpPr/>
              <p:nvPr/>
            </p:nvSpPr>
            <p:spPr>
              <a:xfrm>
                <a:off x="10905703" y="4531734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69" name="Rectangle 2568">
                <a:extLst>
                  <a:ext uri="{FF2B5EF4-FFF2-40B4-BE49-F238E27FC236}">
                    <a16:creationId xmlns:a16="http://schemas.microsoft.com/office/drawing/2014/main" id="{142216C0-21C2-4EB9-F421-157E368E71AF}"/>
                  </a:ext>
                </a:extLst>
              </p:cNvPr>
              <p:cNvSpPr/>
              <p:nvPr/>
            </p:nvSpPr>
            <p:spPr>
              <a:xfrm>
                <a:off x="10905703" y="4807403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</p:grpSp>
      </p:grpSp>
      <p:grpSp>
        <p:nvGrpSpPr>
          <p:cNvPr id="2570" name="Group 2569">
            <a:extLst>
              <a:ext uri="{FF2B5EF4-FFF2-40B4-BE49-F238E27FC236}">
                <a16:creationId xmlns:a16="http://schemas.microsoft.com/office/drawing/2014/main" id="{4E8A786B-8942-931E-8713-7BB992FB0D60}"/>
              </a:ext>
            </a:extLst>
          </p:cNvPr>
          <p:cNvGrpSpPr/>
          <p:nvPr/>
        </p:nvGrpSpPr>
        <p:grpSpPr>
          <a:xfrm>
            <a:off x="6301936" y="3179983"/>
            <a:ext cx="999187" cy="1390938"/>
            <a:chOff x="2273300" y="354468"/>
            <a:chExt cx="999187" cy="1390938"/>
          </a:xfrm>
        </p:grpSpPr>
        <p:cxnSp>
          <p:nvCxnSpPr>
            <p:cNvPr id="2571" name="Straight Arrow Connector 2570">
              <a:extLst>
                <a:ext uri="{FF2B5EF4-FFF2-40B4-BE49-F238E27FC236}">
                  <a16:creationId xmlns:a16="http://schemas.microsoft.com/office/drawing/2014/main" id="{4F4D4785-40E1-98B7-9F17-38F11DAAFB85}"/>
                </a:ext>
              </a:extLst>
            </p:cNvPr>
            <p:cNvCxnSpPr>
              <a:cxnSpLocks/>
            </p:cNvCxnSpPr>
            <p:nvPr/>
          </p:nvCxnSpPr>
          <p:spPr>
            <a:xfrm>
              <a:off x="2963923" y="654853"/>
              <a:ext cx="0" cy="10905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2" name="TextBox 2571">
              <a:extLst>
                <a:ext uri="{FF2B5EF4-FFF2-40B4-BE49-F238E27FC236}">
                  <a16:creationId xmlns:a16="http://schemas.microsoft.com/office/drawing/2014/main" id="{939557DE-FF94-E92F-6B34-0F468B63AD9D}"/>
                </a:ext>
              </a:extLst>
            </p:cNvPr>
            <p:cNvSpPr txBox="1"/>
            <p:nvPr/>
          </p:nvSpPr>
          <p:spPr>
            <a:xfrm>
              <a:off x="2273300" y="1107796"/>
              <a:ext cx="60487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L – </a:t>
              </a:r>
              <a:r>
                <a:rPr lang="en-US" sz="12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4</a:t>
              </a:r>
              <a:r>
                <a:rPr lang="en-US" sz="1200" dirty="0">
                  <a:cs typeface="B Nazanin" panose="00000400000000000000" pitchFamily="2" charset="-78"/>
                </a:rPr>
                <a:t> + 1</a:t>
              </a:r>
            </a:p>
          </p:txBody>
        </p:sp>
        <p:cxnSp>
          <p:nvCxnSpPr>
            <p:cNvPr id="2573" name="Straight Arrow Connector 2572">
              <a:extLst>
                <a:ext uri="{FF2B5EF4-FFF2-40B4-BE49-F238E27FC236}">
                  <a16:creationId xmlns:a16="http://schemas.microsoft.com/office/drawing/2014/main" id="{C60E6216-7D14-B74F-1164-7B76745621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140" y="589741"/>
              <a:ext cx="1886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4" name="TextBox 2573">
              <a:extLst>
                <a:ext uri="{FF2B5EF4-FFF2-40B4-BE49-F238E27FC236}">
                  <a16:creationId xmlns:a16="http://schemas.microsoft.com/office/drawing/2014/main" id="{6024A23C-0FB8-2E8B-81BA-FA657A0469A0}"/>
                </a:ext>
              </a:extLst>
            </p:cNvPr>
            <p:cNvSpPr txBox="1"/>
            <p:nvPr/>
          </p:nvSpPr>
          <p:spPr>
            <a:xfrm>
              <a:off x="2912487" y="354468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F5B558CA-58D4-29A7-19B0-689B126AA846}"/>
                </a:ext>
              </a:extLst>
            </p:cNvPr>
            <p:cNvGrpSpPr/>
            <p:nvPr/>
          </p:nvGrpSpPr>
          <p:grpSpPr>
            <a:xfrm>
              <a:off x="3024271" y="654853"/>
              <a:ext cx="136432" cy="1090553"/>
              <a:chOff x="10905703" y="2599812"/>
              <a:chExt cx="276251" cy="2208173"/>
            </a:xfrm>
            <a:solidFill>
              <a:srgbClr val="C7A1E3"/>
            </a:solidFill>
          </p:grpSpPr>
          <p:sp>
            <p:nvSpPr>
              <p:cNvPr id="2576" name="Rectangle 2575">
                <a:extLst>
                  <a:ext uri="{FF2B5EF4-FFF2-40B4-BE49-F238E27FC236}">
                    <a16:creationId xmlns:a16="http://schemas.microsoft.com/office/drawing/2014/main" id="{F2C9F7D6-63E2-6AE2-63AB-9B21997CB234}"/>
                  </a:ext>
                </a:extLst>
              </p:cNvPr>
              <p:cNvSpPr/>
              <p:nvPr/>
            </p:nvSpPr>
            <p:spPr>
              <a:xfrm>
                <a:off x="10905703" y="2599812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77" name="Rectangle 2576">
                <a:extLst>
                  <a:ext uri="{FF2B5EF4-FFF2-40B4-BE49-F238E27FC236}">
                    <a16:creationId xmlns:a16="http://schemas.microsoft.com/office/drawing/2014/main" id="{CA58BD64-53AF-39EC-8B7D-A3531ACB4EA9}"/>
                  </a:ext>
                </a:extLst>
              </p:cNvPr>
              <p:cNvSpPr/>
              <p:nvPr/>
            </p:nvSpPr>
            <p:spPr>
              <a:xfrm>
                <a:off x="10905703" y="2876063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78" name="Rectangle 2577">
                <a:extLst>
                  <a:ext uri="{FF2B5EF4-FFF2-40B4-BE49-F238E27FC236}">
                    <a16:creationId xmlns:a16="http://schemas.microsoft.com/office/drawing/2014/main" id="{5C794765-52BD-4716-86C0-8C76C06A65AE}"/>
                  </a:ext>
                </a:extLst>
              </p:cNvPr>
              <p:cNvSpPr/>
              <p:nvPr/>
            </p:nvSpPr>
            <p:spPr>
              <a:xfrm>
                <a:off x="10905703" y="3152314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79" name="Rectangle 2578">
                <a:extLst>
                  <a:ext uri="{FF2B5EF4-FFF2-40B4-BE49-F238E27FC236}">
                    <a16:creationId xmlns:a16="http://schemas.microsoft.com/office/drawing/2014/main" id="{BD6F0C00-9844-06F1-50CE-0BD735A15231}"/>
                  </a:ext>
                </a:extLst>
              </p:cNvPr>
              <p:cNvSpPr/>
              <p:nvPr/>
            </p:nvSpPr>
            <p:spPr>
              <a:xfrm>
                <a:off x="10905703" y="3429339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80" name="Rectangle 2579">
                <a:extLst>
                  <a:ext uri="{FF2B5EF4-FFF2-40B4-BE49-F238E27FC236}">
                    <a16:creationId xmlns:a16="http://schemas.microsoft.com/office/drawing/2014/main" id="{00F23BE4-7398-BBD7-B6E2-939C3FB4B228}"/>
                  </a:ext>
                </a:extLst>
              </p:cNvPr>
              <p:cNvSpPr/>
              <p:nvPr/>
            </p:nvSpPr>
            <p:spPr>
              <a:xfrm>
                <a:off x="10905703" y="3705590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81" name="Rectangle 2580">
                <a:extLst>
                  <a:ext uri="{FF2B5EF4-FFF2-40B4-BE49-F238E27FC236}">
                    <a16:creationId xmlns:a16="http://schemas.microsoft.com/office/drawing/2014/main" id="{81103493-580F-93AC-6324-5426CAB498C9}"/>
                  </a:ext>
                </a:extLst>
              </p:cNvPr>
              <p:cNvSpPr/>
              <p:nvPr/>
            </p:nvSpPr>
            <p:spPr>
              <a:xfrm>
                <a:off x="10905703" y="3981841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82" name="Rectangle 2581">
                <a:extLst>
                  <a:ext uri="{FF2B5EF4-FFF2-40B4-BE49-F238E27FC236}">
                    <a16:creationId xmlns:a16="http://schemas.microsoft.com/office/drawing/2014/main" id="{1ABE25E9-FAA5-54A5-CBD2-37318BCFBB30}"/>
                  </a:ext>
                </a:extLst>
              </p:cNvPr>
              <p:cNvSpPr/>
              <p:nvPr/>
            </p:nvSpPr>
            <p:spPr>
              <a:xfrm>
                <a:off x="10905703" y="3979232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83" name="Rectangle 2582">
                <a:extLst>
                  <a:ext uri="{FF2B5EF4-FFF2-40B4-BE49-F238E27FC236}">
                    <a16:creationId xmlns:a16="http://schemas.microsoft.com/office/drawing/2014/main" id="{6803D79B-67AE-8371-6726-E15755DD1F08}"/>
                  </a:ext>
                </a:extLst>
              </p:cNvPr>
              <p:cNvSpPr/>
              <p:nvPr/>
            </p:nvSpPr>
            <p:spPr>
              <a:xfrm>
                <a:off x="10905703" y="4255483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84" name="Rectangle 2583">
                <a:extLst>
                  <a:ext uri="{FF2B5EF4-FFF2-40B4-BE49-F238E27FC236}">
                    <a16:creationId xmlns:a16="http://schemas.microsoft.com/office/drawing/2014/main" id="{0A1E2904-4E5E-5397-AAB7-2D59D9CADA09}"/>
                  </a:ext>
                </a:extLst>
              </p:cNvPr>
              <p:cNvSpPr/>
              <p:nvPr/>
            </p:nvSpPr>
            <p:spPr>
              <a:xfrm>
                <a:off x="10905703" y="4531734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</p:grpSp>
      </p:grpSp>
      <p:grpSp>
        <p:nvGrpSpPr>
          <p:cNvPr id="2585" name="Group 2584">
            <a:extLst>
              <a:ext uri="{FF2B5EF4-FFF2-40B4-BE49-F238E27FC236}">
                <a16:creationId xmlns:a16="http://schemas.microsoft.com/office/drawing/2014/main" id="{F1DCF42C-8A2F-2865-45B6-2A0B3757F9D2}"/>
              </a:ext>
            </a:extLst>
          </p:cNvPr>
          <p:cNvGrpSpPr/>
          <p:nvPr/>
        </p:nvGrpSpPr>
        <p:grpSpPr>
          <a:xfrm>
            <a:off x="6301936" y="5329818"/>
            <a:ext cx="999187" cy="1254507"/>
            <a:chOff x="2273300" y="354468"/>
            <a:chExt cx="999187" cy="1254507"/>
          </a:xfrm>
        </p:grpSpPr>
        <p:cxnSp>
          <p:nvCxnSpPr>
            <p:cNvPr id="2586" name="Straight Arrow Connector 2585">
              <a:extLst>
                <a:ext uri="{FF2B5EF4-FFF2-40B4-BE49-F238E27FC236}">
                  <a16:creationId xmlns:a16="http://schemas.microsoft.com/office/drawing/2014/main" id="{60803EB5-2BE2-4926-5B20-C9AA6393EE0D}"/>
                </a:ext>
              </a:extLst>
            </p:cNvPr>
            <p:cNvCxnSpPr>
              <a:cxnSpLocks/>
            </p:cNvCxnSpPr>
            <p:nvPr/>
          </p:nvCxnSpPr>
          <p:spPr>
            <a:xfrm>
              <a:off x="2963923" y="654853"/>
              <a:ext cx="0" cy="9541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7" name="TextBox 2586">
              <a:extLst>
                <a:ext uri="{FF2B5EF4-FFF2-40B4-BE49-F238E27FC236}">
                  <a16:creationId xmlns:a16="http://schemas.microsoft.com/office/drawing/2014/main" id="{4B610465-31B4-F6FC-CE3F-E87B752B59AC}"/>
                </a:ext>
              </a:extLst>
            </p:cNvPr>
            <p:cNvSpPr txBox="1"/>
            <p:nvPr/>
          </p:nvSpPr>
          <p:spPr>
            <a:xfrm>
              <a:off x="2273300" y="1039581"/>
              <a:ext cx="60487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L – </a:t>
              </a:r>
              <a:r>
                <a:rPr lang="en-US" sz="12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5</a:t>
              </a:r>
              <a:r>
                <a:rPr lang="en-US" sz="1200" dirty="0">
                  <a:cs typeface="B Nazanin" panose="00000400000000000000" pitchFamily="2" charset="-78"/>
                </a:rPr>
                <a:t> + 1</a:t>
              </a:r>
            </a:p>
          </p:txBody>
        </p:sp>
        <p:cxnSp>
          <p:nvCxnSpPr>
            <p:cNvPr id="2588" name="Straight Arrow Connector 2587">
              <a:extLst>
                <a:ext uri="{FF2B5EF4-FFF2-40B4-BE49-F238E27FC236}">
                  <a16:creationId xmlns:a16="http://schemas.microsoft.com/office/drawing/2014/main" id="{4D7E7576-6360-0BA0-4460-ACBD341D5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8140" y="589741"/>
              <a:ext cx="18869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9" name="TextBox 2588">
              <a:extLst>
                <a:ext uri="{FF2B5EF4-FFF2-40B4-BE49-F238E27FC236}">
                  <a16:creationId xmlns:a16="http://schemas.microsoft.com/office/drawing/2014/main" id="{E8860E68-C15F-0D46-6319-F0EEC8947574}"/>
                </a:ext>
              </a:extLst>
            </p:cNvPr>
            <p:cNvSpPr txBox="1"/>
            <p:nvPr/>
          </p:nvSpPr>
          <p:spPr>
            <a:xfrm>
              <a:off x="2912487" y="354468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  <p:grpSp>
          <p:nvGrpSpPr>
            <p:cNvPr id="2590" name="Group 2589">
              <a:extLst>
                <a:ext uri="{FF2B5EF4-FFF2-40B4-BE49-F238E27FC236}">
                  <a16:creationId xmlns:a16="http://schemas.microsoft.com/office/drawing/2014/main" id="{C1BBE2DF-EFDB-CF15-0D27-22EEEF8282B3}"/>
                </a:ext>
              </a:extLst>
            </p:cNvPr>
            <p:cNvGrpSpPr/>
            <p:nvPr/>
          </p:nvGrpSpPr>
          <p:grpSpPr>
            <a:xfrm>
              <a:off x="3024271" y="654854"/>
              <a:ext cx="136432" cy="954121"/>
              <a:chOff x="10905703" y="2599812"/>
              <a:chExt cx="276251" cy="1931922"/>
            </a:xfrm>
            <a:solidFill>
              <a:srgbClr val="C7A1E3"/>
            </a:solidFill>
          </p:grpSpPr>
          <p:sp>
            <p:nvSpPr>
              <p:cNvPr id="2591" name="Rectangle 2590">
                <a:extLst>
                  <a:ext uri="{FF2B5EF4-FFF2-40B4-BE49-F238E27FC236}">
                    <a16:creationId xmlns:a16="http://schemas.microsoft.com/office/drawing/2014/main" id="{4E158EF7-9AC8-07CE-E6CB-E306140F1625}"/>
                  </a:ext>
                </a:extLst>
              </p:cNvPr>
              <p:cNvSpPr/>
              <p:nvPr/>
            </p:nvSpPr>
            <p:spPr>
              <a:xfrm>
                <a:off x="10905703" y="2599812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92" name="Rectangle 2591">
                <a:extLst>
                  <a:ext uri="{FF2B5EF4-FFF2-40B4-BE49-F238E27FC236}">
                    <a16:creationId xmlns:a16="http://schemas.microsoft.com/office/drawing/2014/main" id="{636195C8-03C2-CA67-7A3D-BEBAA0654CA1}"/>
                  </a:ext>
                </a:extLst>
              </p:cNvPr>
              <p:cNvSpPr/>
              <p:nvPr/>
            </p:nvSpPr>
            <p:spPr>
              <a:xfrm>
                <a:off x="10905703" y="2876063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93" name="Rectangle 2592">
                <a:extLst>
                  <a:ext uri="{FF2B5EF4-FFF2-40B4-BE49-F238E27FC236}">
                    <a16:creationId xmlns:a16="http://schemas.microsoft.com/office/drawing/2014/main" id="{85BF39A4-04E7-3B72-2A22-07F36A61755E}"/>
                  </a:ext>
                </a:extLst>
              </p:cNvPr>
              <p:cNvSpPr/>
              <p:nvPr/>
            </p:nvSpPr>
            <p:spPr>
              <a:xfrm>
                <a:off x="10905703" y="3152314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94" name="Rectangle 2593">
                <a:extLst>
                  <a:ext uri="{FF2B5EF4-FFF2-40B4-BE49-F238E27FC236}">
                    <a16:creationId xmlns:a16="http://schemas.microsoft.com/office/drawing/2014/main" id="{A819552F-5284-8E0E-651C-B87FDC52A217}"/>
                  </a:ext>
                </a:extLst>
              </p:cNvPr>
              <p:cNvSpPr/>
              <p:nvPr/>
            </p:nvSpPr>
            <p:spPr>
              <a:xfrm>
                <a:off x="10905703" y="3429339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95" name="Rectangle 2594">
                <a:extLst>
                  <a:ext uri="{FF2B5EF4-FFF2-40B4-BE49-F238E27FC236}">
                    <a16:creationId xmlns:a16="http://schemas.microsoft.com/office/drawing/2014/main" id="{5C34BA12-9894-6386-EF94-68DB6C81A687}"/>
                  </a:ext>
                </a:extLst>
              </p:cNvPr>
              <p:cNvSpPr/>
              <p:nvPr/>
            </p:nvSpPr>
            <p:spPr>
              <a:xfrm>
                <a:off x="10905703" y="3705590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96" name="Rectangle 2595">
                <a:extLst>
                  <a:ext uri="{FF2B5EF4-FFF2-40B4-BE49-F238E27FC236}">
                    <a16:creationId xmlns:a16="http://schemas.microsoft.com/office/drawing/2014/main" id="{6DFCAECE-E5B2-EBFF-B83E-EBC6F31E1A5C}"/>
                  </a:ext>
                </a:extLst>
              </p:cNvPr>
              <p:cNvSpPr/>
              <p:nvPr/>
            </p:nvSpPr>
            <p:spPr>
              <a:xfrm>
                <a:off x="10905703" y="3981841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97" name="Rectangle 2596">
                <a:extLst>
                  <a:ext uri="{FF2B5EF4-FFF2-40B4-BE49-F238E27FC236}">
                    <a16:creationId xmlns:a16="http://schemas.microsoft.com/office/drawing/2014/main" id="{947D56CC-D147-EC62-DD9A-8D550F77C6C2}"/>
                  </a:ext>
                </a:extLst>
              </p:cNvPr>
              <p:cNvSpPr/>
              <p:nvPr/>
            </p:nvSpPr>
            <p:spPr>
              <a:xfrm>
                <a:off x="10905703" y="3979232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598" name="Rectangle 2597">
                <a:extLst>
                  <a:ext uri="{FF2B5EF4-FFF2-40B4-BE49-F238E27FC236}">
                    <a16:creationId xmlns:a16="http://schemas.microsoft.com/office/drawing/2014/main" id="{A0E5161C-9840-E307-E600-ED25F219D21A}"/>
                  </a:ext>
                </a:extLst>
              </p:cNvPr>
              <p:cNvSpPr/>
              <p:nvPr/>
            </p:nvSpPr>
            <p:spPr>
              <a:xfrm>
                <a:off x="10905703" y="4255483"/>
                <a:ext cx="276251" cy="276251"/>
              </a:xfrm>
              <a:prstGeom prst="rect">
                <a:avLst/>
              </a:prstGeom>
              <a:grp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</p:grpSp>
      </p:grpSp>
      <p:grpSp>
        <p:nvGrpSpPr>
          <p:cNvPr id="2599" name="Group 2598">
            <a:extLst>
              <a:ext uri="{FF2B5EF4-FFF2-40B4-BE49-F238E27FC236}">
                <a16:creationId xmlns:a16="http://schemas.microsoft.com/office/drawing/2014/main" id="{3C514975-940C-027F-2E65-6BF73D5AD934}"/>
              </a:ext>
            </a:extLst>
          </p:cNvPr>
          <p:cNvGrpSpPr/>
          <p:nvPr/>
        </p:nvGrpSpPr>
        <p:grpSpPr>
          <a:xfrm>
            <a:off x="7978873" y="1456346"/>
            <a:ext cx="795578" cy="778871"/>
            <a:chOff x="9458332" y="2475189"/>
            <a:chExt cx="795578" cy="778871"/>
          </a:xfrm>
        </p:grpSpPr>
        <p:grpSp>
          <p:nvGrpSpPr>
            <p:cNvPr id="2600" name="Group 2599">
              <a:extLst>
                <a:ext uri="{FF2B5EF4-FFF2-40B4-BE49-F238E27FC236}">
                  <a16:creationId xmlns:a16="http://schemas.microsoft.com/office/drawing/2014/main" id="{8D825BCD-8C7F-6D3A-A8D3-1EA92CAA9DAC}"/>
                </a:ext>
              </a:extLst>
            </p:cNvPr>
            <p:cNvGrpSpPr/>
            <p:nvPr/>
          </p:nvGrpSpPr>
          <p:grpSpPr>
            <a:xfrm>
              <a:off x="9783489" y="2772296"/>
              <a:ext cx="470421" cy="470421"/>
              <a:chOff x="10254701" y="3469586"/>
              <a:chExt cx="1038251" cy="1038251"/>
            </a:xfrm>
          </p:grpSpPr>
          <p:sp>
            <p:nvSpPr>
              <p:cNvPr id="2607" name="Rectangle 2606">
                <a:extLst>
                  <a:ext uri="{FF2B5EF4-FFF2-40B4-BE49-F238E27FC236}">
                    <a16:creationId xmlns:a16="http://schemas.microsoft.com/office/drawing/2014/main" id="{35D7CB4A-32AA-17CC-0ACF-F0E54B6FD533}"/>
                  </a:ext>
                </a:extLst>
              </p:cNvPr>
              <p:cNvSpPr/>
              <p:nvPr/>
            </p:nvSpPr>
            <p:spPr>
              <a:xfrm>
                <a:off x="10254701" y="34695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08" name="Rectangle 2607">
                <a:extLst>
                  <a:ext uri="{FF2B5EF4-FFF2-40B4-BE49-F238E27FC236}">
                    <a16:creationId xmlns:a16="http://schemas.microsoft.com/office/drawing/2014/main" id="{EC7058C5-DB29-5085-CD2C-99AB695C94B4}"/>
                  </a:ext>
                </a:extLst>
              </p:cNvPr>
              <p:cNvSpPr/>
              <p:nvPr/>
            </p:nvSpPr>
            <p:spPr>
              <a:xfrm>
                <a:off x="10407101" y="36219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09" name="Rectangle 2608">
                <a:extLst>
                  <a:ext uri="{FF2B5EF4-FFF2-40B4-BE49-F238E27FC236}">
                    <a16:creationId xmlns:a16="http://schemas.microsoft.com/office/drawing/2014/main" id="{A49B9BC7-2A73-5ACF-515C-1DD8466D6EAD}"/>
                  </a:ext>
                </a:extLst>
              </p:cNvPr>
              <p:cNvSpPr/>
              <p:nvPr/>
            </p:nvSpPr>
            <p:spPr>
              <a:xfrm>
                <a:off x="10559501" y="37743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10" name="Rectangle 2609">
                <a:extLst>
                  <a:ext uri="{FF2B5EF4-FFF2-40B4-BE49-F238E27FC236}">
                    <a16:creationId xmlns:a16="http://schemas.microsoft.com/office/drawing/2014/main" id="{4DEB5706-1189-CFB6-2A3D-A22EC83A6C2C}"/>
                  </a:ext>
                </a:extLst>
              </p:cNvPr>
              <p:cNvSpPr/>
              <p:nvPr/>
            </p:nvSpPr>
            <p:spPr>
              <a:xfrm>
                <a:off x="10711901" y="39267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11" name="Rectangle 2610">
                <a:extLst>
                  <a:ext uri="{FF2B5EF4-FFF2-40B4-BE49-F238E27FC236}">
                    <a16:creationId xmlns:a16="http://schemas.microsoft.com/office/drawing/2014/main" id="{370F0890-33CE-CFE6-E794-CEC4A577D7FD}"/>
                  </a:ext>
                </a:extLst>
              </p:cNvPr>
              <p:cNvSpPr/>
              <p:nvPr/>
            </p:nvSpPr>
            <p:spPr>
              <a:xfrm>
                <a:off x="10864301" y="40791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12" name="Rectangle 2611">
                <a:extLst>
                  <a:ext uri="{FF2B5EF4-FFF2-40B4-BE49-F238E27FC236}">
                    <a16:creationId xmlns:a16="http://schemas.microsoft.com/office/drawing/2014/main" id="{7EAEB22B-065C-73C5-1E22-8EAD9E357184}"/>
                  </a:ext>
                </a:extLst>
              </p:cNvPr>
              <p:cNvSpPr/>
              <p:nvPr/>
            </p:nvSpPr>
            <p:spPr>
              <a:xfrm>
                <a:off x="11016701" y="42315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</p:grpSp>
        <p:cxnSp>
          <p:nvCxnSpPr>
            <p:cNvPr id="2601" name="Straight Arrow Connector 2600">
              <a:extLst>
                <a:ext uri="{FF2B5EF4-FFF2-40B4-BE49-F238E27FC236}">
                  <a16:creationId xmlns:a16="http://schemas.microsoft.com/office/drawing/2014/main" id="{2AEC0CEA-868A-F9C4-B3D7-8D50FA3DE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1118" y="2952125"/>
              <a:ext cx="345549" cy="3019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2" name="TextBox 2601">
              <a:extLst>
                <a:ext uri="{FF2B5EF4-FFF2-40B4-BE49-F238E27FC236}">
                  <a16:creationId xmlns:a16="http://schemas.microsoft.com/office/drawing/2014/main" id="{6A6B91B8-129B-8281-D404-949C12E9FF3D}"/>
                </a:ext>
              </a:extLst>
            </p:cNvPr>
            <p:cNvSpPr txBox="1"/>
            <p:nvPr/>
          </p:nvSpPr>
          <p:spPr>
            <a:xfrm>
              <a:off x="9499042" y="3059266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64</a:t>
              </a:r>
            </a:p>
          </p:txBody>
        </p:sp>
        <p:cxnSp>
          <p:nvCxnSpPr>
            <p:cNvPr id="2603" name="Straight Arrow Connector 2602">
              <a:extLst>
                <a:ext uri="{FF2B5EF4-FFF2-40B4-BE49-F238E27FC236}">
                  <a16:creationId xmlns:a16="http://schemas.microsoft.com/office/drawing/2014/main" id="{5A023D44-0172-C72F-9890-4CB9E1474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0373" y="2693196"/>
              <a:ext cx="1712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4" name="TextBox 2603">
              <a:extLst>
                <a:ext uri="{FF2B5EF4-FFF2-40B4-BE49-F238E27FC236}">
                  <a16:creationId xmlns:a16="http://schemas.microsoft.com/office/drawing/2014/main" id="{848E63C1-93A0-BB22-096D-4098AB593B39}"/>
                </a:ext>
              </a:extLst>
            </p:cNvPr>
            <p:cNvSpPr txBox="1"/>
            <p:nvPr/>
          </p:nvSpPr>
          <p:spPr>
            <a:xfrm>
              <a:off x="9741459" y="2475189"/>
              <a:ext cx="20197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  <p:cxnSp>
          <p:nvCxnSpPr>
            <p:cNvPr id="2605" name="Straight Arrow Connector 2604">
              <a:extLst>
                <a:ext uri="{FF2B5EF4-FFF2-40B4-BE49-F238E27FC236}">
                  <a16:creationId xmlns:a16="http://schemas.microsoft.com/office/drawing/2014/main" id="{FA690B78-9BA1-7245-10A9-0C88436EA1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6829" y="2741183"/>
              <a:ext cx="5578" cy="1692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6" name="TextBox 2605">
              <a:extLst>
                <a:ext uri="{FF2B5EF4-FFF2-40B4-BE49-F238E27FC236}">
                  <a16:creationId xmlns:a16="http://schemas.microsoft.com/office/drawing/2014/main" id="{6A535545-B7E0-916E-758E-691FD6520C82}"/>
                </a:ext>
              </a:extLst>
            </p:cNvPr>
            <p:cNvSpPr txBox="1"/>
            <p:nvPr/>
          </p:nvSpPr>
          <p:spPr>
            <a:xfrm>
              <a:off x="9458332" y="2726894"/>
              <a:ext cx="20197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</p:grpSp>
      <p:grpSp>
        <p:nvGrpSpPr>
          <p:cNvPr id="2613" name="Group 2612">
            <a:extLst>
              <a:ext uri="{FF2B5EF4-FFF2-40B4-BE49-F238E27FC236}">
                <a16:creationId xmlns:a16="http://schemas.microsoft.com/office/drawing/2014/main" id="{DA1D45BA-4258-B26C-D2AD-2B347EF32AAD}"/>
              </a:ext>
            </a:extLst>
          </p:cNvPr>
          <p:cNvGrpSpPr/>
          <p:nvPr/>
        </p:nvGrpSpPr>
        <p:grpSpPr>
          <a:xfrm>
            <a:off x="7978873" y="3486017"/>
            <a:ext cx="795578" cy="778871"/>
            <a:chOff x="9458332" y="2475189"/>
            <a:chExt cx="795578" cy="778871"/>
          </a:xfrm>
        </p:grpSpPr>
        <p:grpSp>
          <p:nvGrpSpPr>
            <p:cNvPr id="2614" name="Group 2613">
              <a:extLst>
                <a:ext uri="{FF2B5EF4-FFF2-40B4-BE49-F238E27FC236}">
                  <a16:creationId xmlns:a16="http://schemas.microsoft.com/office/drawing/2014/main" id="{2D2613DC-297B-B3CF-1D60-F1E75545C01C}"/>
                </a:ext>
              </a:extLst>
            </p:cNvPr>
            <p:cNvGrpSpPr/>
            <p:nvPr/>
          </p:nvGrpSpPr>
          <p:grpSpPr>
            <a:xfrm>
              <a:off x="9783489" y="2772296"/>
              <a:ext cx="470421" cy="470421"/>
              <a:chOff x="10254701" y="3469586"/>
              <a:chExt cx="1038251" cy="1038251"/>
            </a:xfrm>
          </p:grpSpPr>
          <p:sp>
            <p:nvSpPr>
              <p:cNvPr id="2621" name="Rectangle 2620">
                <a:extLst>
                  <a:ext uri="{FF2B5EF4-FFF2-40B4-BE49-F238E27FC236}">
                    <a16:creationId xmlns:a16="http://schemas.microsoft.com/office/drawing/2014/main" id="{6A8D35F4-D8E1-84B7-120B-97897BC70596}"/>
                  </a:ext>
                </a:extLst>
              </p:cNvPr>
              <p:cNvSpPr/>
              <p:nvPr/>
            </p:nvSpPr>
            <p:spPr>
              <a:xfrm>
                <a:off x="10254701" y="34695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22" name="Rectangle 2621">
                <a:extLst>
                  <a:ext uri="{FF2B5EF4-FFF2-40B4-BE49-F238E27FC236}">
                    <a16:creationId xmlns:a16="http://schemas.microsoft.com/office/drawing/2014/main" id="{E83A082E-6ECB-B905-AA29-89D4BE5DC191}"/>
                  </a:ext>
                </a:extLst>
              </p:cNvPr>
              <p:cNvSpPr/>
              <p:nvPr/>
            </p:nvSpPr>
            <p:spPr>
              <a:xfrm>
                <a:off x="10407101" y="36219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23" name="Rectangle 2622">
                <a:extLst>
                  <a:ext uri="{FF2B5EF4-FFF2-40B4-BE49-F238E27FC236}">
                    <a16:creationId xmlns:a16="http://schemas.microsoft.com/office/drawing/2014/main" id="{372DB366-FA64-4567-1C86-B9FE92CBD0F5}"/>
                  </a:ext>
                </a:extLst>
              </p:cNvPr>
              <p:cNvSpPr/>
              <p:nvPr/>
            </p:nvSpPr>
            <p:spPr>
              <a:xfrm>
                <a:off x="10559501" y="37743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24" name="Rectangle 2623">
                <a:extLst>
                  <a:ext uri="{FF2B5EF4-FFF2-40B4-BE49-F238E27FC236}">
                    <a16:creationId xmlns:a16="http://schemas.microsoft.com/office/drawing/2014/main" id="{996A72BB-5B07-1487-39A2-DB38399E0822}"/>
                  </a:ext>
                </a:extLst>
              </p:cNvPr>
              <p:cNvSpPr/>
              <p:nvPr/>
            </p:nvSpPr>
            <p:spPr>
              <a:xfrm>
                <a:off x="10711901" y="39267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25" name="Rectangle 2624">
                <a:extLst>
                  <a:ext uri="{FF2B5EF4-FFF2-40B4-BE49-F238E27FC236}">
                    <a16:creationId xmlns:a16="http://schemas.microsoft.com/office/drawing/2014/main" id="{53A23F85-A246-9DD0-3799-291D220604F8}"/>
                  </a:ext>
                </a:extLst>
              </p:cNvPr>
              <p:cNvSpPr/>
              <p:nvPr/>
            </p:nvSpPr>
            <p:spPr>
              <a:xfrm>
                <a:off x="10864301" y="40791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26" name="Rectangle 2625">
                <a:extLst>
                  <a:ext uri="{FF2B5EF4-FFF2-40B4-BE49-F238E27FC236}">
                    <a16:creationId xmlns:a16="http://schemas.microsoft.com/office/drawing/2014/main" id="{E42440A1-FF8B-9144-473C-6E9BFBBF2BC1}"/>
                  </a:ext>
                </a:extLst>
              </p:cNvPr>
              <p:cNvSpPr/>
              <p:nvPr/>
            </p:nvSpPr>
            <p:spPr>
              <a:xfrm>
                <a:off x="11016701" y="42315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</p:grpSp>
        <p:cxnSp>
          <p:nvCxnSpPr>
            <p:cNvPr id="2615" name="Straight Arrow Connector 2614">
              <a:extLst>
                <a:ext uri="{FF2B5EF4-FFF2-40B4-BE49-F238E27FC236}">
                  <a16:creationId xmlns:a16="http://schemas.microsoft.com/office/drawing/2014/main" id="{349DE5C6-A143-9D52-4DD0-06342B6A80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1118" y="2952125"/>
              <a:ext cx="345549" cy="3019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6" name="TextBox 2615">
              <a:extLst>
                <a:ext uri="{FF2B5EF4-FFF2-40B4-BE49-F238E27FC236}">
                  <a16:creationId xmlns:a16="http://schemas.microsoft.com/office/drawing/2014/main" id="{D4574CD5-727F-61C9-7321-820F30315B66}"/>
                </a:ext>
              </a:extLst>
            </p:cNvPr>
            <p:cNvSpPr txBox="1"/>
            <p:nvPr/>
          </p:nvSpPr>
          <p:spPr>
            <a:xfrm>
              <a:off x="9499042" y="3059266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64</a:t>
              </a:r>
            </a:p>
          </p:txBody>
        </p:sp>
        <p:cxnSp>
          <p:nvCxnSpPr>
            <p:cNvPr id="2617" name="Straight Arrow Connector 2616">
              <a:extLst>
                <a:ext uri="{FF2B5EF4-FFF2-40B4-BE49-F238E27FC236}">
                  <a16:creationId xmlns:a16="http://schemas.microsoft.com/office/drawing/2014/main" id="{760545DC-F6C8-3F01-CDB0-25D3DA702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0373" y="2693196"/>
              <a:ext cx="1712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8" name="TextBox 2617">
              <a:extLst>
                <a:ext uri="{FF2B5EF4-FFF2-40B4-BE49-F238E27FC236}">
                  <a16:creationId xmlns:a16="http://schemas.microsoft.com/office/drawing/2014/main" id="{7CD42718-F14D-4A42-89F8-A66B05855DD1}"/>
                </a:ext>
              </a:extLst>
            </p:cNvPr>
            <p:cNvSpPr txBox="1"/>
            <p:nvPr/>
          </p:nvSpPr>
          <p:spPr>
            <a:xfrm>
              <a:off x="9741459" y="2475189"/>
              <a:ext cx="20197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  <p:cxnSp>
          <p:nvCxnSpPr>
            <p:cNvPr id="2619" name="Straight Arrow Connector 2618">
              <a:extLst>
                <a:ext uri="{FF2B5EF4-FFF2-40B4-BE49-F238E27FC236}">
                  <a16:creationId xmlns:a16="http://schemas.microsoft.com/office/drawing/2014/main" id="{A701D9EF-8BD8-CEB3-FF5C-2927D0AB1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6829" y="2741183"/>
              <a:ext cx="5578" cy="1692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0" name="TextBox 2619">
              <a:extLst>
                <a:ext uri="{FF2B5EF4-FFF2-40B4-BE49-F238E27FC236}">
                  <a16:creationId xmlns:a16="http://schemas.microsoft.com/office/drawing/2014/main" id="{E60E9A5F-1A9B-2D1E-5B50-3DED83A8B2A8}"/>
                </a:ext>
              </a:extLst>
            </p:cNvPr>
            <p:cNvSpPr txBox="1"/>
            <p:nvPr/>
          </p:nvSpPr>
          <p:spPr>
            <a:xfrm>
              <a:off x="9458332" y="2726894"/>
              <a:ext cx="20197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</p:grpSp>
      <p:grpSp>
        <p:nvGrpSpPr>
          <p:cNvPr id="2627" name="Group 2626">
            <a:extLst>
              <a:ext uri="{FF2B5EF4-FFF2-40B4-BE49-F238E27FC236}">
                <a16:creationId xmlns:a16="http://schemas.microsoft.com/office/drawing/2014/main" id="{F60760CF-B66E-B120-6791-6A12224E48FD}"/>
              </a:ext>
            </a:extLst>
          </p:cNvPr>
          <p:cNvGrpSpPr/>
          <p:nvPr/>
        </p:nvGrpSpPr>
        <p:grpSpPr>
          <a:xfrm>
            <a:off x="7978873" y="5567636"/>
            <a:ext cx="795578" cy="778871"/>
            <a:chOff x="9458332" y="2475189"/>
            <a:chExt cx="795578" cy="778871"/>
          </a:xfrm>
        </p:grpSpPr>
        <p:grpSp>
          <p:nvGrpSpPr>
            <p:cNvPr id="2628" name="Group 2627">
              <a:extLst>
                <a:ext uri="{FF2B5EF4-FFF2-40B4-BE49-F238E27FC236}">
                  <a16:creationId xmlns:a16="http://schemas.microsoft.com/office/drawing/2014/main" id="{7AC8E230-AB4B-F9A2-AE7C-DA9723A96FB6}"/>
                </a:ext>
              </a:extLst>
            </p:cNvPr>
            <p:cNvGrpSpPr/>
            <p:nvPr/>
          </p:nvGrpSpPr>
          <p:grpSpPr>
            <a:xfrm>
              <a:off x="9783489" y="2772296"/>
              <a:ext cx="470421" cy="470421"/>
              <a:chOff x="10254701" y="3469586"/>
              <a:chExt cx="1038251" cy="1038251"/>
            </a:xfrm>
          </p:grpSpPr>
          <p:sp>
            <p:nvSpPr>
              <p:cNvPr id="2635" name="Rectangle 2634">
                <a:extLst>
                  <a:ext uri="{FF2B5EF4-FFF2-40B4-BE49-F238E27FC236}">
                    <a16:creationId xmlns:a16="http://schemas.microsoft.com/office/drawing/2014/main" id="{40645223-0784-BFB4-E877-D6673BE9B5E8}"/>
                  </a:ext>
                </a:extLst>
              </p:cNvPr>
              <p:cNvSpPr/>
              <p:nvPr/>
            </p:nvSpPr>
            <p:spPr>
              <a:xfrm>
                <a:off x="10254701" y="34695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36" name="Rectangle 2635">
                <a:extLst>
                  <a:ext uri="{FF2B5EF4-FFF2-40B4-BE49-F238E27FC236}">
                    <a16:creationId xmlns:a16="http://schemas.microsoft.com/office/drawing/2014/main" id="{7C309F7E-7B01-9991-10AD-EC7131A224EF}"/>
                  </a:ext>
                </a:extLst>
              </p:cNvPr>
              <p:cNvSpPr/>
              <p:nvPr/>
            </p:nvSpPr>
            <p:spPr>
              <a:xfrm>
                <a:off x="10407101" y="36219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37" name="Rectangle 2636">
                <a:extLst>
                  <a:ext uri="{FF2B5EF4-FFF2-40B4-BE49-F238E27FC236}">
                    <a16:creationId xmlns:a16="http://schemas.microsoft.com/office/drawing/2014/main" id="{173E4AEB-4C0C-E99C-121C-75D6568C758A}"/>
                  </a:ext>
                </a:extLst>
              </p:cNvPr>
              <p:cNvSpPr/>
              <p:nvPr/>
            </p:nvSpPr>
            <p:spPr>
              <a:xfrm>
                <a:off x="10559501" y="37743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38" name="Rectangle 2637">
                <a:extLst>
                  <a:ext uri="{FF2B5EF4-FFF2-40B4-BE49-F238E27FC236}">
                    <a16:creationId xmlns:a16="http://schemas.microsoft.com/office/drawing/2014/main" id="{36569EDA-D3D7-FC01-58D5-C880664A275B}"/>
                  </a:ext>
                </a:extLst>
              </p:cNvPr>
              <p:cNvSpPr/>
              <p:nvPr/>
            </p:nvSpPr>
            <p:spPr>
              <a:xfrm>
                <a:off x="10711901" y="39267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39" name="Rectangle 2638">
                <a:extLst>
                  <a:ext uri="{FF2B5EF4-FFF2-40B4-BE49-F238E27FC236}">
                    <a16:creationId xmlns:a16="http://schemas.microsoft.com/office/drawing/2014/main" id="{79F674F3-A231-FC47-CE86-F94149E85395}"/>
                  </a:ext>
                </a:extLst>
              </p:cNvPr>
              <p:cNvSpPr/>
              <p:nvPr/>
            </p:nvSpPr>
            <p:spPr>
              <a:xfrm>
                <a:off x="10864301" y="40791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40" name="Rectangle 2639">
                <a:extLst>
                  <a:ext uri="{FF2B5EF4-FFF2-40B4-BE49-F238E27FC236}">
                    <a16:creationId xmlns:a16="http://schemas.microsoft.com/office/drawing/2014/main" id="{125D7C7C-16CE-0EA6-CCCA-BEE3337CE214}"/>
                  </a:ext>
                </a:extLst>
              </p:cNvPr>
              <p:cNvSpPr/>
              <p:nvPr/>
            </p:nvSpPr>
            <p:spPr>
              <a:xfrm>
                <a:off x="11016701" y="42315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</p:grpSp>
        <p:cxnSp>
          <p:nvCxnSpPr>
            <p:cNvPr id="2629" name="Straight Arrow Connector 2628">
              <a:extLst>
                <a:ext uri="{FF2B5EF4-FFF2-40B4-BE49-F238E27FC236}">
                  <a16:creationId xmlns:a16="http://schemas.microsoft.com/office/drawing/2014/main" id="{13FD0D45-33AF-49B0-7904-CAF897A8A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1118" y="2952125"/>
              <a:ext cx="345549" cy="3019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0" name="TextBox 2629">
              <a:extLst>
                <a:ext uri="{FF2B5EF4-FFF2-40B4-BE49-F238E27FC236}">
                  <a16:creationId xmlns:a16="http://schemas.microsoft.com/office/drawing/2014/main" id="{B7194AC7-FAC5-B589-5DCF-165CE2829F85}"/>
                </a:ext>
              </a:extLst>
            </p:cNvPr>
            <p:cNvSpPr txBox="1"/>
            <p:nvPr/>
          </p:nvSpPr>
          <p:spPr>
            <a:xfrm>
              <a:off x="9499042" y="3059266"/>
              <a:ext cx="3600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64</a:t>
              </a:r>
            </a:p>
          </p:txBody>
        </p:sp>
        <p:cxnSp>
          <p:nvCxnSpPr>
            <p:cNvPr id="2631" name="Straight Arrow Connector 2630">
              <a:extLst>
                <a:ext uri="{FF2B5EF4-FFF2-40B4-BE49-F238E27FC236}">
                  <a16:creationId xmlns:a16="http://schemas.microsoft.com/office/drawing/2014/main" id="{3DFE4151-754C-7D8A-E962-A60E41491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0373" y="2693196"/>
              <a:ext cx="1712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2" name="TextBox 2631">
              <a:extLst>
                <a:ext uri="{FF2B5EF4-FFF2-40B4-BE49-F238E27FC236}">
                  <a16:creationId xmlns:a16="http://schemas.microsoft.com/office/drawing/2014/main" id="{C09B7CBC-435C-5993-17B3-01BCD8AEA630}"/>
                </a:ext>
              </a:extLst>
            </p:cNvPr>
            <p:cNvSpPr txBox="1"/>
            <p:nvPr/>
          </p:nvSpPr>
          <p:spPr>
            <a:xfrm>
              <a:off x="9741459" y="2475189"/>
              <a:ext cx="20197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  <p:cxnSp>
          <p:nvCxnSpPr>
            <p:cNvPr id="2633" name="Straight Arrow Connector 2632">
              <a:extLst>
                <a:ext uri="{FF2B5EF4-FFF2-40B4-BE49-F238E27FC236}">
                  <a16:creationId xmlns:a16="http://schemas.microsoft.com/office/drawing/2014/main" id="{908FF137-3F1E-3A76-BF2A-9EFAF2EFEF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6829" y="2741183"/>
              <a:ext cx="5578" cy="1692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4" name="TextBox 2633">
              <a:extLst>
                <a:ext uri="{FF2B5EF4-FFF2-40B4-BE49-F238E27FC236}">
                  <a16:creationId xmlns:a16="http://schemas.microsoft.com/office/drawing/2014/main" id="{348AC9C1-4ACD-6F41-9273-D4E8B9AA9C92}"/>
                </a:ext>
              </a:extLst>
            </p:cNvPr>
            <p:cNvSpPr txBox="1"/>
            <p:nvPr/>
          </p:nvSpPr>
          <p:spPr>
            <a:xfrm>
              <a:off x="9458332" y="2726894"/>
              <a:ext cx="20197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</p:grpSp>
      <p:grpSp>
        <p:nvGrpSpPr>
          <p:cNvPr id="2641" name="Group 2640">
            <a:extLst>
              <a:ext uri="{FF2B5EF4-FFF2-40B4-BE49-F238E27FC236}">
                <a16:creationId xmlns:a16="http://schemas.microsoft.com/office/drawing/2014/main" id="{3F3BE207-0141-B140-72C9-DB94003E834B}"/>
              </a:ext>
            </a:extLst>
          </p:cNvPr>
          <p:cNvGrpSpPr/>
          <p:nvPr/>
        </p:nvGrpSpPr>
        <p:grpSpPr>
          <a:xfrm>
            <a:off x="9473663" y="2235217"/>
            <a:ext cx="715891" cy="3233650"/>
            <a:chOff x="7426676" y="519391"/>
            <a:chExt cx="715891" cy="3233650"/>
          </a:xfrm>
        </p:grpSpPr>
        <p:cxnSp>
          <p:nvCxnSpPr>
            <p:cNvPr id="2642" name="Straight Arrow Connector 2641">
              <a:extLst>
                <a:ext uri="{FF2B5EF4-FFF2-40B4-BE49-F238E27FC236}">
                  <a16:creationId xmlns:a16="http://schemas.microsoft.com/office/drawing/2014/main" id="{40C748AD-5333-EEF7-F123-8CA816C93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3870" y="781651"/>
              <a:ext cx="2196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3" name="TextBox 2642">
              <a:extLst>
                <a:ext uri="{FF2B5EF4-FFF2-40B4-BE49-F238E27FC236}">
                  <a16:creationId xmlns:a16="http://schemas.microsoft.com/office/drawing/2014/main" id="{5982DD9E-B550-3111-71D4-22C859000BF3}"/>
                </a:ext>
              </a:extLst>
            </p:cNvPr>
            <p:cNvSpPr txBox="1"/>
            <p:nvPr/>
          </p:nvSpPr>
          <p:spPr>
            <a:xfrm>
              <a:off x="7883469" y="519391"/>
              <a:ext cx="25909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</a:t>
              </a:r>
            </a:p>
          </p:txBody>
        </p:sp>
        <p:cxnSp>
          <p:nvCxnSpPr>
            <p:cNvPr id="2644" name="Straight Arrow Connector 2643">
              <a:extLst>
                <a:ext uri="{FF2B5EF4-FFF2-40B4-BE49-F238E27FC236}">
                  <a16:creationId xmlns:a16="http://schemas.microsoft.com/office/drawing/2014/main" id="{EDFC96AD-A62B-AA78-AFD2-FB8A2CC89343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62" y="866262"/>
              <a:ext cx="0" cy="28867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5" name="TextBox 2644">
              <a:extLst>
                <a:ext uri="{FF2B5EF4-FFF2-40B4-BE49-F238E27FC236}">
                  <a16:creationId xmlns:a16="http://schemas.microsoft.com/office/drawing/2014/main" id="{B956D07B-5EF5-C25F-DD08-B7A2C2C2FBEE}"/>
                </a:ext>
              </a:extLst>
            </p:cNvPr>
            <p:cNvSpPr txBox="1"/>
            <p:nvPr/>
          </p:nvSpPr>
          <p:spPr>
            <a:xfrm>
              <a:off x="7426676" y="2122301"/>
              <a:ext cx="4432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cs typeface="B Nazanin" panose="00000400000000000000" pitchFamily="2" charset="-78"/>
                </a:rPr>
                <a:t>192</a:t>
              </a:r>
            </a:p>
          </p:txBody>
        </p:sp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D0B91C29-6DA1-0A19-0418-CE30466E452F}"/>
                </a:ext>
              </a:extLst>
            </p:cNvPr>
            <p:cNvGrpSpPr/>
            <p:nvPr/>
          </p:nvGrpSpPr>
          <p:grpSpPr>
            <a:xfrm>
              <a:off x="7933408" y="869745"/>
              <a:ext cx="160570" cy="2883296"/>
              <a:chOff x="8294396" y="1126728"/>
              <a:chExt cx="276251" cy="4960532"/>
            </a:xfrm>
          </p:grpSpPr>
          <p:sp>
            <p:nvSpPr>
              <p:cNvPr id="2647" name="Rectangle 2646">
                <a:extLst>
                  <a:ext uri="{FF2B5EF4-FFF2-40B4-BE49-F238E27FC236}">
                    <a16:creationId xmlns:a16="http://schemas.microsoft.com/office/drawing/2014/main" id="{49431C55-F5BB-1D24-7C9D-BEC060DDCBDF}"/>
                  </a:ext>
                </a:extLst>
              </p:cNvPr>
              <p:cNvSpPr/>
              <p:nvPr/>
            </p:nvSpPr>
            <p:spPr>
              <a:xfrm>
                <a:off x="8294396" y="1126728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48" name="Rectangle 2647">
                <a:extLst>
                  <a:ext uri="{FF2B5EF4-FFF2-40B4-BE49-F238E27FC236}">
                    <a16:creationId xmlns:a16="http://schemas.microsoft.com/office/drawing/2014/main" id="{34F26275-A368-06B2-6595-FF8829216D37}"/>
                  </a:ext>
                </a:extLst>
              </p:cNvPr>
              <p:cNvSpPr/>
              <p:nvPr/>
            </p:nvSpPr>
            <p:spPr>
              <a:xfrm>
                <a:off x="8294396" y="139698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49" name="Rectangle 2648">
                <a:extLst>
                  <a:ext uri="{FF2B5EF4-FFF2-40B4-BE49-F238E27FC236}">
                    <a16:creationId xmlns:a16="http://schemas.microsoft.com/office/drawing/2014/main" id="{CE0E3A00-DC0F-01EE-085E-BE398D7F17D2}"/>
                  </a:ext>
                </a:extLst>
              </p:cNvPr>
              <p:cNvSpPr/>
              <p:nvPr/>
            </p:nvSpPr>
            <p:spPr>
              <a:xfrm>
                <a:off x="8294396" y="1665834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50" name="Rectangle 2649">
                <a:extLst>
                  <a:ext uri="{FF2B5EF4-FFF2-40B4-BE49-F238E27FC236}">
                    <a16:creationId xmlns:a16="http://schemas.microsoft.com/office/drawing/2014/main" id="{7B82D0CF-EF72-5A0E-5690-183CD868DDB8}"/>
                  </a:ext>
                </a:extLst>
              </p:cNvPr>
              <p:cNvSpPr/>
              <p:nvPr/>
            </p:nvSpPr>
            <p:spPr>
              <a:xfrm>
                <a:off x="8294396" y="1943495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51" name="Rectangle 2650">
                <a:extLst>
                  <a:ext uri="{FF2B5EF4-FFF2-40B4-BE49-F238E27FC236}">
                    <a16:creationId xmlns:a16="http://schemas.microsoft.com/office/drawing/2014/main" id="{CD8E3582-2D50-B8BA-C446-6645A2303748}"/>
                  </a:ext>
                </a:extLst>
              </p:cNvPr>
              <p:cNvSpPr/>
              <p:nvPr/>
            </p:nvSpPr>
            <p:spPr>
              <a:xfrm>
                <a:off x="8294396" y="221974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52" name="Rectangle 2651">
                <a:extLst>
                  <a:ext uri="{FF2B5EF4-FFF2-40B4-BE49-F238E27FC236}">
                    <a16:creationId xmlns:a16="http://schemas.microsoft.com/office/drawing/2014/main" id="{28E7F83B-070F-261B-B8FD-6750B9F4D5F2}"/>
                  </a:ext>
                </a:extLst>
              </p:cNvPr>
              <p:cNvSpPr/>
              <p:nvPr/>
            </p:nvSpPr>
            <p:spPr>
              <a:xfrm>
                <a:off x="8294396" y="2495997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53" name="Rectangle 2652">
                <a:extLst>
                  <a:ext uri="{FF2B5EF4-FFF2-40B4-BE49-F238E27FC236}">
                    <a16:creationId xmlns:a16="http://schemas.microsoft.com/office/drawing/2014/main" id="{0B007230-AE4C-6036-FBA3-227185ABB96E}"/>
                  </a:ext>
                </a:extLst>
              </p:cNvPr>
              <p:cNvSpPr/>
              <p:nvPr/>
            </p:nvSpPr>
            <p:spPr>
              <a:xfrm>
                <a:off x="8294396" y="2772248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54" name="Rectangle 2653">
                <a:extLst>
                  <a:ext uri="{FF2B5EF4-FFF2-40B4-BE49-F238E27FC236}">
                    <a16:creationId xmlns:a16="http://schemas.microsoft.com/office/drawing/2014/main" id="{BF75123C-28DA-D6F2-D267-FDDF7E1D4573}"/>
                  </a:ext>
                </a:extLst>
              </p:cNvPr>
              <p:cNvSpPr/>
              <p:nvPr/>
            </p:nvSpPr>
            <p:spPr>
              <a:xfrm>
                <a:off x="8294396" y="3048499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55" name="Rectangle 2654">
                <a:extLst>
                  <a:ext uri="{FF2B5EF4-FFF2-40B4-BE49-F238E27FC236}">
                    <a16:creationId xmlns:a16="http://schemas.microsoft.com/office/drawing/2014/main" id="{6B440DB5-3671-775D-9A89-15F57E9255F7}"/>
                  </a:ext>
                </a:extLst>
              </p:cNvPr>
              <p:cNvSpPr/>
              <p:nvPr/>
            </p:nvSpPr>
            <p:spPr>
              <a:xfrm>
                <a:off x="8294396" y="3324750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56" name="Rectangle 2655">
                <a:extLst>
                  <a:ext uri="{FF2B5EF4-FFF2-40B4-BE49-F238E27FC236}">
                    <a16:creationId xmlns:a16="http://schemas.microsoft.com/office/drawing/2014/main" id="{F7D621F5-3E4E-C990-2A78-333CB3709294}"/>
                  </a:ext>
                </a:extLst>
              </p:cNvPr>
              <p:cNvSpPr/>
              <p:nvPr/>
            </p:nvSpPr>
            <p:spPr>
              <a:xfrm>
                <a:off x="8294396" y="3601001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57" name="Rectangle 2656">
                <a:extLst>
                  <a:ext uri="{FF2B5EF4-FFF2-40B4-BE49-F238E27FC236}">
                    <a16:creationId xmlns:a16="http://schemas.microsoft.com/office/drawing/2014/main" id="{4CF64F1F-6D98-77BE-7874-7DF3048F8D8B}"/>
                  </a:ext>
                </a:extLst>
              </p:cNvPr>
              <p:cNvSpPr/>
              <p:nvPr/>
            </p:nvSpPr>
            <p:spPr>
              <a:xfrm>
                <a:off x="8294396" y="3877252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58" name="Rectangle 2657">
                <a:extLst>
                  <a:ext uri="{FF2B5EF4-FFF2-40B4-BE49-F238E27FC236}">
                    <a16:creationId xmlns:a16="http://schemas.microsoft.com/office/drawing/2014/main" id="{63DFE1B8-25D3-FBB2-A814-4FC53F7FC67F}"/>
                  </a:ext>
                </a:extLst>
              </p:cNvPr>
              <p:cNvSpPr/>
              <p:nvPr/>
            </p:nvSpPr>
            <p:spPr>
              <a:xfrm>
                <a:off x="8294396" y="4153503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59" name="Rectangle 2658">
                <a:extLst>
                  <a:ext uri="{FF2B5EF4-FFF2-40B4-BE49-F238E27FC236}">
                    <a16:creationId xmlns:a16="http://schemas.microsoft.com/office/drawing/2014/main" id="{D2CEE6D5-7188-DA03-D7CC-EA5A9B3B81E3}"/>
                  </a:ext>
                </a:extLst>
              </p:cNvPr>
              <p:cNvSpPr/>
              <p:nvPr/>
            </p:nvSpPr>
            <p:spPr>
              <a:xfrm>
                <a:off x="8294396" y="4429754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60" name="Rectangle 2659">
                <a:extLst>
                  <a:ext uri="{FF2B5EF4-FFF2-40B4-BE49-F238E27FC236}">
                    <a16:creationId xmlns:a16="http://schemas.microsoft.com/office/drawing/2014/main" id="{DAE42613-BAC7-1A4A-D300-4B46DE490AE9}"/>
                  </a:ext>
                </a:extLst>
              </p:cNvPr>
              <p:cNvSpPr/>
              <p:nvPr/>
            </p:nvSpPr>
            <p:spPr>
              <a:xfrm>
                <a:off x="8294396" y="4706005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61" name="Rectangle 2660">
                <a:extLst>
                  <a:ext uri="{FF2B5EF4-FFF2-40B4-BE49-F238E27FC236}">
                    <a16:creationId xmlns:a16="http://schemas.microsoft.com/office/drawing/2014/main" id="{54C82ADB-0D63-00B7-6FE0-6969D3BC05B5}"/>
                  </a:ext>
                </a:extLst>
              </p:cNvPr>
              <p:cNvSpPr/>
              <p:nvPr/>
            </p:nvSpPr>
            <p:spPr>
              <a:xfrm>
                <a:off x="8294396" y="4982256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62" name="Rectangle 2661">
                <a:extLst>
                  <a:ext uri="{FF2B5EF4-FFF2-40B4-BE49-F238E27FC236}">
                    <a16:creationId xmlns:a16="http://schemas.microsoft.com/office/drawing/2014/main" id="{950110C9-3E2D-B936-8A13-CB573F6E82DF}"/>
                  </a:ext>
                </a:extLst>
              </p:cNvPr>
              <p:cNvSpPr/>
              <p:nvPr/>
            </p:nvSpPr>
            <p:spPr>
              <a:xfrm>
                <a:off x="8294396" y="5258507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63" name="Rectangle 2662">
                <a:extLst>
                  <a:ext uri="{FF2B5EF4-FFF2-40B4-BE49-F238E27FC236}">
                    <a16:creationId xmlns:a16="http://schemas.microsoft.com/office/drawing/2014/main" id="{6CB241F2-2C09-951F-0247-960BF7CCF551}"/>
                  </a:ext>
                </a:extLst>
              </p:cNvPr>
              <p:cNvSpPr/>
              <p:nvPr/>
            </p:nvSpPr>
            <p:spPr>
              <a:xfrm>
                <a:off x="8294396" y="5534758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  <p:sp>
            <p:nvSpPr>
              <p:cNvPr id="2664" name="Rectangle 2663">
                <a:extLst>
                  <a:ext uri="{FF2B5EF4-FFF2-40B4-BE49-F238E27FC236}">
                    <a16:creationId xmlns:a16="http://schemas.microsoft.com/office/drawing/2014/main" id="{9E347E1C-8D38-41D2-394C-9EE1582C9A21}"/>
                  </a:ext>
                </a:extLst>
              </p:cNvPr>
              <p:cNvSpPr/>
              <p:nvPr/>
            </p:nvSpPr>
            <p:spPr>
              <a:xfrm>
                <a:off x="8294396" y="5811009"/>
                <a:ext cx="276251" cy="276251"/>
              </a:xfrm>
              <a:prstGeom prst="rect">
                <a:avLst/>
              </a:prstGeom>
              <a:solidFill>
                <a:srgbClr val="00CC66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>
                  <a:solidFill>
                    <a:schemeClr val="tx1"/>
                  </a:solidFill>
                  <a:latin typeface="IRANSans" panose="020B0506030804020204" pitchFamily="34" charset="-78"/>
                  <a:cs typeface="IRANSans" panose="020B0506030804020204" pitchFamily="34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73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43D19E-E60E-A95F-66A2-ABA39D2C2111}"/>
              </a:ext>
            </a:extLst>
          </p:cNvPr>
          <p:cNvSpPr/>
          <p:nvPr/>
        </p:nvSpPr>
        <p:spPr>
          <a:xfrm flipH="1">
            <a:off x="501250" y="1510145"/>
            <a:ext cx="11024160" cy="3837709"/>
          </a:xfrm>
          <a:prstGeom prst="roundRect">
            <a:avLst>
              <a:gd name="adj" fmla="val 7998"/>
            </a:avLst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1EE998-305D-D225-AE5A-D12CC2823624}"/>
              </a:ext>
            </a:extLst>
          </p:cNvPr>
          <p:cNvGrpSpPr/>
          <p:nvPr/>
        </p:nvGrpSpPr>
        <p:grpSpPr>
          <a:xfrm flipH="1">
            <a:off x="4084912" y="2295809"/>
            <a:ext cx="1079667" cy="1296000"/>
            <a:chOff x="5958941" y="2507226"/>
            <a:chExt cx="1079667" cy="129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1E90BC-7AAA-E967-DD9B-22962457D1FA}"/>
                </a:ext>
              </a:extLst>
            </p:cNvPr>
            <p:cNvSpPr/>
            <p:nvPr/>
          </p:nvSpPr>
          <p:spPr>
            <a:xfrm>
              <a:off x="6714829" y="250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F39257-7D63-A04D-8ED1-95B6C1946113}"/>
                </a:ext>
              </a:extLst>
            </p:cNvPr>
            <p:cNvSpPr/>
            <p:nvPr/>
          </p:nvSpPr>
          <p:spPr>
            <a:xfrm>
              <a:off x="6822829" y="250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A15EAC-3AAB-2B92-74F2-1F621444FA40}"/>
                </a:ext>
              </a:extLst>
            </p:cNvPr>
            <p:cNvSpPr/>
            <p:nvPr/>
          </p:nvSpPr>
          <p:spPr>
            <a:xfrm>
              <a:off x="6930608" y="250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71B071-9EEE-1EE3-8D01-113D9F14AD6B}"/>
                </a:ext>
              </a:extLst>
            </p:cNvPr>
            <p:cNvSpPr/>
            <p:nvPr/>
          </p:nvSpPr>
          <p:spPr>
            <a:xfrm>
              <a:off x="6390940" y="250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DAEFD-43A0-B006-424C-E2201B4EA913}"/>
                </a:ext>
              </a:extLst>
            </p:cNvPr>
            <p:cNvSpPr/>
            <p:nvPr/>
          </p:nvSpPr>
          <p:spPr>
            <a:xfrm>
              <a:off x="6498940" y="250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3D95F2-80F6-6C59-6F72-16A48B1ED773}"/>
                </a:ext>
              </a:extLst>
            </p:cNvPr>
            <p:cNvSpPr/>
            <p:nvPr/>
          </p:nvSpPr>
          <p:spPr>
            <a:xfrm>
              <a:off x="6606719" y="250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03ED38-E287-AF5D-8831-C7420C8BED89}"/>
                </a:ext>
              </a:extLst>
            </p:cNvPr>
            <p:cNvSpPr/>
            <p:nvPr/>
          </p:nvSpPr>
          <p:spPr>
            <a:xfrm>
              <a:off x="6067051" y="250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C15C91-FCB1-3FC7-EBDD-82A33F3F17F6}"/>
                </a:ext>
              </a:extLst>
            </p:cNvPr>
            <p:cNvSpPr/>
            <p:nvPr/>
          </p:nvSpPr>
          <p:spPr>
            <a:xfrm>
              <a:off x="6175051" y="250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8E97B-D86A-36CF-B53D-AD539D056639}"/>
                </a:ext>
              </a:extLst>
            </p:cNvPr>
            <p:cNvSpPr/>
            <p:nvPr/>
          </p:nvSpPr>
          <p:spPr>
            <a:xfrm>
              <a:off x="6282830" y="250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E433DF-FBDA-4A39-5B55-E499C7D5A909}"/>
                </a:ext>
              </a:extLst>
            </p:cNvPr>
            <p:cNvSpPr/>
            <p:nvPr/>
          </p:nvSpPr>
          <p:spPr>
            <a:xfrm>
              <a:off x="5958941" y="250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4CDC6C-0C60-1AA2-0897-5F389847D7E0}"/>
                </a:ext>
              </a:extLst>
            </p:cNvPr>
            <p:cNvSpPr/>
            <p:nvPr/>
          </p:nvSpPr>
          <p:spPr>
            <a:xfrm>
              <a:off x="6714829" y="261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F8264C-0053-549D-7CE4-1E31CFD6D693}"/>
                </a:ext>
              </a:extLst>
            </p:cNvPr>
            <p:cNvSpPr/>
            <p:nvPr/>
          </p:nvSpPr>
          <p:spPr>
            <a:xfrm>
              <a:off x="6822829" y="261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2A22AE-AEA7-D35E-13EA-92841F5D92EE}"/>
                </a:ext>
              </a:extLst>
            </p:cNvPr>
            <p:cNvSpPr/>
            <p:nvPr/>
          </p:nvSpPr>
          <p:spPr>
            <a:xfrm>
              <a:off x="6930608" y="261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5F3C70-32E7-5CCC-EC49-FD7FD85BE53E}"/>
                </a:ext>
              </a:extLst>
            </p:cNvPr>
            <p:cNvSpPr/>
            <p:nvPr/>
          </p:nvSpPr>
          <p:spPr>
            <a:xfrm>
              <a:off x="6390940" y="261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36EBD5-6D9B-E1BA-0095-D735E30FDD0B}"/>
                </a:ext>
              </a:extLst>
            </p:cNvPr>
            <p:cNvSpPr/>
            <p:nvPr/>
          </p:nvSpPr>
          <p:spPr>
            <a:xfrm>
              <a:off x="6498940" y="261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CF12C5-4472-7F6C-FF7C-E7B73C00DCCF}"/>
                </a:ext>
              </a:extLst>
            </p:cNvPr>
            <p:cNvSpPr/>
            <p:nvPr/>
          </p:nvSpPr>
          <p:spPr>
            <a:xfrm>
              <a:off x="6606719" y="261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E57A78-AECB-5D97-721C-1392167229E0}"/>
                </a:ext>
              </a:extLst>
            </p:cNvPr>
            <p:cNvSpPr/>
            <p:nvPr/>
          </p:nvSpPr>
          <p:spPr>
            <a:xfrm>
              <a:off x="6067051" y="261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183B6F8-0390-CEFA-0438-F8BA9EFB4794}"/>
                </a:ext>
              </a:extLst>
            </p:cNvPr>
            <p:cNvSpPr/>
            <p:nvPr/>
          </p:nvSpPr>
          <p:spPr>
            <a:xfrm>
              <a:off x="6175051" y="261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D40979-AB7F-CD7F-3FBE-FDC618055E6F}"/>
                </a:ext>
              </a:extLst>
            </p:cNvPr>
            <p:cNvSpPr/>
            <p:nvPr/>
          </p:nvSpPr>
          <p:spPr>
            <a:xfrm>
              <a:off x="6282830" y="261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11ECE2-77EF-DA37-F207-52C82F6C2826}"/>
                </a:ext>
              </a:extLst>
            </p:cNvPr>
            <p:cNvSpPr/>
            <p:nvPr/>
          </p:nvSpPr>
          <p:spPr>
            <a:xfrm>
              <a:off x="5958941" y="261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59B86E-2EEE-5D66-5B31-5512A2416EE6}"/>
                </a:ext>
              </a:extLst>
            </p:cNvPr>
            <p:cNvSpPr/>
            <p:nvPr/>
          </p:nvSpPr>
          <p:spPr>
            <a:xfrm>
              <a:off x="6714829" y="272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774246-324B-8606-ABB8-D6EC7C3F85A7}"/>
                </a:ext>
              </a:extLst>
            </p:cNvPr>
            <p:cNvSpPr/>
            <p:nvPr/>
          </p:nvSpPr>
          <p:spPr>
            <a:xfrm>
              <a:off x="6822829" y="272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ABAEA4-B7D2-A488-D7F4-BD0847920ADC}"/>
                </a:ext>
              </a:extLst>
            </p:cNvPr>
            <p:cNvSpPr/>
            <p:nvPr/>
          </p:nvSpPr>
          <p:spPr>
            <a:xfrm>
              <a:off x="6930608" y="272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C74D9E-2C8C-8442-F528-871B4436B54A}"/>
                </a:ext>
              </a:extLst>
            </p:cNvPr>
            <p:cNvSpPr/>
            <p:nvPr/>
          </p:nvSpPr>
          <p:spPr>
            <a:xfrm>
              <a:off x="6390940" y="272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89DBF3-785B-6BED-2475-62360580AFAA}"/>
                </a:ext>
              </a:extLst>
            </p:cNvPr>
            <p:cNvSpPr/>
            <p:nvPr/>
          </p:nvSpPr>
          <p:spPr>
            <a:xfrm>
              <a:off x="6498940" y="272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D99D14-4AE0-215E-32DB-FFC63C53F43D}"/>
                </a:ext>
              </a:extLst>
            </p:cNvPr>
            <p:cNvSpPr/>
            <p:nvPr/>
          </p:nvSpPr>
          <p:spPr>
            <a:xfrm>
              <a:off x="6606719" y="272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4C32204-80B0-C3C4-A05C-2315A63D2AA3}"/>
                </a:ext>
              </a:extLst>
            </p:cNvPr>
            <p:cNvSpPr/>
            <p:nvPr/>
          </p:nvSpPr>
          <p:spPr>
            <a:xfrm>
              <a:off x="6067051" y="272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F7C0FD6-64FD-A749-313C-8BEAA7DC9763}"/>
                </a:ext>
              </a:extLst>
            </p:cNvPr>
            <p:cNvSpPr/>
            <p:nvPr/>
          </p:nvSpPr>
          <p:spPr>
            <a:xfrm>
              <a:off x="6175051" y="272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E8412D-F98C-2AC5-3987-527669D371FC}"/>
                </a:ext>
              </a:extLst>
            </p:cNvPr>
            <p:cNvSpPr/>
            <p:nvPr/>
          </p:nvSpPr>
          <p:spPr>
            <a:xfrm>
              <a:off x="6282830" y="272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D4BE68-C88E-6BF4-2319-F9FF2DA733D2}"/>
                </a:ext>
              </a:extLst>
            </p:cNvPr>
            <p:cNvSpPr/>
            <p:nvPr/>
          </p:nvSpPr>
          <p:spPr>
            <a:xfrm>
              <a:off x="5958941" y="272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971C66-F271-9A99-1E4A-CE8AC9259FAC}"/>
                </a:ext>
              </a:extLst>
            </p:cNvPr>
            <p:cNvSpPr/>
            <p:nvPr/>
          </p:nvSpPr>
          <p:spPr>
            <a:xfrm>
              <a:off x="6714829" y="283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0D74F1-FC1C-98AA-1E6F-F7F799E9D920}"/>
                </a:ext>
              </a:extLst>
            </p:cNvPr>
            <p:cNvSpPr/>
            <p:nvPr/>
          </p:nvSpPr>
          <p:spPr>
            <a:xfrm>
              <a:off x="6822829" y="283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CEFB2F-4122-9763-C5E0-E0DFDAC83D93}"/>
                </a:ext>
              </a:extLst>
            </p:cNvPr>
            <p:cNvSpPr/>
            <p:nvPr/>
          </p:nvSpPr>
          <p:spPr>
            <a:xfrm>
              <a:off x="6930608" y="283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FBFE7F-4809-B884-1BBD-CAD79807526E}"/>
                </a:ext>
              </a:extLst>
            </p:cNvPr>
            <p:cNvSpPr/>
            <p:nvPr/>
          </p:nvSpPr>
          <p:spPr>
            <a:xfrm>
              <a:off x="6390940" y="283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08BCC3-BF60-5708-BE99-483FB428334D}"/>
                </a:ext>
              </a:extLst>
            </p:cNvPr>
            <p:cNvSpPr/>
            <p:nvPr/>
          </p:nvSpPr>
          <p:spPr>
            <a:xfrm>
              <a:off x="6498940" y="283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A39A643-719A-2185-149E-CCB35B0C12B6}"/>
                </a:ext>
              </a:extLst>
            </p:cNvPr>
            <p:cNvSpPr/>
            <p:nvPr/>
          </p:nvSpPr>
          <p:spPr>
            <a:xfrm>
              <a:off x="6606719" y="283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DAE2E4-5C25-6DAB-5F07-176A6D643E4E}"/>
                </a:ext>
              </a:extLst>
            </p:cNvPr>
            <p:cNvSpPr/>
            <p:nvPr/>
          </p:nvSpPr>
          <p:spPr>
            <a:xfrm>
              <a:off x="6067051" y="283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ECAE7E-FDE9-90FC-D94C-B406B79EA1A5}"/>
                </a:ext>
              </a:extLst>
            </p:cNvPr>
            <p:cNvSpPr/>
            <p:nvPr/>
          </p:nvSpPr>
          <p:spPr>
            <a:xfrm>
              <a:off x="6175051" y="283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F23E9-63F6-A5FF-ED16-BAEE7E2B99C5}"/>
                </a:ext>
              </a:extLst>
            </p:cNvPr>
            <p:cNvSpPr/>
            <p:nvPr/>
          </p:nvSpPr>
          <p:spPr>
            <a:xfrm>
              <a:off x="6282830" y="283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7C9CCB-63B8-30FA-8B6C-146D685E0DEB}"/>
                </a:ext>
              </a:extLst>
            </p:cNvPr>
            <p:cNvSpPr/>
            <p:nvPr/>
          </p:nvSpPr>
          <p:spPr>
            <a:xfrm>
              <a:off x="5958941" y="283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88AE74-CDCC-3FEA-9D9B-D08650BB3EC2}"/>
                </a:ext>
              </a:extLst>
            </p:cNvPr>
            <p:cNvSpPr/>
            <p:nvPr/>
          </p:nvSpPr>
          <p:spPr>
            <a:xfrm>
              <a:off x="6714829" y="293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966394-213C-295F-E97C-7009ECEF3B50}"/>
                </a:ext>
              </a:extLst>
            </p:cNvPr>
            <p:cNvSpPr/>
            <p:nvPr/>
          </p:nvSpPr>
          <p:spPr>
            <a:xfrm>
              <a:off x="6822829" y="293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9F1A6B-FFCF-0B4A-E825-29B47B8006F7}"/>
                </a:ext>
              </a:extLst>
            </p:cNvPr>
            <p:cNvSpPr/>
            <p:nvPr/>
          </p:nvSpPr>
          <p:spPr>
            <a:xfrm>
              <a:off x="6930608" y="293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EB6FD9-DD52-7754-E6E4-551B1651B6B0}"/>
                </a:ext>
              </a:extLst>
            </p:cNvPr>
            <p:cNvSpPr/>
            <p:nvPr/>
          </p:nvSpPr>
          <p:spPr>
            <a:xfrm>
              <a:off x="6390940" y="293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7DAE23-1BEC-31E4-C163-0513B39B893F}"/>
                </a:ext>
              </a:extLst>
            </p:cNvPr>
            <p:cNvSpPr/>
            <p:nvPr/>
          </p:nvSpPr>
          <p:spPr>
            <a:xfrm>
              <a:off x="6498940" y="293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794656B-F854-636D-9817-68BBE3ABBF90}"/>
                </a:ext>
              </a:extLst>
            </p:cNvPr>
            <p:cNvSpPr/>
            <p:nvPr/>
          </p:nvSpPr>
          <p:spPr>
            <a:xfrm>
              <a:off x="6606719" y="293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D82175-691F-F7C8-04C8-250651645324}"/>
                </a:ext>
              </a:extLst>
            </p:cNvPr>
            <p:cNvSpPr/>
            <p:nvPr/>
          </p:nvSpPr>
          <p:spPr>
            <a:xfrm>
              <a:off x="6067051" y="293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E3917D-693E-F9CE-261A-21B4D62235B5}"/>
                </a:ext>
              </a:extLst>
            </p:cNvPr>
            <p:cNvSpPr/>
            <p:nvPr/>
          </p:nvSpPr>
          <p:spPr>
            <a:xfrm>
              <a:off x="6175051" y="293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BD4F1F-2307-D8E4-F981-0B7C8D6FA8A6}"/>
                </a:ext>
              </a:extLst>
            </p:cNvPr>
            <p:cNvSpPr/>
            <p:nvPr/>
          </p:nvSpPr>
          <p:spPr>
            <a:xfrm>
              <a:off x="6282830" y="293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868C47E-3DB4-EDE6-8546-52F9F230F911}"/>
                </a:ext>
              </a:extLst>
            </p:cNvPr>
            <p:cNvSpPr/>
            <p:nvPr/>
          </p:nvSpPr>
          <p:spPr>
            <a:xfrm>
              <a:off x="5958941" y="293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8ED988-DBD6-24D3-F7FB-3BE3ED5677C6}"/>
                </a:ext>
              </a:extLst>
            </p:cNvPr>
            <p:cNvSpPr/>
            <p:nvPr/>
          </p:nvSpPr>
          <p:spPr>
            <a:xfrm>
              <a:off x="6714829" y="304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335669B-1848-466E-B1C8-4F7A5B217D48}"/>
                </a:ext>
              </a:extLst>
            </p:cNvPr>
            <p:cNvSpPr/>
            <p:nvPr/>
          </p:nvSpPr>
          <p:spPr>
            <a:xfrm>
              <a:off x="6822829" y="304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69116C6-D782-B8AD-3FF3-7E52143873DA}"/>
                </a:ext>
              </a:extLst>
            </p:cNvPr>
            <p:cNvSpPr/>
            <p:nvPr/>
          </p:nvSpPr>
          <p:spPr>
            <a:xfrm>
              <a:off x="6930608" y="304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2834577-B4B5-E5B8-0512-87478A2F2C80}"/>
                </a:ext>
              </a:extLst>
            </p:cNvPr>
            <p:cNvSpPr/>
            <p:nvPr/>
          </p:nvSpPr>
          <p:spPr>
            <a:xfrm>
              <a:off x="6390940" y="304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A15CCF0-0952-D8FF-CAD7-3C3B1C3A5CBA}"/>
                </a:ext>
              </a:extLst>
            </p:cNvPr>
            <p:cNvSpPr/>
            <p:nvPr/>
          </p:nvSpPr>
          <p:spPr>
            <a:xfrm>
              <a:off x="6498940" y="304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326442-3ADC-6F22-E9E9-31247F68FF47}"/>
                </a:ext>
              </a:extLst>
            </p:cNvPr>
            <p:cNvSpPr/>
            <p:nvPr/>
          </p:nvSpPr>
          <p:spPr>
            <a:xfrm>
              <a:off x="6606719" y="304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69AFB2-0AEC-4BF2-2439-544F6F92C0A6}"/>
                </a:ext>
              </a:extLst>
            </p:cNvPr>
            <p:cNvSpPr/>
            <p:nvPr/>
          </p:nvSpPr>
          <p:spPr>
            <a:xfrm>
              <a:off x="6067051" y="304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288D2BC-FE5E-6383-2EE4-3DD0A662B2CB}"/>
                </a:ext>
              </a:extLst>
            </p:cNvPr>
            <p:cNvSpPr/>
            <p:nvPr/>
          </p:nvSpPr>
          <p:spPr>
            <a:xfrm>
              <a:off x="6175051" y="304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1ABCD28-59E0-9803-C499-738321E36A96}"/>
                </a:ext>
              </a:extLst>
            </p:cNvPr>
            <p:cNvSpPr/>
            <p:nvPr/>
          </p:nvSpPr>
          <p:spPr>
            <a:xfrm>
              <a:off x="6282830" y="304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B473C4-F8FD-E14A-A3B3-51B3E3F1639A}"/>
                </a:ext>
              </a:extLst>
            </p:cNvPr>
            <p:cNvSpPr/>
            <p:nvPr/>
          </p:nvSpPr>
          <p:spPr>
            <a:xfrm>
              <a:off x="5958941" y="304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4F2ED32-C7A6-B1FE-CEC6-D3263B132434}"/>
                </a:ext>
              </a:extLst>
            </p:cNvPr>
            <p:cNvSpPr/>
            <p:nvPr/>
          </p:nvSpPr>
          <p:spPr>
            <a:xfrm>
              <a:off x="6714829" y="315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2953BBD-C4D3-4706-8337-A6163527984A}"/>
                </a:ext>
              </a:extLst>
            </p:cNvPr>
            <p:cNvSpPr/>
            <p:nvPr/>
          </p:nvSpPr>
          <p:spPr>
            <a:xfrm>
              <a:off x="6822829" y="315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0AC819B-CA2F-65D7-2E1F-8E4EB9697AE7}"/>
                </a:ext>
              </a:extLst>
            </p:cNvPr>
            <p:cNvSpPr/>
            <p:nvPr/>
          </p:nvSpPr>
          <p:spPr>
            <a:xfrm>
              <a:off x="6930608" y="315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79629D-5EC0-2089-64B0-8342A25B8DC8}"/>
                </a:ext>
              </a:extLst>
            </p:cNvPr>
            <p:cNvSpPr/>
            <p:nvPr/>
          </p:nvSpPr>
          <p:spPr>
            <a:xfrm>
              <a:off x="6390940" y="315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A0ADA7B-78D9-1129-7D7A-6D28CFCF639A}"/>
                </a:ext>
              </a:extLst>
            </p:cNvPr>
            <p:cNvSpPr/>
            <p:nvPr/>
          </p:nvSpPr>
          <p:spPr>
            <a:xfrm>
              <a:off x="6498940" y="315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43D2A04-7F51-4EA0-5310-48B206D6F212}"/>
                </a:ext>
              </a:extLst>
            </p:cNvPr>
            <p:cNvSpPr/>
            <p:nvPr/>
          </p:nvSpPr>
          <p:spPr>
            <a:xfrm>
              <a:off x="6606719" y="315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370BD3-1102-500D-EAC4-DA1749191843}"/>
                </a:ext>
              </a:extLst>
            </p:cNvPr>
            <p:cNvSpPr/>
            <p:nvPr/>
          </p:nvSpPr>
          <p:spPr>
            <a:xfrm>
              <a:off x="6067051" y="315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1DE1E80-FA67-F3FA-5FDE-A29F3CACA121}"/>
                </a:ext>
              </a:extLst>
            </p:cNvPr>
            <p:cNvSpPr/>
            <p:nvPr/>
          </p:nvSpPr>
          <p:spPr>
            <a:xfrm>
              <a:off x="6175051" y="315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DFD985F-28AB-44EE-DA2C-0FD2CE60F03E}"/>
                </a:ext>
              </a:extLst>
            </p:cNvPr>
            <p:cNvSpPr/>
            <p:nvPr/>
          </p:nvSpPr>
          <p:spPr>
            <a:xfrm>
              <a:off x="6282830" y="315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F798329-9241-C071-A67D-D18003239729}"/>
                </a:ext>
              </a:extLst>
            </p:cNvPr>
            <p:cNvSpPr/>
            <p:nvPr/>
          </p:nvSpPr>
          <p:spPr>
            <a:xfrm>
              <a:off x="5958941" y="315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CADFEA2-D5F0-888E-FB5E-E8E2637F44A2}"/>
                </a:ext>
              </a:extLst>
            </p:cNvPr>
            <p:cNvSpPr/>
            <p:nvPr/>
          </p:nvSpPr>
          <p:spPr>
            <a:xfrm>
              <a:off x="6714829" y="326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454AF4-EF56-83A0-145B-66C09B2BDDB1}"/>
                </a:ext>
              </a:extLst>
            </p:cNvPr>
            <p:cNvSpPr/>
            <p:nvPr/>
          </p:nvSpPr>
          <p:spPr>
            <a:xfrm>
              <a:off x="6822829" y="326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3F476C8-BBC8-6F27-0B7F-22A28C7BAB53}"/>
                </a:ext>
              </a:extLst>
            </p:cNvPr>
            <p:cNvSpPr/>
            <p:nvPr/>
          </p:nvSpPr>
          <p:spPr>
            <a:xfrm>
              <a:off x="6930608" y="326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C8C7EF7-33AA-9896-8F7A-20BCADD60D12}"/>
                </a:ext>
              </a:extLst>
            </p:cNvPr>
            <p:cNvSpPr/>
            <p:nvPr/>
          </p:nvSpPr>
          <p:spPr>
            <a:xfrm>
              <a:off x="6390940" y="326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D9FB8C4-7867-D9BB-CF95-40BC22293A70}"/>
                </a:ext>
              </a:extLst>
            </p:cNvPr>
            <p:cNvSpPr/>
            <p:nvPr/>
          </p:nvSpPr>
          <p:spPr>
            <a:xfrm>
              <a:off x="6498940" y="326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F9E2693-058F-B6B0-B13D-72ABE5EA6923}"/>
                </a:ext>
              </a:extLst>
            </p:cNvPr>
            <p:cNvSpPr/>
            <p:nvPr/>
          </p:nvSpPr>
          <p:spPr>
            <a:xfrm>
              <a:off x="6606719" y="326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E4C55F0-BCD6-0490-C8FF-4FD227C26FE9}"/>
                </a:ext>
              </a:extLst>
            </p:cNvPr>
            <p:cNvSpPr/>
            <p:nvPr/>
          </p:nvSpPr>
          <p:spPr>
            <a:xfrm>
              <a:off x="6067051" y="326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FE2CCE-946D-502F-A371-937E0BEE0165}"/>
                </a:ext>
              </a:extLst>
            </p:cNvPr>
            <p:cNvSpPr/>
            <p:nvPr/>
          </p:nvSpPr>
          <p:spPr>
            <a:xfrm>
              <a:off x="6175051" y="326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600DF9A-1F62-9DDD-DBA6-0F8F18FDA494}"/>
                </a:ext>
              </a:extLst>
            </p:cNvPr>
            <p:cNvSpPr/>
            <p:nvPr/>
          </p:nvSpPr>
          <p:spPr>
            <a:xfrm>
              <a:off x="6282830" y="326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F560CD5-4495-DB59-8799-013356237FE7}"/>
                </a:ext>
              </a:extLst>
            </p:cNvPr>
            <p:cNvSpPr/>
            <p:nvPr/>
          </p:nvSpPr>
          <p:spPr>
            <a:xfrm>
              <a:off x="5958941" y="3263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F8A7479-EDB1-9D82-2E41-1D4594CC06F5}"/>
                </a:ext>
              </a:extLst>
            </p:cNvPr>
            <p:cNvSpPr/>
            <p:nvPr/>
          </p:nvSpPr>
          <p:spPr>
            <a:xfrm>
              <a:off x="6714829" y="337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65BE7A0-148A-349F-728E-52DF6BC7C49A}"/>
                </a:ext>
              </a:extLst>
            </p:cNvPr>
            <p:cNvSpPr/>
            <p:nvPr/>
          </p:nvSpPr>
          <p:spPr>
            <a:xfrm>
              <a:off x="6822829" y="337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EAB862B-1E76-2D8E-6368-1CEBEA618BC7}"/>
                </a:ext>
              </a:extLst>
            </p:cNvPr>
            <p:cNvSpPr/>
            <p:nvPr/>
          </p:nvSpPr>
          <p:spPr>
            <a:xfrm>
              <a:off x="6930608" y="337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7EF617-D514-564C-5F19-AFF8E182D5EC}"/>
                </a:ext>
              </a:extLst>
            </p:cNvPr>
            <p:cNvSpPr/>
            <p:nvPr/>
          </p:nvSpPr>
          <p:spPr>
            <a:xfrm>
              <a:off x="6390940" y="337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B143626-BB3B-D434-5F60-A90A0304FF0B}"/>
                </a:ext>
              </a:extLst>
            </p:cNvPr>
            <p:cNvSpPr/>
            <p:nvPr/>
          </p:nvSpPr>
          <p:spPr>
            <a:xfrm>
              <a:off x="6498940" y="337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B66E5C3-A789-9637-9A38-9CE8A9215EF3}"/>
                </a:ext>
              </a:extLst>
            </p:cNvPr>
            <p:cNvSpPr/>
            <p:nvPr/>
          </p:nvSpPr>
          <p:spPr>
            <a:xfrm>
              <a:off x="6606719" y="337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9951765-B351-456A-2E2B-CC20C3266C85}"/>
                </a:ext>
              </a:extLst>
            </p:cNvPr>
            <p:cNvSpPr/>
            <p:nvPr/>
          </p:nvSpPr>
          <p:spPr>
            <a:xfrm>
              <a:off x="6067051" y="337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FC133D2-38DA-3D44-4B3D-7362CFF15A43}"/>
                </a:ext>
              </a:extLst>
            </p:cNvPr>
            <p:cNvSpPr/>
            <p:nvPr/>
          </p:nvSpPr>
          <p:spPr>
            <a:xfrm>
              <a:off x="6175051" y="337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C4D214C-F205-87CF-CB21-150AFB48AEB0}"/>
                </a:ext>
              </a:extLst>
            </p:cNvPr>
            <p:cNvSpPr/>
            <p:nvPr/>
          </p:nvSpPr>
          <p:spPr>
            <a:xfrm>
              <a:off x="6282830" y="337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B62D5ED-1E09-F270-8C48-1CD92174ECB6}"/>
                </a:ext>
              </a:extLst>
            </p:cNvPr>
            <p:cNvSpPr/>
            <p:nvPr/>
          </p:nvSpPr>
          <p:spPr>
            <a:xfrm>
              <a:off x="5958941" y="3371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E1B9512-847F-A49A-CD66-B0F8DD906B20}"/>
                </a:ext>
              </a:extLst>
            </p:cNvPr>
            <p:cNvSpPr/>
            <p:nvPr/>
          </p:nvSpPr>
          <p:spPr>
            <a:xfrm>
              <a:off x="6714829" y="347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EA62A35-FAD2-FC86-91C1-AF78215812A8}"/>
                </a:ext>
              </a:extLst>
            </p:cNvPr>
            <p:cNvSpPr/>
            <p:nvPr/>
          </p:nvSpPr>
          <p:spPr>
            <a:xfrm>
              <a:off x="6822829" y="347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CF191DB-7C94-F8C1-FE43-867DEF69B8BF}"/>
                </a:ext>
              </a:extLst>
            </p:cNvPr>
            <p:cNvSpPr/>
            <p:nvPr/>
          </p:nvSpPr>
          <p:spPr>
            <a:xfrm>
              <a:off x="6930608" y="347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70E19-A57D-ECE0-9E9A-F8380AE35233}"/>
                </a:ext>
              </a:extLst>
            </p:cNvPr>
            <p:cNvSpPr/>
            <p:nvPr/>
          </p:nvSpPr>
          <p:spPr>
            <a:xfrm>
              <a:off x="6390940" y="347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2E956B9-A1FC-5605-BFFB-B3429A2EF209}"/>
                </a:ext>
              </a:extLst>
            </p:cNvPr>
            <p:cNvSpPr/>
            <p:nvPr/>
          </p:nvSpPr>
          <p:spPr>
            <a:xfrm>
              <a:off x="6498940" y="347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BB0C0B3-BE3D-B8D4-3F0D-006B1A451363}"/>
                </a:ext>
              </a:extLst>
            </p:cNvPr>
            <p:cNvSpPr/>
            <p:nvPr/>
          </p:nvSpPr>
          <p:spPr>
            <a:xfrm>
              <a:off x="6606719" y="347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457528-291F-70B9-502E-6D0F3598D63D}"/>
                </a:ext>
              </a:extLst>
            </p:cNvPr>
            <p:cNvSpPr/>
            <p:nvPr/>
          </p:nvSpPr>
          <p:spPr>
            <a:xfrm>
              <a:off x="6067051" y="347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42368D1-A9B2-3835-FCE9-04EED1696BA2}"/>
                </a:ext>
              </a:extLst>
            </p:cNvPr>
            <p:cNvSpPr/>
            <p:nvPr/>
          </p:nvSpPr>
          <p:spPr>
            <a:xfrm>
              <a:off x="6175051" y="347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7805A35-3478-D2E6-02A9-01B455311B85}"/>
                </a:ext>
              </a:extLst>
            </p:cNvPr>
            <p:cNvSpPr/>
            <p:nvPr/>
          </p:nvSpPr>
          <p:spPr>
            <a:xfrm>
              <a:off x="6282830" y="347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268E082-2848-A717-F9A5-724763CF1CD9}"/>
                </a:ext>
              </a:extLst>
            </p:cNvPr>
            <p:cNvSpPr/>
            <p:nvPr/>
          </p:nvSpPr>
          <p:spPr>
            <a:xfrm>
              <a:off x="5958941" y="3479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8B2DD24-E2EB-3B01-F5CA-6B9A6C9048EA}"/>
                </a:ext>
              </a:extLst>
            </p:cNvPr>
            <p:cNvSpPr/>
            <p:nvPr/>
          </p:nvSpPr>
          <p:spPr>
            <a:xfrm>
              <a:off x="6714829" y="358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98618FF-6F2B-502C-0CA0-53E755D91EE2}"/>
                </a:ext>
              </a:extLst>
            </p:cNvPr>
            <p:cNvSpPr/>
            <p:nvPr/>
          </p:nvSpPr>
          <p:spPr>
            <a:xfrm>
              <a:off x="6822829" y="358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A7468-620B-92E6-2FB5-85D404F21FE1}"/>
                </a:ext>
              </a:extLst>
            </p:cNvPr>
            <p:cNvSpPr/>
            <p:nvPr/>
          </p:nvSpPr>
          <p:spPr>
            <a:xfrm>
              <a:off x="6930608" y="358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D556BAA-D3B0-66A2-1979-8DF2FE58CC6E}"/>
                </a:ext>
              </a:extLst>
            </p:cNvPr>
            <p:cNvSpPr/>
            <p:nvPr/>
          </p:nvSpPr>
          <p:spPr>
            <a:xfrm>
              <a:off x="6390940" y="358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20188D2-F00F-3A71-471C-6C7FA1CEE69B}"/>
                </a:ext>
              </a:extLst>
            </p:cNvPr>
            <p:cNvSpPr/>
            <p:nvPr/>
          </p:nvSpPr>
          <p:spPr>
            <a:xfrm>
              <a:off x="6498940" y="358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E92B304-42E4-A2C2-63C9-7FD609F9CCBD}"/>
                </a:ext>
              </a:extLst>
            </p:cNvPr>
            <p:cNvSpPr/>
            <p:nvPr/>
          </p:nvSpPr>
          <p:spPr>
            <a:xfrm>
              <a:off x="6606719" y="358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A1016CF-54F4-A32A-C53F-A05A0D0F0A69}"/>
                </a:ext>
              </a:extLst>
            </p:cNvPr>
            <p:cNvSpPr/>
            <p:nvPr/>
          </p:nvSpPr>
          <p:spPr>
            <a:xfrm>
              <a:off x="6067051" y="358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78BD9C-F907-2CB5-89A5-80E5D4731B78}"/>
                </a:ext>
              </a:extLst>
            </p:cNvPr>
            <p:cNvSpPr/>
            <p:nvPr/>
          </p:nvSpPr>
          <p:spPr>
            <a:xfrm>
              <a:off x="6175051" y="358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63F2705-0C18-B46E-B034-85FED424D219}"/>
                </a:ext>
              </a:extLst>
            </p:cNvPr>
            <p:cNvSpPr/>
            <p:nvPr/>
          </p:nvSpPr>
          <p:spPr>
            <a:xfrm>
              <a:off x="6282830" y="358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7A7B176-B39D-C358-9155-8747059DCDDC}"/>
                </a:ext>
              </a:extLst>
            </p:cNvPr>
            <p:cNvSpPr/>
            <p:nvPr/>
          </p:nvSpPr>
          <p:spPr>
            <a:xfrm>
              <a:off x="5958941" y="3587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0B94395-80DC-4020-59C4-135DD21D9B46}"/>
                </a:ext>
              </a:extLst>
            </p:cNvPr>
            <p:cNvSpPr/>
            <p:nvPr/>
          </p:nvSpPr>
          <p:spPr>
            <a:xfrm>
              <a:off x="6714829" y="369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F620817-4704-2151-72C8-644990CF32FE}"/>
                </a:ext>
              </a:extLst>
            </p:cNvPr>
            <p:cNvSpPr/>
            <p:nvPr/>
          </p:nvSpPr>
          <p:spPr>
            <a:xfrm>
              <a:off x="6822829" y="369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C7822CD-A38B-35F7-9A05-67B597EAFCB8}"/>
                </a:ext>
              </a:extLst>
            </p:cNvPr>
            <p:cNvSpPr/>
            <p:nvPr/>
          </p:nvSpPr>
          <p:spPr>
            <a:xfrm>
              <a:off x="6930608" y="369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FE1B8F4-D763-7442-1B07-3C8307A05551}"/>
                </a:ext>
              </a:extLst>
            </p:cNvPr>
            <p:cNvSpPr/>
            <p:nvPr/>
          </p:nvSpPr>
          <p:spPr>
            <a:xfrm>
              <a:off x="6390940" y="369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4A84F8D-3892-002B-497D-5121D2ED50E7}"/>
                </a:ext>
              </a:extLst>
            </p:cNvPr>
            <p:cNvSpPr/>
            <p:nvPr/>
          </p:nvSpPr>
          <p:spPr>
            <a:xfrm>
              <a:off x="6498940" y="369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943CA23-3C01-9192-5DF2-CA62F2FC0C67}"/>
                </a:ext>
              </a:extLst>
            </p:cNvPr>
            <p:cNvSpPr/>
            <p:nvPr/>
          </p:nvSpPr>
          <p:spPr>
            <a:xfrm>
              <a:off x="6606719" y="369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2957464-F2CF-EFF5-526D-1930A4A9DD73}"/>
                </a:ext>
              </a:extLst>
            </p:cNvPr>
            <p:cNvSpPr/>
            <p:nvPr/>
          </p:nvSpPr>
          <p:spPr>
            <a:xfrm>
              <a:off x="6067051" y="369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01FD28A-1B5E-80A1-626B-5BED6523F938}"/>
                </a:ext>
              </a:extLst>
            </p:cNvPr>
            <p:cNvSpPr/>
            <p:nvPr/>
          </p:nvSpPr>
          <p:spPr>
            <a:xfrm>
              <a:off x="6175051" y="369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2059FA0-B8B7-EA0F-D0FD-A20208F9FC4F}"/>
                </a:ext>
              </a:extLst>
            </p:cNvPr>
            <p:cNvSpPr/>
            <p:nvPr/>
          </p:nvSpPr>
          <p:spPr>
            <a:xfrm>
              <a:off x="6282830" y="369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028438C-2BEC-9E77-69DC-7D07214E0D63}"/>
                </a:ext>
              </a:extLst>
            </p:cNvPr>
            <p:cNvSpPr/>
            <p:nvPr/>
          </p:nvSpPr>
          <p:spPr>
            <a:xfrm>
              <a:off x="5958941" y="3695226"/>
              <a:ext cx="108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2363322-353A-9C0B-6E29-F847181B25F1}"/>
              </a:ext>
            </a:extLst>
          </p:cNvPr>
          <p:cNvCxnSpPr>
            <a:cxnSpLocks/>
          </p:cNvCxnSpPr>
          <p:nvPr/>
        </p:nvCxnSpPr>
        <p:spPr>
          <a:xfrm>
            <a:off x="5276974" y="2943809"/>
            <a:ext cx="25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0D42B68-6619-5721-C394-5BD694C40421}"/>
              </a:ext>
            </a:extLst>
          </p:cNvPr>
          <p:cNvCxnSpPr>
            <a:cxnSpLocks/>
          </p:cNvCxnSpPr>
          <p:nvPr/>
        </p:nvCxnSpPr>
        <p:spPr>
          <a:xfrm flipH="1">
            <a:off x="5272454" y="1616825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CB01B1E-C739-7F3E-081D-1A8F62813CE6}"/>
              </a:ext>
            </a:extLst>
          </p:cNvPr>
          <p:cNvGrpSpPr/>
          <p:nvPr/>
        </p:nvGrpSpPr>
        <p:grpSpPr>
          <a:xfrm flipH="1">
            <a:off x="7804961" y="2754809"/>
            <a:ext cx="378110" cy="378001"/>
            <a:chOff x="4921928" y="2916002"/>
            <a:chExt cx="378110" cy="37800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B4B70EE-85BA-E9E0-9E36-02640471A1B9}"/>
                </a:ext>
              </a:extLst>
            </p:cNvPr>
            <p:cNvSpPr/>
            <p:nvPr/>
          </p:nvSpPr>
          <p:spPr>
            <a:xfrm>
              <a:off x="5192038" y="2916002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A4A2564-BCA8-F0DD-1DD3-CFF716A0F5D1}"/>
                </a:ext>
              </a:extLst>
            </p:cNvPr>
            <p:cNvSpPr/>
            <p:nvPr/>
          </p:nvSpPr>
          <p:spPr>
            <a:xfrm>
              <a:off x="5137928" y="2970003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C3A97B1-7AD7-3484-2288-17BF541DED35}"/>
                </a:ext>
              </a:extLst>
            </p:cNvPr>
            <p:cNvSpPr/>
            <p:nvPr/>
          </p:nvSpPr>
          <p:spPr>
            <a:xfrm>
              <a:off x="5083928" y="3024004"/>
              <a:ext cx="108000" cy="10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1924681-9D66-DCFB-597E-2543821DF1DA}"/>
                </a:ext>
              </a:extLst>
            </p:cNvPr>
            <p:cNvSpPr/>
            <p:nvPr/>
          </p:nvSpPr>
          <p:spPr>
            <a:xfrm>
              <a:off x="5029928" y="3078005"/>
              <a:ext cx="108000" cy="10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EAEFDFB-E73E-DD00-FCE6-BA636BBB2E6D}"/>
                </a:ext>
              </a:extLst>
            </p:cNvPr>
            <p:cNvSpPr/>
            <p:nvPr/>
          </p:nvSpPr>
          <p:spPr>
            <a:xfrm>
              <a:off x="4975928" y="3132004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107F665-2B0F-2401-218A-7BF2D2AE2741}"/>
                </a:ext>
              </a:extLst>
            </p:cNvPr>
            <p:cNvSpPr/>
            <p:nvPr/>
          </p:nvSpPr>
          <p:spPr>
            <a:xfrm>
              <a:off x="4921928" y="3186003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9CFE552-8F96-0375-1937-1041A7E6AC50}"/>
              </a:ext>
            </a:extLst>
          </p:cNvPr>
          <p:cNvGrpSpPr/>
          <p:nvPr/>
        </p:nvGrpSpPr>
        <p:grpSpPr>
          <a:xfrm flipH="1">
            <a:off x="9315940" y="2619059"/>
            <a:ext cx="108110" cy="649501"/>
            <a:chOff x="5660801" y="2916002"/>
            <a:chExt cx="108110" cy="64950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EBC7C05-5151-6273-E9A7-54D7C076C569}"/>
                </a:ext>
              </a:extLst>
            </p:cNvPr>
            <p:cNvSpPr/>
            <p:nvPr/>
          </p:nvSpPr>
          <p:spPr>
            <a:xfrm>
              <a:off x="5660911" y="2916002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8CE5804-2999-9595-1163-7655B23D0996}"/>
                </a:ext>
              </a:extLst>
            </p:cNvPr>
            <p:cNvSpPr/>
            <p:nvPr/>
          </p:nvSpPr>
          <p:spPr>
            <a:xfrm>
              <a:off x="5660801" y="3024002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2EFD3ED-9E8B-A934-FB1B-C391335E85F0}"/>
                </a:ext>
              </a:extLst>
            </p:cNvPr>
            <p:cNvSpPr/>
            <p:nvPr/>
          </p:nvSpPr>
          <p:spPr>
            <a:xfrm>
              <a:off x="5660801" y="3132003"/>
              <a:ext cx="108000" cy="10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69E8E9C-AC8B-7312-4DCE-985E7D1CEDDF}"/>
                </a:ext>
              </a:extLst>
            </p:cNvPr>
            <p:cNvSpPr/>
            <p:nvPr/>
          </p:nvSpPr>
          <p:spPr>
            <a:xfrm>
              <a:off x="5660801" y="3240002"/>
              <a:ext cx="108000" cy="10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640BC8-D7EC-F395-7D6E-04A69C6CE484}"/>
                </a:ext>
              </a:extLst>
            </p:cNvPr>
            <p:cNvSpPr/>
            <p:nvPr/>
          </p:nvSpPr>
          <p:spPr>
            <a:xfrm>
              <a:off x="5660801" y="3348002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DDDA1C5-8308-723C-DAEF-B4B8BD65F1DA}"/>
                </a:ext>
              </a:extLst>
            </p:cNvPr>
            <p:cNvSpPr/>
            <p:nvPr/>
          </p:nvSpPr>
          <p:spPr>
            <a:xfrm>
              <a:off x="5660801" y="3457503"/>
              <a:ext cx="108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DFFCBB7-FD04-BEFD-A56A-17CD3BE2295B}"/>
              </a:ext>
            </a:extLst>
          </p:cNvPr>
          <p:cNvGrpSpPr/>
          <p:nvPr/>
        </p:nvGrpSpPr>
        <p:grpSpPr>
          <a:xfrm flipH="1">
            <a:off x="10761314" y="2835809"/>
            <a:ext cx="108110" cy="216000"/>
            <a:chOff x="4977750" y="2943003"/>
            <a:chExt cx="108110" cy="2160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191E982-87BB-D8E0-EA10-D1D8D8C5E3B4}"/>
                </a:ext>
              </a:extLst>
            </p:cNvPr>
            <p:cNvSpPr/>
            <p:nvPr/>
          </p:nvSpPr>
          <p:spPr>
            <a:xfrm>
              <a:off x="4977860" y="2943003"/>
              <a:ext cx="108000" cy="10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5EB9558-8276-022D-078D-74AC5CD02559}"/>
                </a:ext>
              </a:extLst>
            </p:cNvPr>
            <p:cNvSpPr/>
            <p:nvPr/>
          </p:nvSpPr>
          <p:spPr>
            <a:xfrm>
              <a:off x="4977750" y="3051003"/>
              <a:ext cx="108000" cy="108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C634A2FE-1C38-18E8-79BF-94F7E738267B}"/>
              </a:ext>
            </a:extLst>
          </p:cNvPr>
          <p:cNvSpPr txBox="1"/>
          <p:nvPr/>
        </p:nvSpPr>
        <p:spPr>
          <a:xfrm flipH="1">
            <a:off x="3828420" y="3820294"/>
            <a:ext cx="1452891" cy="7936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Verdana" panose="020B0604030504040204" pitchFamily="34" charset="0"/>
                <a:cs typeface="IRANSansFaNum" panose="020B0506030804020204" pitchFamily="34" charset="-78"/>
              </a:rPr>
              <a:t>Word Embedding with 300 dimension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82DDAA-CE2F-575B-9D89-C36FC0DAA519}"/>
              </a:ext>
            </a:extLst>
          </p:cNvPr>
          <p:cNvSpPr txBox="1"/>
          <p:nvPr/>
        </p:nvSpPr>
        <p:spPr>
          <a:xfrm flipH="1">
            <a:off x="5320797" y="3820294"/>
            <a:ext cx="1915337" cy="239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Verdana" panose="020B0604030504040204" pitchFamily="34" charset="0"/>
                <a:cs typeface="IRANSansFaNum" panose="020B0506030804020204" pitchFamily="34" charset="-78"/>
              </a:rPr>
              <a:t>Feature Map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BD409F4-C899-AF23-13D4-2A266FC725FB}"/>
              </a:ext>
            </a:extLst>
          </p:cNvPr>
          <p:cNvSpPr txBox="1"/>
          <p:nvPr/>
        </p:nvSpPr>
        <p:spPr>
          <a:xfrm flipH="1">
            <a:off x="7420020" y="3820294"/>
            <a:ext cx="1147991" cy="516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Verdana" panose="020B0604030504040204" pitchFamily="34" charset="0"/>
                <a:cs typeface="IRANSansFaNum" panose="020B0506030804020204" pitchFamily="34" charset="-78"/>
              </a:rPr>
              <a:t>Pooling Layer outputs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65773E8-989C-B59C-FDBD-4F695B03ABC7}"/>
              </a:ext>
            </a:extLst>
          </p:cNvPr>
          <p:cNvSpPr txBox="1"/>
          <p:nvPr/>
        </p:nvSpPr>
        <p:spPr>
          <a:xfrm flipH="1">
            <a:off x="8737574" y="3820294"/>
            <a:ext cx="1264841" cy="516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Verdana" panose="020B0604030504040204" pitchFamily="34" charset="0"/>
                <a:cs typeface="IRANSansFaNum" panose="020B0506030804020204" pitchFamily="34" charset="-78"/>
              </a:rPr>
              <a:t>Connect Pooling Layer outputs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EE28F4F-FE7B-1A73-81B7-98166DEC424B}"/>
              </a:ext>
            </a:extLst>
          </p:cNvPr>
          <p:cNvSpPr txBox="1"/>
          <p:nvPr/>
        </p:nvSpPr>
        <p:spPr>
          <a:xfrm flipH="1">
            <a:off x="10252432" y="3820294"/>
            <a:ext cx="1125874" cy="516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Verdana" panose="020B0604030504040204" pitchFamily="34" charset="0"/>
                <a:cs typeface="IRANSansFaNum" panose="020B0506030804020204" pitchFamily="34" charset="-78"/>
              </a:rPr>
              <a:t>Classification Result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89A6DE3-33E2-8D87-B837-50E288ED1353}"/>
              </a:ext>
            </a:extLst>
          </p:cNvPr>
          <p:cNvCxnSpPr>
            <a:cxnSpLocks/>
          </p:cNvCxnSpPr>
          <p:nvPr/>
        </p:nvCxnSpPr>
        <p:spPr>
          <a:xfrm>
            <a:off x="7301796" y="2943809"/>
            <a:ext cx="25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B1A3E12-F909-F4A7-7401-9882A3FB5B7E}"/>
              </a:ext>
            </a:extLst>
          </p:cNvPr>
          <p:cNvCxnSpPr>
            <a:cxnSpLocks/>
          </p:cNvCxnSpPr>
          <p:nvPr/>
        </p:nvCxnSpPr>
        <p:spPr>
          <a:xfrm flipH="1">
            <a:off x="7294896" y="1616825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9ADC7B2-304E-AE55-1FF2-D1DF3151CB95}"/>
              </a:ext>
            </a:extLst>
          </p:cNvPr>
          <p:cNvCxnSpPr>
            <a:cxnSpLocks/>
          </p:cNvCxnSpPr>
          <p:nvPr/>
        </p:nvCxnSpPr>
        <p:spPr>
          <a:xfrm>
            <a:off x="8677627" y="2943809"/>
            <a:ext cx="25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6E57941-CD02-DCBC-659A-3DA186EFE220}"/>
              </a:ext>
            </a:extLst>
          </p:cNvPr>
          <p:cNvCxnSpPr>
            <a:cxnSpLocks/>
          </p:cNvCxnSpPr>
          <p:nvPr/>
        </p:nvCxnSpPr>
        <p:spPr>
          <a:xfrm flipH="1">
            <a:off x="8672865" y="1616825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E47145-DCE1-3574-CEF4-B79D9A18ECF1}"/>
              </a:ext>
            </a:extLst>
          </p:cNvPr>
          <p:cNvCxnSpPr>
            <a:cxnSpLocks/>
          </p:cNvCxnSpPr>
          <p:nvPr/>
        </p:nvCxnSpPr>
        <p:spPr>
          <a:xfrm>
            <a:off x="10108919" y="2943809"/>
            <a:ext cx="25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99E4ABE-00D4-04B5-50E4-0509B45CED9C}"/>
              </a:ext>
            </a:extLst>
          </p:cNvPr>
          <p:cNvCxnSpPr>
            <a:cxnSpLocks/>
          </p:cNvCxnSpPr>
          <p:nvPr/>
        </p:nvCxnSpPr>
        <p:spPr>
          <a:xfrm flipH="1">
            <a:off x="10102770" y="1616825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7819205-17B0-4A80-4391-7864C9CD1A0D}"/>
              </a:ext>
            </a:extLst>
          </p:cNvPr>
          <p:cNvSpPr txBox="1"/>
          <p:nvPr/>
        </p:nvSpPr>
        <p:spPr>
          <a:xfrm flipH="1">
            <a:off x="3854556" y="1669262"/>
            <a:ext cx="1403020" cy="239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Verdana" panose="020B0604030504040204" pitchFamily="34" charset="0"/>
                <a:cs typeface="IRANSansFaNum" panose="020B0506030804020204" pitchFamily="34" charset="-78"/>
              </a:rPr>
              <a:t>(None, 1, L, 300)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181C0C6-7009-F5D8-F11D-51E27B63323F}"/>
              </a:ext>
            </a:extLst>
          </p:cNvPr>
          <p:cNvSpPr/>
          <p:nvPr/>
        </p:nvSpPr>
        <p:spPr>
          <a:xfrm flipH="1">
            <a:off x="1989892" y="2281028"/>
            <a:ext cx="1823336" cy="1325562"/>
          </a:xfrm>
          <a:prstGeom prst="roundRect">
            <a:avLst>
              <a:gd name="adj" fmla="val 11433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2000" bIns="0" rtlCol="0" anchor="ctr"/>
          <a:lstStyle/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cs typeface="IRANSansFaNum" panose="020B0506030804020204" pitchFamily="34" charset="-78"/>
              </a:rPr>
              <a:t>1- Text Preprocessing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cs typeface="IRANSansFaNum" panose="020B0506030804020204" pitchFamily="34" charset="-78"/>
              </a:rPr>
              <a:t>2- Extract Keywords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D9EB509-CB10-C0ED-D79E-9D539B82BD5D}"/>
              </a:ext>
            </a:extLst>
          </p:cNvPr>
          <p:cNvSpPr/>
          <p:nvPr/>
        </p:nvSpPr>
        <p:spPr>
          <a:xfrm flipH="1">
            <a:off x="666590" y="2421809"/>
            <a:ext cx="1042133" cy="1044000"/>
          </a:xfrm>
          <a:prstGeom prst="roundRect">
            <a:avLst>
              <a:gd name="adj" fmla="val 11433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cs typeface="IRANSansFaNum" panose="020B0506030804020204" pitchFamily="34" charset="-78"/>
              </a:rPr>
              <a:t>Summary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cs typeface="IRANSansFaNum" panose="020B0506030804020204" pitchFamily="34" charset="-78"/>
              </a:rPr>
              <a:t>+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cs typeface="IRANSansFaNum" panose="020B0506030804020204" pitchFamily="34" charset="-78"/>
              </a:rPr>
              <a:t>Description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5C6D74A-0F13-EE23-F2E9-53615C574BB7}"/>
              </a:ext>
            </a:extLst>
          </p:cNvPr>
          <p:cNvCxnSpPr>
            <a:cxnSpLocks/>
          </p:cNvCxnSpPr>
          <p:nvPr/>
        </p:nvCxnSpPr>
        <p:spPr>
          <a:xfrm>
            <a:off x="1723407" y="2943809"/>
            <a:ext cx="25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B5953FE-F896-B425-36EC-5857237F6C6B}"/>
              </a:ext>
            </a:extLst>
          </p:cNvPr>
          <p:cNvCxnSpPr>
            <a:cxnSpLocks/>
          </p:cNvCxnSpPr>
          <p:nvPr/>
        </p:nvCxnSpPr>
        <p:spPr>
          <a:xfrm>
            <a:off x="3828900" y="2943809"/>
            <a:ext cx="25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C843408-C031-3D77-6F47-2DA5A6D57AC1}"/>
              </a:ext>
            </a:extLst>
          </p:cNvPr>
          <p:cNvSpPr/>
          <p:nvPr/>
        </p:nvSpPr>
        <p:spPr>
          <a:xfrm rot="5400000" flipH="1">
            <a:off x="4436349" y="5265360"/>
            <a:ext cx="1689923" cy="4214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cs typeface="IRANSansFaNum" panose="020B0506030804020204" pitchFamily="34" charset="-78"/>
              </a:rPr>
              <a:t>Convolution Layer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8F9840A-E2E0-75CA-33F8-1C6FA06275AB}"/>
              </a:ext>
            </a:extLst>
          </p:cNvPr>
          <p:cNvSpPr/>
          <p:nvPr/>
        </p:nvSpPr>
        <p:spPr>
          <a:xfrm rot="5400000" flipH="1">
            <a:off x="6556295" y="5159000"/>
            <a:ext cx="1477203" cy="4214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cs typeface="IRANSansFaNum" panose="020B0506030804020204" pitchFamily="34" charset="-78"/>
              </a:rPr>
              <a:t>Pooling Layer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B938148-43B0-DE3D-AF77-BC9A46D1E3D3}"/>
              </a:ext>
            </a:extLst>
          </p:cNvPr>
          <p:cNvSpPr/>
          <p:nvPr/>
        </p:nvSpPr>
        <p:spPr>
          <a:xfrm rot="5400000" flipH="1">
            <a:off x="9371687" y="5159000"/>
            <a:ext cx="1477203" cy="4214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cs typeface="IRANSansFaNum" panose="020B0506030804020204" pitchFamily="34" charset="-78"/>
              </a:rPr>
              <a:t>Fully Connected Layer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F302B94-E4A4-F207-DFB1-CBAEA4960DE0}"/>
              </a:ext>
            </a:extLst>
          </p:cNvPr>
          <p:cNvGrpSpPr/>
          <p:nvPr/>
        </p:nvGrpSpPr>
        <p:grpSpPr>
          <a:xfrm flipH="1">
            <a:off x="6088208" y="2443118"/>
            <a:ext cx="380515" cy="1140458"/>
            <a:chOff x="5013282" y="2827668"/>
            <a:chExt cx="380515" cy="1140458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A4FF49A-D43B-BABE-5398-474E607DF27D}"/>
                </a:ext>
              </a:extLst>
            </p:cNvPr>
            <p:cNvGrpSpPr/>
            <p:nvPr/>
          </p:nvGrpSpPr>
          <p:grpSpPr>
            <a:xfrm>
              <a:off x="5285687" y="2827668"/>
              <a:ext cx="108110" cy="1082235"/>
              <a:chOff x="5285687" y="2827668"/>
              <a:chExt cx="108110" cy="108223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0C5048E-146E-E442-B80E-ACE845C7A4B3}"/>
                  </a:ext>
                </a:extLst>
              </p:cNvPr>
              <p:cNvSpPr/>
              <p:nvPr/>
            </p:nvSpPr>
            <p:spPr>
              <a:xfrm>
                <a:off x="5285797" y="2827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37DDA33-B739-D3DB-9984-762857D7EC40}"/>
                  </a:ext>
                </a:extLst>
              </p:cNvPr>
              <p:cNvSpPr/>
              <p:nvPr/>
            </p:nvSpPr>
            <p:spPr>
              <a:xfrm>
                <a:off x="5285687" y="2935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2A2B9A7-D941-0F3B-C07E-569DCEBDA07A}"/>
                  </a:ext>
                </a:extLst>
              </p:cNvPr>
              <p:cNvSpPr/>
              <p:nvPr/>
            </p:nvSpPr>
            <p:spPr>
              <a:xfrm>
                <a:off x="5285687" y="3043669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57C4F476-B85C-FF01-FA28-C0F873D6ABFB}"/>
                  </a:ext>
                </a:extLst>
              </p:cNvPr>
              <p:cNvSpPr/>
              <p:nvPr/>
            </p:nvSpPr>
            <p:spPr>
              <a:xfrm>
                <a:off x="5285687" y="3151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45A02D2E-233E-E3C6-FECB-D3CBEF46F4E2}"/>
                  </a:ext>
                </a:extLst>
              </p:cNvPr>
              <p:cNvSpPr/>
              <p:nvPr/>
            </p:nvSpPr>
            <p:spPr>
              <a:xfrm>
                <a:off x="5285687" y="3259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CB015034-A9BD-D7B3-2196-960F02C082BA}"/>
                  </a:ext>
                </a:extLst>
              </p:cNvPr>
              <p:cNvSpPr/>
              <p:nvPr/>
            </p:nvSpPr>
            <p:spPr>
              <a:xfrm>
                <a:off x="5285687" y="3369169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451148D4-F409-8679-A81E-60B3E08B982D}"/>
                  </a:ext>
                </a:extLst>
              </p:cNvPr>
              <p:cNvSpPr/>
              <p:nvPr/>
            </p:nvSpPr>
            <p:spPr>
              <a:xfrm>
                <a:off x="5285687" y="3477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DD55890-3B03-9DD4-5BE1-5C89D319DEF5}"/>
                  </a:ext>
                </a:extLst>
              </p:cNvPr>
              <p:cNvSpPr/>
              <p:nvPr/>
            </p:nvSpPr>
            <p:spPr>
              <a:xfrm>
                <a:off x="5285687" y="3585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8605A687-4325-116C-F92D-ABC36DFF0B4C}"/>
                  </a:ext>
                </a:extLst>
              </p:cNvPr>
              <p:cNvSpPr/>
              <p:nvPr/>
            </p:nvSpPr>
            <p:spPr>
              <a:xfrm>
                <a:off x="5285687" y="3693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D67C0093-08ED-27B5-2191-8C88D301BA0E}"/>
                  </a:ext>
                </a:extLst>
              </p:cNvPr>
              <p:cNvSpPr/>
              <p:nvPr/>
            </p:nvSpPr>
            <p:spPr>
              <a:xfrm>
                <a:off x="5285687" y="3801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439CB83D-7D87-A56E-A1D6-3614C6FF2787}"/>
                </a:ext>
              </a:extLst>
            </p:cNvPr>
            <p:cNvGrpSpPr/>
            <p:nvPr/>
          </p:nvGrpSpPr>
          <p:grpSpPr>
            <a:xfrm>
              <a:off x="5231522" y="2885891"/>
              <a:ext cx="108110" cy="1082235"/>
              <a:chOff x="5285687" y="2827668"/>
              <a:chExt cx="108110" cy="1082235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5E60948-6C43-774A-B27C-7BBA78205A76}"/>
                  </a:ext>
                </a:extLst>
              </p:cNvPr>
              <p:cNvSpPr/>
              <p:nvPr/>
            </p:nvSpPr>
            <p:spPr>
              <a:xfrm>
                <a:off x="5285797" y="2827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A2A325B-9D38-DF29-6796-84A4664545C6}"/>
                  </a:ext>
                </a:extLst>
              </p:cNvPr>
              <p:cNvSpPr/>
              <p:nvPr/>
            </p:nvSpPr>
            <p:spPr>
              <a:xfrm>
                <a:off x="5285687" y="2935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8487301-65B5-244D-E81A-B95C4FE082D3}"/>
                  </a:ext>
                </a:extLst>
              </p:cNvPr>
              <p:cNvSpPr/>
              <p:nvPr/>
            </p:nvSpPr>
            <p:spPr>
              <a:xfrm>
                <a:off x="5285687" y="3043669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DBF12DD-3111-B5F9-8C6E-C025240CB0B6}"/>
                  </a:ext>
                </a:extLst>
              </p:cNvPr>
              <p:cNvSpPr/>
              <p:nvPr/>
            </p:nvSpPr>
            <p:spPr>
              <a:xfrm>
                <a:off x="5285687" y="3151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4B1B9A8-73AB-4A82-BF42-7290539B24B6}"/>
                  </a:ext>
                </a:extLst>
              </p:cNvPr>
              <p:cNvSpPr/>
              <p:nvPr/>
            </p:nvSpPr>
            <p:spPr>
              <a:xfrm>
                <a:off x="5285687" y="3259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101BC14-9750-9662-FCDB-53C790E859CF}"/>
                  </a:ext>
                </a:extLst>
              </p:cNvPr>
              <p:cNvSpPr/>
              <p:nvPr/>
            </p:nvSpPr>
            <p:spPr>
              <a:xfrm>
                <a:off x="5285687" y="3369169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6A080FB-93F0-B9D8-F43C-DB37C64ACD59}"/>
                  </a:ext>
                </a:extLst>
              </p:cNvPr>
              <p:cNvSpPr/>
              <p:nvPr/>
            </p:nvSpPr>
            <p:spPr>
              <a:xfrm>
                <a:off x="5285687" y="3477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FD5474BB-2C1F-E31E-0938-F8AD5570DCBC}"/>
                  </a:ext>
                </a:extLst>
              </p:cNvPr>
              <p:cNvSpPr/>
              <p:nvPr/>
            </p:nvSpPr>
            <p:spPr>
              <a:xfrm>
                <a:off x="5285687" y="3585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E217B186-C230-E5F6-D9B5-7F2077175FD2}"/>
                  </a:ext>
                </a:extLst>
              </p:cNvPr>
              <p:cNvSpPr/>
              <p:nvPr/>
            </p:nvSpPr>
            <p:spPr>
              <a:xfrm>
                <a:off x="5285687" y="3693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27A629B-FF22-D2ED-BBEE-56B1A8443E99}"/>
                  </a:ext>
                </a:extLst>
              </p:cNvPr>
              <p:cNvSpPr/>
              <p:nvPr/>
            </p:nvSpPr>
            <p:spPr>
              <a:xfrm>
                <a:off x="5285687" y="3801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4CBA713-ACFB-C341-0200-B58226BE9579}"/>
                </a:ext>
              </a:extLst>
            </p:cNvPr>
            <p:cNvGrpSpPr/>
            <p:nvPr/>
          </p:nvGrpSpPr>
          <p:grpSpPr>
            <a:xfrm>
              <a:off x="5177357" y="2936051"/>
              <a:ext cx="108110" cy="974235"/>
              <a:chOff x="5285687" y="2827668"/>
              <a:chExt cx="108110" cy="97423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176A60E-6864-08A4-747B-89ED1145EA30}"/>
                  </a:ext>
                </a:extLst>
              </p:cNvPr>
              <p:cNvSpPr/>
              <p:nvPr/>
            </p:nvSpPr>
            <p:spPr>
              <a:xfrm>
                <a:off x="5285797" y="2827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ED0202F-6A3A-E1BC-2D95-9862D1F9B635}"/>
                  </a:ext>
                </a:extLst>
              </p:cNvPr>
              <p:cNvSpPr/>
              <p:nvPr/>
            </p:nvSpPr>
            <p:spPr>
              <a:xfrm>
                <a:off x="5285687" y="2935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145534B-36D6-3966-8048-6F864515DF82}"/>
                  </a:ext>
                </a:extLst>
              </p:cNvPr>
              <p:cNvSpPr/>
              <p:nvPr/>
            </p:nvSpPr>
            <p:spPr>
              <a:xfrm>
                <a:off x="5285687" y="3043669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9D10393-0224-F3BD-DF66-F674CE1F73B5}"/>
                  </a:ext>
                </a:extLst>
              </p:cNvPr>
              <p:cNvSpPr/>
              <p:nvPr/>
            </p:nvSpPr>
            <p:spPr>
              <a:xfrm>
                <a:off x="5285687" y="3151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BE325F-0FB9-FE6A-6AB4-F7D5E6FD6E99}"/>
                  </a:ext>
                </a:extLst>
              </p:cNvPr>
              <p:cNvSpPr/>
              <p:nvPr/>
            </p:nvSpPr>
            <p:spPr>
              <a:xfrm>
                <a:off x="5285687" y="3259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47B3CCE-619E-8481-883F-09C365F38310}"/>
                  </a:ext>
                </a:extLst>
              </p:cNvPr>
              <p:cNvSpPr/>
              <p:nvPr/>
            </p:nvSpPr>
            <p:spPr>
              <a:xfrm>
                <a:off x="5285687" y="3369169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63F513E-55DD-0F1D-8584-0544871C8BD9}"/>
                  </a:ext>
                </a:extLst>
              </p:cNvPr>
              <p:cNvSpPr/>
              <p:nvPr/>
            </p:nvSpPr>
            <p:spPr>
              <a:xfrm>
                <a:off x="5285687" y="3477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AD69629-BF08-DE88-AA58-9F28C8DE8280}"/>
                  </a:ext>
                </a:extLst>
              </p:cNvPr>
              <p:cNvSpPr/>
              <p:nvPr/>
            </p:nvSpPr>
            <p:spPr>
              <a:xfrm>
                <a:off x="5285687" y="3585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05D5942-58FE-0C1F-4075-2685224E8AF1}"/>
                  </a:ext>
                </a:extLst>
              </p:cNvPr>
              <p:cNvSpPr/>
              <p:nvPr/>
            </p:nvSpPr>
            <p:spPr>
              <a:xfrm>
                <a:off x="5285687" y="3693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802A61A-2BF1-1B9E-A7A5-D50AB35B01AA}"/>
                </a:ext>
              </a:extLst>
            </p:cNvPr>
            <p:cNvGrpSpPr/>
            <p:nvPr/>
          </p:nvGrpSpPr>
          <p:grpSpPr>
            <a:xfrm>
              <a:off x="5122285" y="2993891"/>
              <a:ext cx="108110" cy="974235"/>
              <a:chOff x="5285687" y="2827668"/>
              <a:chExt cx="108110" cy="97423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42DD29B-9F7D-CD31-9D61-E7A2143957CA}"/>
                  </a:ext>
                </a:extLst>
              </p:cNvPr>
              <p:cNvSpPr/>
              <p:nvPr/>
            </p:nvSpPr>
            <p:spPr>
              <a:xfrm>
                <a:off x="5285797" y="2827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98741B7-6530-3B8A-270C-CEFCE0727844}"/>
                  </a:ext>
                </a:extLst>
              </p:cNvPr>
              <p:cNvSpPr/>
              <p:nvPr/>
            </p:nvSpPr>
            <p:spPr>
              <a:xfrm>
                <a:off x="5285687" y="2935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9F3D1DD-B797-9987-00FC-4CB65D477047}"/>
                  </a:ext>
                </a:extLst>
              </p:cNvPr>
              <p:cNvSpPr/>
              <p:nvPr/>
            </p:nvSpPr>
            <p:spPr>
              <a:xfrm>
                <a:off x="5285687" y="3043669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BE1FE002-666A-65D7-7AE4-2E1259E6FD58}"/>
                  </a:ext>
                </a:extLst>
              </p:cNvPr>
              <p:cNvSpPr/>
              <p:nvPr/>
            </p:nvSpPr>
            <p:spPr>
              <a:xfrm>
                <a:off x="5285687" y="3151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639951A4-01BB-E907-A47B-C9E59F3DACF0}"/>
                  </a:ext>
                </a:extLst>
              </p:cNvPr>
              <p:cNvSpPr/>
              <p:nvPr/>
            </p:nvSpPr>
            <p:spPr>
              <a:xfrm>
                <a:off x="5285687" y="3259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97D05C-CD9B-0104-9F42-04D85E0F5CCC}"/>
                  </a:ext>
                </a:extLst>
              </p:cNvPr>
              <p:cNvSpPr/>
              <p:nvPr/>
            </p:nvSpPr>
            <p:spPr>
              <a:xfrm>
                <a:off x="5285687" y="3369169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FD4F5BA-2D97-6909-BE95-6D747997369A}"/>
                  </a:ext>
                </a:extLst>
              </p:cNvPr>
              <p:cNvSpPr/>
              <p:nvPr/>
            </p:nvSpPr>
            <p:spPr>
              <a:xfrm>
                <a:off x="5285687" y="3477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8DEA17B-2E8D-416B-5B5A-2FA250D20AE3}"/>
                  </a:ext>
                </a:extLst>
              </p:cNvPr>
              <p:cNvSpPr/>
              <p:nvPr/>
            </p:nvSpPr>
            <p:spPr>
              <a:xfrm>
                <a:off x="5285687" y="3585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580D63C-9086-4B9E-4620-6CABAE9FC7B5}"/>
                  </a:ext>
                </a:extLst>
              </p:cNvPr>
              <p:cNvSpPr/>
              <p:nvPr/>
            </p:nvSpPr>
            <p:spPr>
              <a:xfrm>
                <a:off x="5285687" y="3693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7DE46E4-EB9E-C0D2-6A59-BB95535F630F}"/>
                </a:ext>
              </a:extLst>
            </p:cNvPr>
            <p:cNvGrpSpPr/>
            <p:nvPr/>
          </p:nvGrpSpPr>
          <p:grpSpPr>
            <a:xfrm>
              <a:off x="5068010" y="3043826"/>
              <a:ext cx="108110" cy="866235"/>
              <a:chOff x="5285687" y="2827668"/>
              <a:chExt cx="108110" cy="8662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6BE9229-8AD4-F398-B99A-85AA79EE9876}"/>
                  </a:ext>
                </a:extLst>
              </p:cNvPr>
              <p:cNvSpPr/>
              <p:nvPr/>
            </p:nvSpPr>
            <p:spPr>
              <a:xfrm>
                <a:off x="5285797" y="2827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7809A603-000A-421D-F309-C952BEBE53E1}"/>
                  </a:ext>
                </a:extLst>
              </p:cNvPr>
              <p:cNvSpPr/>
              <p:nvPr/>
            </p:nvSpPr>
            <p:spPr>
              <a:xfrm>
                <a:off x="5285687" y="2935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9B690D42-03E0-5AA4-A4AC-754313D21FFC}"/>
                  </a:ext>
                </a:extLst>
              </p:cNvPr>
              <p:cNvSpPr/>
              <p:nvPr/>
            </p:nvSpPr>
            <p:spPr>
              <a:xfrm>
                <a:off x="5285687" y="3043669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AD38FA9-F2A0-5980-7993-00B844945A98}"/>
                  </a:ext>
                </a:extLst>
              </p:cNvPr>
              <p:cNvSpPr/>
              <p:nvPr/>
            </p:nvSpPr>
            <p:spPr>
              <a:xfrm>
                <a:off x="5285687" y="3151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CBA4131-FD80-23A6-BB56-291891AD6FFA}"/>
                  </a:ext>
                </a:extLst>
              </p:cNvPr>
              <p:cNvSpPr/>
              <p:nvPr/>
            </p:nvSpPr>
            <p:spPr>
              <a:xfrm>
                <a:off x="5285687" y="3259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9FFC61A-FE56-FF77-64B3-0902EB9D6BFE}"/>
                  </a:ext>
                </a:extLst>
              </p:cNvPr>
              <p:cNvSpPr/>
              <p:nvPr/>
            </p:nvSpPr>
            <p:spPr>
              <a:xfrm>
                <a:off x="5285687" y="3365994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EE19B39-1311-C5E1-09FE-90B8E72CA424}"/>
                  </a:ext>
                </a:extLst>
              </p:cNvPr>
              <p:cNvSpPr/>
              <p:nvPr/>
            </p:nvSpPr>
            <p:spPr>
              <a:xfrm>
                <a:off x="5285687" y="3475522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0550288-0B9C-D6A2-99EA-AA3FD9373285}"/>
                  </a:ext>
                </a:extLst>
              </p:cNvPr>
              <p:cNvSpPr/>
              <p:nvPr/>
            </p:nvSpPr>
            <p:spPr>
              <a:xfrm>
                <a:off x="5285687" y="3585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8A4739C-2BDD-2576-7021-47512B5E551E}"/>
                </a:ext>
              </a:extLst>
            </p:cNvPr>
            <p:cNvGrpSpPr/>
            <p:nvPr/>
          </p:nvGrpSpPr>
          <p:grpSpPr>
            <a:xfrm>
              <a:off x="5013282" y="3101891"/>
              <a:ext cx="108110" cy="866235"/>
              <a:chOff x="5285687" y="2827668"/>
              <a:chExt cx="108110" cy="8662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53EA897-560E-DCC1-BFC5-3531B5FC9CEB}"/>
                  </a:ext>
                </a:extLst>
              </p:cNvPr>
              <p:cNvSpPr/>
              <p:nvPr/>
            </p:nvSpPr>
            <p:spPr>
              <a:xfrm>
                <a:off x="5285797" y="2827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2C48E3F-E570-BA5E-6B26-ECA6CFE8ED05}"/>
                  </a:ext>
                </a:extLst>
              </p:cNvPr>
              <p:cNvSpPr/>
              <p:nvPr/>
            </p:nvSpPr>
            <p:spPr>
              <a:xfrm>
                <a:off x="5285687" y="2935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6FFD46E7-9596-8DF6-BB4E-A746B7E183B5}"/>
                  </a:ext>
                </a:extLst>
              </p:cNvPr>
              <p:cNvSpPr/>
              <p:nvPr/>
            </p:nvSpPr>
            <p:spPr>
              <a:xfrm>
                <a:off x="5285687" y="3043669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73F2C115-01D5-176C-FFC5-E62DD028F32E}"/>
                  </a:ext>
                </a:extLst>
              </p:cNvPr>
              <p:cNvSpPr/>
              <p:nvPr/>
            </p:nvSpPr>
            <p:spPr>
              <a:xfrm>
                <a:off x="5285687" y="3151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2282C3F7-2C78-8CB9-AC97-4373C5127F73}"/>
                  </a:ext>
                </a:extLst>
              </p:cNvPr>
              <p:cNvSpPr/>
              <p:nvPr/>
            </p:nvSpPr>
            <p:spPr>
              <a:xfrm>
                <a:off x="5285687" y="3259668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D5DF891-242E-915E-7764-EF216C9638DA}"/>
                  </a:ext>
                </a:extLst>
              </p:cNvPr>
              <p:cNvSpPr/>
              <p:nvPr/>
            </p:nvSpPr>
            <p:spPr>
              <a:xfrm>
                <a:off x="5285687" y="3365994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AF55A21-EC12-18F6-DE9C-041792DE02BE}"/>
                  </a:ext>
                </a:extLst>
              </p:cNvPr>
              <p:cNvSpPr/>
              <p:nvPr/>
            </p:nvSpPr>
            <p:spPr>
              <a:xfrm>
                <a:off x="5285687" y="3475522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3CACF56-8D84-7DFD-7957-26996518EF11}"/>
                  </a:ext>
                </a:extLst>
              </p:cNvPr>
              <p:cNvSpPr/>
              <p:nvPr/>
            </p:nvSpPr>
            <p:spPr>
              <a:xfrm>
                <a:off x="5285687" y="3585903"/>
                <a:ext cx="108000" cy="108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340F4247-7DEC-968B-D0E2-099C2CDA893A}"/>
              </a:ext>
            </a:extLst>
          </p:cNvPr>
          <p:cNvSpPr txBox="1"/>
          <p:nvPr/>
        </p:nvSpPr>
        <p:spPr>
          <a:xfrm flipH="1">
            <a:off x="5307266" y="1669261"/>
            <a:ext cx="1800000" cy="239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Verdana" panose="020B0604030504040204" pitchFamily="34" charset="0"/>
                <a:cs typeface="IRANSansFaNum" panose="020B0506030804020204" pitchFamily="34" charset="-78"/>
              </a:rPr>
              <a:t>(None, 64, L – ck + 1)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C1B3757-B2A6-4726-7EA5-4A1994B09B58}"/>
              </a:ext>
            </a:extLst>
          </p:cNvPr>
          <p:cNvSpPr txBox="1"/>
          <p:nvPr/>
        </p:nvSpPr>
        <p:spPr>
          <a:xfrm flipH="1">
            <a:off x="7340812" y="1669262"/>
            <a:ext cx="1260000" cy="239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Verdana" panose="020B0604030504040204" pitchFamily="34" charset="0"/>
                <a:cs typeface="IRANSansFaNum" panose="020B0506030804020204" pitchFamily="34" charset="-78"/>
              </a:rPr>
              <a:t>(None, 64, 1, 1)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F5EB178-841E-B2D9-94F1-7E7B364E78FD}"/>
              </a:ext>
            </a:extLst>
          </p:cNvPr>
          <p:cNvSpPr txBox="1"/>
          <p:nvPr/>
        </p:nvSpPr>
        <p:spPr>
          <a:xfrm flipH="1">
            <a:off x="8677284" y="1669262"/>
            <a:ext cx="1440000" cy="239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Verdana" panose="020B0604030504040204" pitchFamily="34" charset="0"/>
                <a:cs typeface="IRANSansFaNum" panose="020B0506030804020204" pitchFamily="34" charset="-78"/>
              </a:rPr>
              <a:t>(None, 1, 192, 1)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EC935E5-6826-A724-71FA-923604ABB196}"/>
              </a:ext>
            </a:extLst>
          </p:cNvPr>
          <p:cNvSpPr txBox="1"/>
          <p:nvPr/>
        </p:nvSpPr>
        <p:spPr>
          <a:xfrm flipH="1">
            <a:off x="10164730" y="1669262"/>
            <a:ext cx="1224000" cy="239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Verdana" panose="020B0604030504040204" pitchFamily="34" charset="0"/>
                <a:cs typeface="IRANSansFaNum" panose="020B0506030804020204" pitchFamily="34" charset="-78"/>
              </a:rPr>
              <a:t>(None, 1, 2, 1)</a:t>
            </a:r>
          </a:p>
        </p:txBody>
      </p:sp>
    </p:spTree>
    <p:extLst>
      <p:ext uri="{BB962C8B-B14F-4D97-AF65-F5344CB8AC3E}">
        <p14:creationId xmlns:p14="http://schemas.microsoft.com/office/powerpoint/2010/main" val="92706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 rtl="1">
          <a:lnSpc>
            <a:spcPct val="150000"/>
          </a:lnSpc>
          <a:defRPr sz="2200" smtClean="0">
            <a:solidFill>
              <a:schemeClr val="tx1"/>
            </a:solidFill>
            <a:latin typeface="IRANSans" panose="020B0506030804020204" pitchFamily="34" charset="-78"/>
            <a:cs typeface="IRANSans" panose="020B0506030804020204" pitchFamily="34" charset="-7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3000" smtClean="0">
            <a:cs typeface="B Nazanin" panose="00000400000000000000" pitchFamily="2" charset="-7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9319</TotalTime>
  <Words>207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IRANSans</vt:lpstr>
      <vt:lpstr>IRANSans Black</vt:lpstr>
      <vt:lpstr>IRANSans Light</vt:lpstr>
      <vt:lpstr>Nunito bold</vt:lpstr>
      <vt:lpstr>Tahoma</vt:lpstr>
      <vt:lpstr>Verdana</vt:lpstr>
      <vt:lpstr>Office Theme</vt:lpstr>
      <vt:lpstr>CNN input and output shapes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142</cp:revision>
  <dcterms:created xsi:type="dcterms:W3CDTF">2021-05-26T06:15:42Z</dcterms:created>
  <dcterms:modified xsi:type="dcterms:W3CDTF">2022-09-08T09:27:46Z</dcterms:modified>
</cp:coreProperties>
</file>