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bigniew Furdak" initials="ZF" lastIdx="1" clrIdx="0">
    <p:extLst>
      <p:ext uri="{19B8F6BF-5375-455C-9EA6-DF929625EA0E}">
        <p15:presenceInfo xmlns:p15="http://schemas.microsoft.com/office/powerpoint/2012/main" userId="c25aaaf609a45a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109" d="100"/>
          <a:sy n="109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8CB6-6787-42C2-975A-113EA876ACF4}" type="datetimeFigureOut">
              <a:rPr lang="pl-PL" smtClean="0"/>
              <a:t>13.11.2021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D7D4-69FB-4E03-A406-08D5CDE216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8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FA58-F139-4356-A7A8-900071F60BA9}" type="datetimeFigureOut">
              <a:rPr lang="pl-PL" smtClean="0"/>
              <a:pPr/>
              <a:t>13.11.2021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7968-91D2-4AA8-A62E-78B577E1382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860032" y="6396717"/>
            <a:ext cx="428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</a:rPr>
              <a:t>MECHANIKA I BUDOWA MASZYN 2020/2021 SEMESTR 1</a:t>
            </a:r>
            <a:endParaRPr lang="pl-PL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</Words>
  <Application>Microsoft Office PowerPoint</Application>
  <PresentationFormat>Pokaz na ekranie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Arial</vt:lpstr>
      <vt:lpstr>Calibri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Windows User</dc:creator>
  <cp:lastModifiedBy>Zbigniew Furdak</cp:lastModifiedBy>
  <cp:revision>25</cp:revision>
  <dcterms:created xsi:type="dcterms:W3CDTF">2019-09-25T09:14:44Z</dcterms:created>
  <dcterms:modified xsi:type="dcterms:W3CDTF">2021-11-13T16:28:30Z</dcterms:modified>
</cp:coreProperties>
</file>