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EDCC-B0C0-40E3-8D26-5E663A07C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448E-16AA-45C3-8AE0-874FAD61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736-CF8A-4154-B7A2-4AA3F9B1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A5CB-EC51-4BCA-B503-C909A8B3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AD5D-BC51-45E5-A698-A2A4E0AB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C050-4773-4E5D-B50F-B920D46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C9180-6EB5-4F90-9607-E1AFAF4C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BB2D-6192-48A0-B5B8-5CAC0B5B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BE79-B7B6-4CB4-9B3A-7038DAC1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BB5B-885F-4EA5-A8A7-2F63994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F32D7-DB83-4225-92AA-CBED8DA8D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287BA-F039-4E2F-9F44-2A6BBE3B3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A382-17DA-447A-9655-4952CC34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A0DB-6D9F-4436-AA9C-3EC5579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5F6-8A8B-4A9A-85D3-0C01749F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BA1-29CD-4662-B830-1FE3CD3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7DD0-CDB7-46E5-8A7E-03F7A05B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0AB8-74B8-4990-9A04-D62E91F9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C10D-5551-4D2B-88F6-FDE495C1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049B-0789-4724-8533-69D9F6A6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2162-2E32-49CD-957D-5A1601AF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CC37E-1F7F-4130-BEC0-E86C730A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3AD7-F12D-4B11-ABC7-A9CA708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1242-9CDE-4F8E-93D3-3F654148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5350-4EC1-4561-A32E-1463A0C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BDC5-5D4E-4519-A9EC-81C7DC3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28EC-E733-4A60-8462-E32243257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84CB9-1202-4ADC-86C2-5C73D6619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5552-A1C8-4BBC-BA53-EDFF926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8831E-E78B-478A-A1F2-1C0F248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34B38-01F8-4B3F-B2CA-6B2ED2D5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CA45-ABED-4610-B3F8-EB5EE599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3816-725A-423D-AF04-188B914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2861-05DC-4BAB-8B6B-732DB3CC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DBFAF-F363-453A-8700-8A5B9D374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B0993-7A2F-4DA5-8429-7014BEB0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6CA2-40BB-48AD-A835-E3ACC910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DB2A6-7EF8-4567-AC81-048652D3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85358-CD46-4E53-8C34-9ACC0C26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9754-339F-42E6-BE13-E52146AC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41A12-F4E4-424B-A0C2-E57FE338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B253-9492-48F9-A44F-8825B268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4AB8-04E7-4FF6-A8A5-A1030D64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2E5EB-FD32-4B5A-801F-1DA3C917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59F2F-96CE-4CAE-8FDB-73205363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BB4C-142C-491A-A65C-70FDF0E4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54DF-33BA-44F0-BA1D-21F06131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7922-2413-4784-812E-6675F395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4C9A9-F5A1-4014-B2C0-69F3FF82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EA7E5-549D-41AE-B16C-3265A560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982D-BE5B-4670-B30C-7F15726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25EC-8E74-4340-B88D-B4CC7D38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69C5-4CA3-4C9B-AE88-CA77F7D2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3E3BD-CACC-47A6-9A60-D26A5BF9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AE52-0747-4173-BB43-3A943570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80C4-6094-4F2D-83E9-E280B85D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44B2-C804-4271-AD33-921F803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5D61-7E78-49EF-A2E2-A376B600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FCCBF-4D45-414A-BD5C-AB1D0A93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9F3D-B41B-435B-9826-1F453A9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800B-57B9-458E-A70F-AC328B73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1498-6A1C-4126-8307-FB7FEEA39E9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0EAC-00D4-435C-818E-49709763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4BF3-594A-4B16-B49F-F331531B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1BBD-A814-4ED3-826D-E3BF69C8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D520-8507-4D6A-93B1-8BAC9601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62A9-ACB4-4BF0-97B0-E29050009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P2M2 BANC</dc:creator>
  <cp:lastModifiedBy>P2M2 BANC</cp:lastModifiedBy>
  <cp:revision>1</cp:revision>
  <dcterms:created xsi:type="dcterms:W3CDTF">2021-10-13T03:17:28Z</dcterms:created>
  <dcterms:modified xsi:type="dcterms:W3CDTF">2021-10-13T03:17:42Z</dcterms:modified>
</cp:coreProperties>
</file>