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3" r:id="rId5"/>
    <p:sldId id="268" r:id="rId6"/>
    <p:sldId id="269" r:id="rId7"/>
    <p:sldId id="271" r:id="rId8"/>
    <p:sldId id="272" r:id="rId9"/>
    <p:sldId id="273" r:id="rId10"/>
    <p:sldId id="260" r:id="rId11"/>
    <p:sldId id="274" r:id="rId12"/>
    <p:sldId id="261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5244"/>
    <a:srgbClr val="000000"/>
    <a:srgbClr val="F05D23"/>
    <a:srgbClr val="EB5D27"/>
    <a:srgbClr val="F5F5F5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27A797-D327-4134-A93E-779F7B6A6AE1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658CBA-4053-4E4F-95BF-2302F4889CE7}" type="datetime1">
              <a:rPr lang="fr-FR" smtClean="0"/>
              <a:t>12/02/2022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85B1F-858C-4A4C-BFC6-196553CE9980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168B-A7F6-493B-9D70-C73080D99F23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9F5F4-20BF-41FF-A5D5-8F0105368100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896AF-CCB8-4759-8C6E-D4B5F887EC3B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6FBF72-B188-4585-8304-43C8C227D91E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91FC3-F7CB-4D45-9C71-1CB2E6836792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7FB806-F0D0-4ED4-98EC-DFF2338EF3C2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E04C9-23EB-4435-A2FE-62C8146A29EE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10460-A880-4277-A757-36F83470439C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20FD0075-198B-419D-A54C-C65DD947EDCC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BC269C2-3094-4718-9304-05A315F00343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A42131FA-C335-4094-9569-DF50436D8BF9}" type="datetime1">
              <a:rPr lang="fr-FR" smtClean="0"/>
              <a:t>12/02/2022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sz="7200" dirty="0">
                <a:solidFill>
                  <a:srgbClr val="6452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cailloux de Zicaa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SITE E-COMMERCE DE LITHOThérapie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-1153738" y="1102846"/>
            <a:ext cx="6908894" cy="4601418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2C69C-8031-4362-B570-2AA1135B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DC9A4-4430-4174-826E-EAC1A977F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4524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7BC64B-82F4-426D-94BF-4F81A9A3A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BASE DE Données </a:t>
            </a:r>
            <a:r>
              <a:rPr lang="fr-FR" dirty="0" err="1"/>
              <a:t>sql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9048C-9DC8-44A8-A317-FF3D3E35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8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B65C8B5-22F0-4D2B-A9C2-1534C643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A214F2-4872-48A2-A0C5-27903FE9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9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D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DC9A4-4430-4174-826E-EAC1A977F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ENCODAGE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7BC64B-82F4-426D-94BF-4F81A9A3A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HTML, CSS, JAVASCRIPT, PHP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1A4DC-75C1-4369-A38F-9626B661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6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D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" sz="6000" i="1" dirty="0">
                <a:solidFill>
                  <a:srgbClr val="FFFFFF"/>
                </a:solidFill>
              </a:rPr>
              <a:t>« </a:t>
            </a:r>
            <a:r>
              <a:rPr lang="fr-FR" sz="6000" i="1" dirty="0">
                <a:solidFill>
                  <a:srgbClr val="F5F5F5"/>
                </a:solidFill>
                <a:effectLst/>
                <a:ea typeface="Meiryo" panose="020B0400000000000000" pitchFamily="34" charset="-128"/>
                <a:cs typeface="Times New Roman" panose="02020603050405020304" pitchFamily="18" charset="0"/>
              </a:rPr>
              <a:t>Le chemin est long du projet à la chose </a:t>
            </a:r>
            <a:r>
              <a:rPr lang="fr" sz="6000" i="1" dirty="0">
                <a:solidFill>
                  <a:srgbClr val="FFFFFF"/>
                </a:solidFill>
              </a:rPr>
              <a:t>».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MOLIèRE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FF6499-AC41-49CE-9A8E-991F75E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52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DC9A4-4430-4174-826E-EAC1A977F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5F5F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CONCEPTION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7BC64B-82F4-426D-94BF-4F81A9A3A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F5F5F5"/>
                </a:solidFill>
              </a:rPr>
              <a:t>USECASE, MCD-MLD, MAQUETTAGE, LOGO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21599-4D67-4139-91EA-145CC729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7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71F69-2502-430A-8B63-7D5F2482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USECASE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0AB2938-C050-465B-9636-3EE92B9E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35" y="211813"/>
            <a:ext cx="5921852" cy="643437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4B2CCE-B9EE-49F1-8391-9362A922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Cas d’utilisation du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9B051-F7E1-4822-B038-42558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7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71F69-2502-430A-8B63-7D5F2482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MCD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0AB2938-C050-465B-9636-3EE92B9E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3249" y="630652"/>
            <a:ext cx="6235285" cy="5476903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4B2CCE-B9EE-49F1-8391-9362A922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Modèle conceptuel des données du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9B051-F7E1-4822-B038-42558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71F69-2502-430A-8B63-7D5F2482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MLD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0AB2938-C050-465B-9636-3EE92B9E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1847" y="631766"/>
            <a:ext cx="6236687" cy="547578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4B2CCE-B9EE-49F1-8391-9362A922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Modèle logique des données du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9B051-F7E1-4822-B038-42558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6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71F69-2502-430A-8B63-7D5F2482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MAQUETTAGE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0AB2938-C050-465B-9636-3EE92B9E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146" y="631766"/>
            <a:ext cx="5748089" cy="547578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4B2CCE-B9EE-49F1-8391-9362A922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Zoning du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9B051-F7E1-4822-B038-42558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71F69-2502-430A-8B63-7D5F2482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MAQUETTAGE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0AB2938-C050-465B-9636-3EE92B9E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146" y="687077"/>
            <a:ext cx="5748089" cy="536516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4B2CCE-B9EE-49F1-8391-9362A922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Wireframe du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9B051-F7E1-4822-B038-42558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71F69-2502-430A-8B63-7D5F2482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LOGO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0AB2938-C050-465B-9636-3EE92B9E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34541" y="742389"/>
            <a:ext cx="4023589" cy="5693886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9B051-F7E1-4822-B038-42558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FDE22B-A69E-4D02-8E2B-3EE63A351BB3}"/>
              </a:ext>
            </a:extLst>
          </p:cNvPr>
          <p:cNvSpPr/>
          <p:nvPr/>
        </p:nvSpPr>
        <p:spPr>
          <a:xfrm>
            <a:off x="746248" y="3277485"/>
            <a:ext cx="1169582" cy="499730"/>
          </a:xfrm>
          <a:prstGeom prst="rect">
            <a:avLst/>
          </a:prstGeom>
          <a:solidFill>
            <a:srgbClr val="F05D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#F05D23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081C44-6011-4F6B-9B18-851272E0D03B}"/>
              </a:ext>
            </a:extLst>
          </p:cNvPr>
          <p:cNvSpPr/>
          <p:nvPr/>
        </p:nvSpPr>
        <p:spPr>
          <a:xfrm>
            <a:off x="746248" y="4068017"/>
            <a:ext cx="1169582" cy="4997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#000000</a:t>
            </a:r>
          </a:p>
        </p:txBody>
      </p:sp>
    </p:spTree>
    <p:extLst>
      <p:ext uri="{BB962C8B-B14F-4D97-AF65-F5344CB8AC3E}">
        <p14:creationId xmlns:p14="http://schemas.microsoft.com/office/powerpoint/2010/main" val="29291071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{3E11B1B9-8452-4664-95BC-89214E4D6744}tf56160789_win32</Template>
  <TotalTime>126</TotalTime>
  <Words>85</Words>
  <Application>Microsoft Office PowerPoint</Application>
  <PresentationFormat>Grand écran</PresentationFormat>
  <Paragraphs>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Verdana</vt:lpstr>
      <vt:lpstr>1_RetrospectVTI</vt:lpstr>
      <vt:lpstr>Les cailloux de Zicaa</vt:lpstr>
      <vt:lpstr>« Le chemin est long du projet à la chose ».</vt:lpstr>
      <vt:lpstr>CONCEPTION</vt:lpstr>
      <vt:lpstr>USECASE</vt:lpstr>
      <vt:lpstr>MCD</vt:lpstr>
      <vt:lpstr>MLD</vt:lpstr>
      <vt:lpstr>MAQUETTAGE</vt:lpstr>
      <vt:lpstr>MAQUETTAGE</vt:lpstr>
      <vt:lpstr>LOGO</vt:lpstr>
      <vt:lpstr>RÉALISATION</vt:lpstr>
      <vt:lpstr>Présentation PowerPoint</vt:lpstr>
      <vt:lpstr>ENCODAGE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cailloux de Zicaa</dc:title>
  <dc:creator>nausicaa cresta</dc:creator>
  <cp:lastModifiedBy>nausicaa cresta</cp:lastModifiedBy>
  <cp:revision>9</cp:revision>
  <dcterms:created xsi:type="dcterms:W3CDTF">2022-02-12T11:07:50Z</dcterms:created>
  <dcterms:modified xsi:type="dcterms:W3CDTF">2022-02-12T13:17:36Z</dcterms:modified>
</cp:coreProperties>
</file>