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Grey Hats at UHM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We?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52900" y="1152475"/>
            <a:ext cx="427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/>
              <a:t>Cyber-security enthusiast</a:t>
            </a:r>
            <a:br>
              <a:rPr lang="en"/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-Registered RIO</a:t>
            </a:r>
            <a:br>
              <a:rPr lang="en"/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-Not limited to ICS majors</a:t>
            </a:r>
            <a:br>
              <a:rPr lang="en"/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-Participate in monthly competitions</a:t>
            </a:r>
            <a:br>
              <a:rPr lang="en"/>
            </a:br>
            <a:r>
              <a:rPr lang="en"/>
              <a:t>-Any skill level can join</a:t>
            </a:r>
            <a:br>
              <a:rPr lang="en"/>
            </a:br>
            <a:r>
              <a:rPr lang="en"/>
              <a:t>-No previous experience needed</a:t>
            </a:r>
            <a:br>
              <a:rPr lang="en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/>
              <a:t>Learn about:</a:t>
            </a:r>
            <a:br>
              <a:rPr lang="en"/>
            </a:br>
            <a:r>
              <a:rPr lang="en"/>
              <a:t>-Network protocol and packet analysis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-Program debugging and patching</a:t>
            </a:r>
            <a:br>
              <a:rPr lang="en"/>
            </a:br>
            <a:r>
              <a:rPr lang="en"/>
              <a:t>-Binary analysis</a:t>
            </a:r>
          </a:p>
        </p:txBody>
      </p:sp>
      <p:pic>
        <p:nvPicPr>
          <p:cNvPr descr="wargames-matthew-broderick.jpg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10837"/>
            <a:ext cx="4016100" cy="20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Hacking?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52900" y="1152475"/>
            <a:ext cx="427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You think it’s this…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But it actually this...</a:t>
            </a:r>
          </a:p>
        </p:txBody>
      </p:sp>
      <p:pic>
        <p:nvPicPr>
          <p:cNvPr descr="AAEAAQAAAAAAAAApAAAAJDZlODlmMjMwLTA0ZmEtNDFiMy1iN2I3LWE1M2Y1ZTRjOGE3OA.jp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00" y="1017724"/>
            <a:ext cx="2637600" cy="17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y-using-computer.jp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924" y="3095944"/>
            <a:ext cx="2637600" cy="1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Meeting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8000" y="917225"/>
            <a:ext cx="425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Wednesday, August 29 at 4:30pm, Keller 105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Required:</a:t>
            </a:r>
            <a:br>
              <a:rPr lang="en"/>
            </a:br>
            <a:r>
              <a:rPr lang="en"/>
              <a:t>-</a:t>
            </a:r>
            <a:r>
              <a:rPr lang="en"/>
              <a:t>Liability</a:t>
            </a:r>
            <a:r>
              <a:rPr lang="en"/>
              <a:t> waiver</a:t>
            </a:r>
            <a:br>
              <a:rPr lang="en"/>
            </a:br>
            <a:r>
              <a:rPr lang="en"/>
              <a:t>-Curious attitude</a:t>
            </a:r>
            <a:br>
              <a:rPr lang="en"/>
            </a:br>
            <a:br>
              <a:rPr lang="en"/>
            </a:br>
            <a:r>
              <a:rPr lang="en"/>
              <a:t>Optional:</a:t>
            </a:r>
            <a:br>
              <a:rPr lang="en"/>
            </a:br>
            <a:r>
              <a:rPr lang="en"/>
              <a:t>-Computer</a:t>
            </a:r>
            <a:br>
              <a:rPr lang="en"/>
            </a:br>
            <a:r>
              <a:rPr lang="en"/>
              <a:t>-Spare USB drive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github.com/uhmgreyhats/getting-started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ock-photo-hacking-software-html-cyberspace-coding-concept-379902397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7737"/>
            <a:ext cx="3957150" cy="29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20px-Regular_polygon_6_annotated.svg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078"/>
            <a:ext cx="3119174" cy="319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54300" y="892575"/>
            <a:ext cx="4278000" cy="408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41726775696E67207468617420796F7520646F6E5C277420636172652061626F75742074686520726967687420746F2070726976616379206265636175736520796F752068617665206E6F7468696E6720746F2068696465206973206E6F20646966666572656E74207468616E20736179696E6720796F7520646F6E5C277420636172652061626F7574206672656520737065656368206265636175736520796F752068617665206E6F7468696E6720746F20736179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00px-Higherqualitysnowden.jpe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351" y="1921624"/>
            <a:ext cx="1693875" cy="2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