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Relationship Id="rId4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Grey Hats at UHM</a:t>
            </a: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Fall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Are We?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52900" y="1152475"/>
            <a:ext cx="4279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/>
              <a:t>Cyber-security enthusiast</a:t>
            </a:r>
            <a:br>
              <a:rPr lang="en"/>
            </a:b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-Registered RIO</a:t>
            </a:r>
            <a:br>
              <a:rPr lang="en"/>
            </a:b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-Not limited to ICS majors</a:t>
            </a:r>
            <a:br>
              <a:rPr lang="en"/>
            </a:b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-Participate in monthly competitions</a:t>
            </a:r>
            <a:br>
              <a:rPr lang="en"/>
            </a:br>
            <a:r>
              <a:rPr lang="en"/>
              <a:t>-Any skill level can join</a:t>
            </a:r>
            <a:br>
              <a:rPr lang="en"/>
            </a:br>
            <a:r>
              <a:rPr lang="en"/>
              <a:t>-No previous experience needed</a:t>
            </a:r>
            <a:br>
              <a:rPr lang="en"/>
            </a:b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/>
              <a:t>Learn about:</a:t>
            </a:r>
            <a:br>
              <a:rPr lang="en"/>
            </a:br>
            <a:r>
              <a:rPr lang="en"/>
              <a:t>-Network protocol and packet analysis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-Program debugging and patching</a:t>
            </a:r>
            <a:br>
              <a:rPr lang="en"/>
            </a:br>
            <a:r>
              <a:rPr lang="en"/>
              <a:t>-Binary analysis</a:t>
            </a:r>
          </a:p>
        </p:txBody>
      </p:sp>
      <p:pic>
        <p:nvPicPr>
          <p:cNvPr descr="wargames-matthew-broderick.jpg"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810837"/>
            <a:ext cx="4016100" cy="20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Hacking?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52900" y="1152475"/>
            <a:ext cx="4279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You think it’s this…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But it actually this...</a:t>
            </a:r>
          </a:p>
        </p:txBody>
      </p:sp>
      <p:pic>
        <p:nvPicPr>
          <p:cNvPr descr="AAEAAQAAAAAAAAApAAAAJDZlODlmMjMwLTA0ZmEtNDFiMy1iN2I3LWE1M2Y1ZTRjOGE3OA.jpg"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0400" y="1017724"/>
            <a:ext cx="2637600" cy="175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uy-using-computer.jpg" id="115" name="Shape 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0924" y="3095944"/>
            <a:ext cx="2637600" cy="17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Meeting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7900" y="1152475"/>
            <a:ext cx="4254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Wednesday, August 31 at 4:30pm, POST 3XX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Required:</a:t>
            </a:r>
            <a:br>
              <a:rPr lang="en"/>
            </a:br>
            <a:r>
              <a:rPr lang="en"/>
              <a:t>-</a:t>
            </a:r>
            <a:r>
              <a:rPr lang="en"/>
              <a:t>Liability</a:t>
            </a:r>
            <a:r>
              <a:rPr lang="en"/>
              <a:t> waiver</a:t>
            </a:r>
            <a:br>
              <a:rPr lang="en"/>
            </a:br>
            <a:r>
              <a:rPr lang="en"/>
              <a:t>-Curious attitude</a:t>
            </a:r>
            <a:br>
              <a:rPr lang="en"/>
            </a:br>
            <a:br>
              <a:rPr lang="en"/>
            </a:br>
            <a:r>
              <a:rPr lang="en"/>
              <a:t>Optional:</a:t>
            </a:r>
            <a:br>
              <a:rPr lang="en"/>
            </a:br>
            <a:r>
              <a:rPr lang="en"/>
              <a:t>-Computer</a:t>
            </a:r>
            <a:br>
              <a:rPr lang="en"/>
            </a:br>
            <a:r>
              <a:rPr lang="en"/>
              <a:t>-Spare USB drive</a:t>
            </a:r>
            <a:br>
              <a:rPr lang="en"/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tock-photo-hacking-software-html-cyberspace-coding-concept-379902397.jpg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87737"/>
            <a:ext cx="3957150" cy="294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54300" y="1152475"/>
            <a:ext cx="4278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GSRKVEHYPEXMSRW SR HIGMTLIVMRK XLMW QIWWEKI M LSTI XS WII CSY EX SYV JMVWX QIIXMRK</a:t>
            </a:r>
          </a:p>
          <a:p>
            <a:pPr lv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https://github.com/uhmgreyhats/getting-started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esar-2.jpg"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827" y="1113399"/>
            <a:ext cx="2747875" cy="349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