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youtube.com/v/sMOZf4GN3oc" TargetMode="External"/><Relationship Id="rId4" Type="http://schemas.openxmlformats.org/officeDocument/2006/relationships/image" Target="../media/image0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Grey Hats at UH Manoa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Fall 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Board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5628000" y="1152475"/>
            <a:ext cx="4230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Redacted</a:t>
            </a:r>
            <a:br>
              <a:rPr lang="en"/>
            </a:br>
            <a:r>
              <a:rPr lang="en"/>
              <a:t>-President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Redacted</a:t>
            </a:r>
            <a:br>
              <a:rPr lang="en"/>
            </a:br>
            <a:r>
              <a:rPr lang="en"/>
              <a:t>-Vice President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Redacted</a:t>
            </a:r>
            <a:br>
              <a:rPr lang="en"/>
            </a:br>
            <a:r>
              <a:rPr lang="en"/>
              <a:t>-Vice President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Redacted</a:t>
            </a:r>
            <a:br>
              <a:rPr lang="en"/>
            </a:br>
            <a:r>
              <a:rPr lang="en"/>
              <a:t>-Secretary, facebook</a:t>
            </a:r>
          </a:p>
        </p:txBody>
      </p:sp>
      <p:pic>
        <p:nvPicPr>
          <p:cNvPr descr="hackers-in-the-dark-640x398.jp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25" y="1412037"/>
            <a:ext cx="4658924" cy="289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Fall Goals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30700" y="1152475"/>
            <a:ext cx="4301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-Compete in National Cyber League</a:t>
            </a:r>
            <a:br>
              <a:rPr lang="en"/>
            </a:br>
            <a:br>
              <a:rPr lang="en"/>
            </a:br>
            <a:r>
              <a:rPr lang="en"/>
              <a:t>-Compete in monthly CTFs</a:t>
            </a:r>
            <a:br>
              <a:rPr lang="en"/>
            </a:br>
            <a:br>
              <a:rPr lang="en"/>
            </a:br>
            <a:r>
              <a:rPr lang="en"/>
              <a:t>-Have bi-monthly tech talks</a:t>
            </a:r>
            <a:br>
              <a:rPr lang="en"/>
            </a:br>
            <a:br>
              <a:rPr lang="en"/>
            </a:br>
            <a:r>
              <a:rPr lang="en"/>
              <a:t>-Build foundation for spring competitions; CCDC and Hawaiian Telcom CTF</a:t>
            </a:r>
          </a:p>
        </p:txBody>
      </p:sp>
      <p:pic>
        <p:nvPicPr>
          <p:cNvPr descr="102161147-Hackathon_18.530x298.jpg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02737"/>
            <a:ext cx="4158250" cy="233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 Solution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919700" y="1152475"/>
            <a:ext cx="4313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4 letter shift Caesar cipher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Cipher text: GSRKVEHYPEXMSRW SR HIGMTLIVMRK XLMW QIWWEKI M LSTI XS WII CSY EX SYV JMVWX QIIXMRK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Original text: CONGRADULATIONS ON DECIPHERING THIS MESSAGE I HOPE TO SEE YOU AT OUR FIRST MEETING </a:t>
            </a:r>
          </a:p>
        </p:txBody>
      </p:sp>
      <p:sp>
        <p:nvSpPr>
          <p:cNvPr descr="The Caesar Cipher More free lessons at: http://www.khanacademy.org/video?v=sMOZf4GN3oc" id="76" name="Shape 76" title="Caesar Cipher">
            <a:hlinkClick r:id="rId3"/>
          </p:cNvPr>
          <p:cNvSpPr/>
          <p:nvPr/>
        </p:nvSpPr>
        <p:spPr>
          <a:xfrm>
            <a:off x="256625" y="1146175"/>
            <a:ext cx="4572000" cy="34290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Important Dates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30600" y="1152487"/>
            <a:ext cx="4301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 Talk: You, Me, and the Magic Smoke - An Introduction to Electromechanics and Semiconductors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CTF: CSAW CTF Quals 16SEP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NCL Registration: Ends 23OCT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Getting Started: https://github.com/uhmgreyhats/getting-started</a:t>
            </a:r>
          </a:p>
        </p:txBody>
      </p:sp>
      <p:pic>
        <p:nvPicPr>
          <p:cNvPr descr="silly-hacker-stock-photo.jpg"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925" y="1928212"/>
            <a:ext cx="4040674" cy="186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