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5688013" cy="3527425"/>
  <p:notesSz cx="6858000" cy="9144000"/>
  <p:defaultTextStyle>
    <a:defPPr>
      <a:defRPr lang="zh-CN"/>
    </a:defPPr>
    <a:lvl1pPr marL="0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1pPr>
    <a:lvl2pPr marL="221107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2pPr>
    <a:lvl3pPr marL="442213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3pPr>
    <a:lvl4pPr marL="663318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4pPr>
    <a:lvl5pPr marL="884425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5pPr>
    <a:lvl6pPr marL="1105532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6pPr>
    <a:lvl7pPr marL="1326639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7pPr>
    <a:lvl8pPr marL="1547746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8pPr>
    <a:lvl9pPr marL="1768852" algn="l" defTabSz="442213" rtl="0" eaLnBrk="1" latinLnBrk="0" hangingPunct="1">
      <a:defRPr sz="8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1" userDrawn="1">
          <p15:clr>
            <a:srgbClr val="A4A3A4"/>
          </p15:clr>
        </p15:guide>
        <p15:guide id="2" pos="1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810" y="180"/>
      </p:cViewPr>
      <p:guideLst>
        <p:guide orient="horz" pos="1111"/>
        <p:guide pos="1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002" y="577290"/>
            <a:ext cx="4266010" cy="1228066"/>
          </a:xfrm>
        </p:spPr>
        <p:txBody>
          <a:bodyPr anchor="b"/>
          <a:lstStyle>
            <a:lvl1pPr algn="ctr">
              <a:defRPr sz="27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002" y="1852715"/>
            <a:ext cx="4266010" cy="851644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284" indent="0" algn="ctr">
              <a:buNone/>
              <a:defRPr sz="933"/>
            </a:lvl2pPr>
            <a:lvl3pPr marL="426568" indent="0" algn="ctr">
              <a:buNone/>
              <a:defRPr sz="840"/>
            </a:lvl3pPr>
            <a:lvl4pPr marL="639851" indent="0" algn="ctr">
              <a:buNone/>
              <a:defRPr sz="746"/>
            </a:lvl4pPr>
            <a:lvl5pPr marL="853135" indent="0" algn="ctr">
              <a:buNone/>
              <a:defRPr sz="746"/>
            </a:lvl5pPr>
            <a:lvl6pPr marL="1066419" indent="0" algn="ctr">
              <a:buNone/>
              <a:defRPr sz="746"/>
            </a:lvl6pPr>
            <a:lvl7pPr marL="1279703" indent="0" algn="ctr">
              <a:buNone/>
              <a:defRPr sz="746"/>
            </a:lvl7pPr>
            <a:lvl8pPr marL="1492987" indent="0" algn="ctr">
              <a:buNone/>
              <a:defRPr sz="746"/>
            </a:lvl8pPr>
            <a:lvl9pPr marL="1706270" indent="0" algn="ctr">
              <a:buNone/>
              <a:defRPr sz="74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>
                <a:latin typeface="Arial" panose="020B0604020202020204" pitchFamily="34" charset="0"/>
              </a:rPr>
              <a:t>2023/7/11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>
                <a:latin typeface="Arial" panose="020B0604020202020204" pitchFamily="34" charset="0"/>
              </a:rPr>
              <a:t>2023/7/11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70484" y="187803"/>
            <a:ext cx="1226478" cy="29893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1051" y="187803"/>
            <a:ext cx="3608333" cy="29893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>
                <a:latin typeface="Arial" panose="020B0604020202020204" pitchFamily="34" charset="0"/>
              </a:rPr>
              <a:t>2023/7/11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1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>
                <a:latin typeface="Arial" panose="020B0604020202020204" pitchFamily="34" charset="0"/>
              </a:rPr>
              <a:t>2023/7/11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0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88" y="879407"/>
            <a:ext cx="4905911" cy="1467311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088" y="2360599"/>
            <a:ext cx="4905911" cy="771624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284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56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39851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4pPr>
            <a:lvl5pPr marL="853135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5pPr>
            <a:lvl6pPr marL="1066419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6pPr>
            <a:lvl7pPr marL="1279703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7pPr>
            <a:lvl8pPr marL="1492987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8pPr>
            <a:lvl9pPr marL="1706270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>
                <a:latin typeface="Arial" panose="020B0604020202020204" pitchFamily="34" charset="0"/>
              </a:rPr>
              <a:t>2023/7/11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2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051" y="939013"/>
            <a:ext cx="2417406" cy="22381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9556" y="939013"/>
            <a:ext cx="2417406" cy="22381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>
                <a:latin typeface="Arial" panose="020B0604020202020204" pitchFamily="34" charset="0"/>
              </a:rPr>
              <a:t>2023/7/11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5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92" y="187803"/>
            <a:ext cx="4905911" cy="6818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92" y="864709"/>
            <a:ext cx="2406296" cy="423781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284" indent="0">
              <a:buNone/>
              <a:defRPr sz="933" b="1"/>
            </a:lvl2pPr>
            <a:lvl3pPr marL="426568" indent="0">
              <a:buNone/>
              <a:defRPr sz="840" b="1"/>
            </a:lvl3pPr>
            <a:lvl4pPr marL="639851" indent="0">
              <a:buNone/>
              <a:defRPr sz="746" b="1"/>
            </a:lvl4pPr>
            <a:lvl5pPr marL="853135" indent="0">
              <a:buNone/>
              <a:defRPr sz="746" b="1"/>
            </a:lvl5pPr>
            <a:lvl6pPr marL="1066419" indent="0">
              <a:buNone/>
              <a:defRPr sz="746" b="1"/>
            </a:lvl6pPr>
            <a:lvl7pPr marL="1279703" indent="0">
              <a:buNone/>
              <a:defRPr sz="746" b="1"/>
            </a:lvl7pPr>
            <a:lvl8pPr marL="1492987" indent="0">
              <a:buNone/>
              <a:defRPr sz="746" b="1"/>
            </a:lvl8pPr>
            <a:lvl9pPr marL="1706270" indent="0">
              <a:buNone/>
              <a:defRPr sz="7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2" y="1288490"/>
            <a:ext cx="2406296" cy="1895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9557" y="864709"/>
            <a:ext cx="2418146" cy="423781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284" indent="0">
              <a:buNone/>
              <a:defRPr sz="933" b="1"/>
            </a:lvl2pPr>
            <a:lvl3pPr marL="426568" indent="0">
              <a:buNone/>
              <a:defRPr sz="840" b="1"/>
            </a:lvl3pPr>
            <a:lvl4pPr marL="639851" indent="0">
              <a:buNone/>
              <a:defRPr sz="746" b="1"/>
            </a:lvl4pPr>
            <a:lvl5pPr marL="853135" indent="0">
              <a:buNone/>
              <a:defRPr sz="746" b="1"/>
            </a:lvl5pPr>
            <a:lvl6pPr marL="1066419" indent="0">
              <a:buNone/>
              <a:defRPr sz="746" b="1"/>
            </a:lvl6pPr>
            <a:lvl7pPr marL="1279703" indent="0">
              <a:buNone/>
              <a:defRPr sz="746" b="1"/>
            </a:lvl7pPr>
            <a:lvl8pPr marL="1492987" indent="0">
              <a:buNone/>
              <a:defRPr sz="746" b="1"/>
            </a:lvl8pPr>
            <a:lvl9pPr marL="1706270" indent="0">
              <a:buNone/>
              <a:defRPr sz="7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79557" y="1288490"/>
            <a:ext cx="2418146" cy="1895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>
                <a:latin typeface="Arial" panose="020B0604020202020204" pitchFamily="34" charset="0"/>
              </a:rPr>
              <a:t>2023/7/11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5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>
                <a:latin typeface="Arial" panose="020B0604020202020204" pitchFamily="34" charset="0"/>
              </a:rPr>
              <a:t>2023/7/11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4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>
                <a:latin typeface="Arial" panose="020B0604020202020204" pitchFamily="34" charset="0"/>
              </a:rPr>
              <a:t>2023/7/11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0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92" y="235162"/>
            <a:ext cx="1834532" cy="823066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146" y="507884"/>
            <a:ext cx="2879557" cy="2506758"/>
          </a:xfrm>
        </p:spPr>
        <p:txBody>
          <a:bodyPr/>
          <a:lstStyle>
            <a:lvl1pPr>
              <a:defRPr sz="1493"/>
            </a:lvl1pPr>
            <a:lvl2pPr>
              <a:defRPr sz="1306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1792" y="1058228"/>
            <a:ext cx="1834532" cy="1960497"/>
          </a:xfrm>
        </p:spPr>
        <p:txBody>
          <a:bodyPr/>
          <a:lstStyle>
            <a:lvl1pPr marL="0" indent="0">
              <a:buNone/>
              <a:defRPr sz="746"/>
            </a:lvl1pPr>
            <a:lvl2pPr marL="213284" indent="0">
              <a:buNone/>
              <a:defRPr sz="653"/>
            </a:lvl2pPr>
            <a:lvl3pPr marL="426568" indent="0">
              <a:buNone/>
              <a:defRPr sz="560"/>
            </a:lvl3pPr>
            <a:lvl4pPr marL="639851" indent="0">
              <a:buNone/>
              <a:defRPr sz="467"/>
            </a:lvl4pPr>
            <a:lvl5pPr marL="853135" indent="0">
              <a:buNone/>
              <a:defRPr sz="467"/>
            </a:lvl5pPr>
            <a:lvl6pPr marL="1066419" indent="0">
              <a:buNone/>
              <a:defRPr sz="467"/>
            </a:lvl6pPr>
            <a:lvl7pPr marL="1279703" indent="0">
              <a:buNone/>
              <a:defRPr sz="467"/>
            </a:lvl7pPr>
            <a:lvl8pPr marL="1492987" indent="0">
              <a:buNone/>
              <a:defRPr sz="467"/>
            </a:lvl8pPr>
            <a:lvl9pPr marL="1706270" indent="0">
              <a:buNone/>
              <a:defRPr sz="4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>
                <a:latin typeface="Arial" panose="020B0604020202020204" pitchFamily="34" charset="0"/>
              </a:rPr>
              <a:t>2023/7/11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6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92" y="235162"/>
            <a:ext cx="1834532" cy="823066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8146" y="507884"/>
            <a:ext cx="2879557" cy="25067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284" indent="0">
              <a:buNone/>
              <a:defRPr sz="1306"/>
            </a:lvl2pPr>
            <a:lvl3pPr marL="426568" indent="0">
              <a:buNone/>
              <a:defRPr sz="1120"/>
            </a:lvl3pPr>
            <a:lvl4pPr marL="639851" indent="0">
              <a:buNone/>
              <a:defRPr sz="933"/>
            </a:lvl4pPr>
            <a:lvl5pPr marL="853135" indent="0">
              <a:buNone/>
              <a:defRPr sz="933"/>
            </a:lvl5pPr>
            <a:lvl6pPr marL="1066419" indent="0">
              <a:buNone/>
              <a:defRPr sz="933"/>
            </a:lvl6pPr>
            <a:lvl7pPr marL="1279703" indent="0">
              <a:buNone/>
              <a:defRPr sz="933"/>
            </a:lvl7pPr>
            <a:lvl8pPr marL="1492987" indent="0">
              <a:buNone/>
              <a:defRPr sz="933"/>
            </a:lvl8pPr>
            <a:lvl9pPr marL="1706270" indent="0">
              <a:buNone/>
              <a:defRPr sz="933"/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单击图标添加图片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1792" y="1058228"/>
            <a:ext cx="1834532" cy="1960497"/>
          </a:xfrm>
        </p:spPr>
        <p:txBody>
          <a:bodyPr/>
          <a:lstStyle>
            <a:lvl1pPr marL="0" indent="0">
              <a:buNone/>
              <a:defRPr sz="746"/>
            </a:lvl1pPr>
            <a:lvl2pPr marL="213284" indent="0">
              <a:buNone/>
              <a:defRPr sz="653"/>
            </a:lvl2pPr>
            <a:lvl3pPr marL="426568" indent="0">
              <a:buNone/>
              <a:defRPr sz="560"/>
            </a:lvl3pPr>
            <a:lvl4pPr marL="639851" indent="0">
              <a:buNone/>
              <a:defRPr sz="467"/>
            </a:lvl4pPr>
            <a:lvl5pPr marL="853135" indent="0">
              <a:buNone/>
              <a:defRPr sz="467"/>
            </a:lvl5pPr>
            <a:lvl6pPr marL="1066419" indent="0">
              <a:buNone/>
              <a:defRPr sz="467"/>
            </a:lvl6pPr>
            <a:lvl7pPr marL="1279703" indent="0">
              <a:buNone/>
              <a:defRPr sz="467"/>
            </a:lvl7pPr>
            <a:lvl8pPr marL="1492987" indent="0">
              <a:buNone/>
              <a:defRPr sz="467"/>
            </a:lvl8pPr>
            <a:lvl9pPr marL="1706270" indent="0">
              <a:buNone/>
              <a:defRPr sz="4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E1EA-A200-4D1C-A781-93DF8269AF33}" type="datetimeFigureOut">
              <a:rPr lang="zh-CN" altLang="en-US" smtClean="0">
                <a:latin typeface="Arial" panose="020B0604020202020204" pitchFamily="34" charset="0"/>
              </a:rPr>
              <a:t>2023/7/11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6BA-40CC-4B3D-8E00-9BE0EE813355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7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1051" y="187803"/>
            <a:ext cx="4905911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051" y="939013"/>
            <a:ext cx="4905911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1051" y="3269401"/>
            <a:ext cx="1279803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1EA-A200-4D1C-A781-93DF8269AF33}" type="datetimeFigureOut">
              <a:rPr lang="zh-CN" altLang="en-US" smtClean="0">
                <a:latin typeface="Arial" panose="020B0604020202020204" pitchFamily="34" charset="0"/>
              </a:rPr>
              <a:t>2023/7/11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155" y="3269401"/>
            <a:ext cx="1919704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17159" y="3269401"/>
            <a:ext cx="1279803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E6BA-40CC-4B3D-8E00-9BE0EE813355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5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568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42" indent="-106642" algn="l" defTabSz="426568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6" kern="1200">
          <a:solidFill>
            <a:schemeClr val="tx1"/>
          </a:solidFill>
          <a:latin typeface="+mn-lt"/>
          <a:ea typeface="+mn-ea"/>
          <a:cs typeface="+mn-cs"/>
        </a:defRPr>
      </a:lvl1pPr>
      <a:lvl2pPr marL="319926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210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493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59777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061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345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599629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2912" indent="-106642" algn="l" defTabSz="426568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284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568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39851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135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419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79703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2987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6270" algn="l" defTabSz="426568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1093" y="31336"/>
            <a:ext cx="5581595" cy="30944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1093" y="369213"/>
            <a:ext cx="5581595" cy="3095913"/>
          </a:xfrm>
          <a:prstGeom prst="roundRect">
            <a:avLst>
              <a:gd name="adj" fmla="val 303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18361"/>
              </p:ext>
            </p:extLst>
          </p:nvPr>
        </p:nvGraphicFramePr>
        <p:xfrm>
          <a:off x="92824" y="750916"/>
          <a:ext cx="395199" cy="749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[3]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88227"/>
              </p:ext>
            </p:extLst>
          </p:nvPr>
        </p:nvGraphicFramePr>
        <p:xfrm>
          <a:off x="1309272" y="429869"/>
          <a:ext cx="475711" cy="1240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[3]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in[1]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in[2]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66033"/>
              </p:ext>
            </p:extLst>
          </p:nvPr>
        </p:nvGraphicFramePr>
        <p:xfrm>
          <a:off x="92825" y="2253411"/>
          <a:ext cx="395198" cy="712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[3]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40837"/>
              </p:ext>
            </p:extLst>
          </p:nvPr>
        </p:nvGraphicFramePr>
        <p:xfrm>
          <a:off x="2689142" y="1479324"/>
          <a:ext cx="57347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intrp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intrp</a:t>
                      </a:r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gv</a:t>
                      </a:r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gv</a:t>
                      </a:r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c[1]</a:t>
                      </a:r>
                      <a:endParaRPr lang="en-US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105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1" name="表格 2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790063"/>
                  </p:ext>
                </p:extLst>
              </p:nvPr>
            </p:nvGraphicFramePr>
            <p:xfrm>
              <a:off x="4074694" y="523027"/>
              <a:ext cx="685800" cy="1062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suben</m:t>
                                  </m:r>
                                </m:e>
                                <m:sup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05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[1]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suben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05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[2]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subip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05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[1]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subip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05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[2]</a:t>
                          </a:r>
                          <a:endParaRPr lang="en-US" altLang="zh-CN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1" name="表格 2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790063"/>
                  </p:ext>
                </p:extLst>
              </p:nvPr>
            </p:nvGraphicFramePr>
            <p:xfrm>
              <a:off x="4074694" y="523027"/>
              <a:ext cx="685800" cy="1062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85800"/>
                  </a:tblGrid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85" t="-17241" r="-2655" b="-555172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85" t="-113333" r="-2655" b="-436667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85" t="-320690" r="-2655" b="-251724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85" t="-406667" r="-2655" b="-143333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9" name="表格 2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237753"/>
                  </p:ext>
                </p:extLst>
              </p:nvPr>
            </p:nvGraphicFramePr>
            <p:xfrm>
              <a:off x="4074694" y="1829877"/>
              <a:ext cx="685800" cy="1062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suben</m:t>
                                  </m:r>
                                </m:e>
                                <m:sup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05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[1]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suben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05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[2]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subip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05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[1]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subip</m:t>
                                  </m:r>
                                </m:e>
                                <m:sup>
                                  <m:r>
                                    <a:rPr lang="en-US" altLang="zh-CN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050" u="none" strike="noStrike" dirty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[2]</a:t>
                          </a:r>
                          <a:endParaRPr lang="en-US" altLang="zh-CN" sz="105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9" name="表格 2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237753"/>
                  </p:ext>
                </p:extLst>
              </p:nvPr>
            </p:nvGraphicFramePr>
            <p:xfrm>
              <a:off x="4074694" y="1829877"/>
              <a:ext cx="685800" cy="10629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85800"/>
                  </a:tblGrid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3"/>
                          <a:stretch>
                            <a:fillRect l="-885" t="-17241" r="-2655" b="-555172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3"/>
                          <a:stretch>
                            <a:fillRect l="-885" t="-117241" r="-2655" b="-455172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3"/>
                          <a:stretch>
                            <a:fillRect l="-885" t="-320690" r="-2655" b="-251724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>
                        <a:blipFill rotWithShape="0">
                          <a:blip r:embed="rId3"/>
                          <a:stretch>
                            <a:fillRect l="-885" t="-420690" r="-2655" b="-151724"/>
                          </a:stretch>
                        </a:blipFill>
                      </a:tcPr>
                    </a:tc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100" u="none" strike="noStrike" dirty="0">
                              <a:effectLst/>
                            </a:rPr>
                            <a:t>…</a:t>
                          </a:r>
                          <a:endParaRPr lang="en-US" altLang="zh-C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7" name="直接箭头连接符 166"/>
          <p:cNvCxnSpPr>
            <a:stCxn id="224" idx="6"/>
            <a:endCxn id="304" idx="1"/>
          </p:cNvCxnSpPr>
          <p:nvPr/>
        </p:nvCxnSpPr>
        <p:spPr>
          <a:xfrm flipV="1">
            <a:off x="2025830" y="2252967"/>
            <a:ext cx="526344" cy="46761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59" idx="3"/>
            <a:endCxn id="300" idx="1"/>
          </p:cNvCxnSpPr>
          <p:nvPr/>
        </p:nvCxnSpPr>
        <p:spPr>
          <a:xfrm flipV="1">
            <a:off x="488023" y="816825"/>
            <a:ext cx="630454" cy="30367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椭圆 223"/>
          <p:cNvSpPr/>
          <p:nvPr/>
        </p:nvSpPr>
        <p:spPr>
          <a:xfrm>
            <a:off x="1064134" y="2545189"/>
            <a:ext cx="961696" cy="35077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SubModel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2" name="直接箭头连接符 231"/>
          <p:cNvCxnSpPr>
            <a:stCxn id="62" idx="3"/>
            <a:endCxn id="302" idx="1"/>
          </p:cNvCxnSpPr>
          <p:nvPr/>
        </p:nvCxnSpPr>
        <p:spPr>
          <a:xfrm flipV="1">
            <a:off x="488023" y="1730215"/>
            <a:ext cx="2059686" cy="87436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62" idx="3"/>
            <a:endCxn id="224" idx="2"/>
          </p:cNvCxnSpPr>
          <p:nvPr/>
        </p:nvCxnSpPr>
        <p:spPr>
          <a:xfrm>
            <a:off x="488023" y="2609898"/>
            <a:ext cx="576111" cy="110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60" idx="2"/>
            <a:endCxn id="224" idx="0"/>
          </p:cNvCxnSpPr>
          <p:nvPr/>
        </p:nvCxnSpPr>
        <p:spPr>
          <a:xfrm flipH="1">
            <a:off x="1544982" y="1670024"/>
            <a:ext cx="2145" cy="8751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/>
          <p:cNvSpPr txBox="1"/>
          <p:nvPr/>
        </p:nvSpPr>
        <p:spPr>
          <a:xfrm>
            <a:off x="4288198" y="3102023"/>
            <a:ext cx="25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6" name="直接箭头连接符 275"/>
          <p:cNvCxnSpPr>
            <a:stCxn id="231" idx="3"/>
            <a:endCxn id="279" idx="1"/>
          </p:cNvCxnSpPr>
          <p:nvPr/>
        </p:nvCxnSpPr>
        <p:spPr>
          <a:xfrm>
            <a:off x="4760494" y="1054522"/>
            <a:ext cx="268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/>
              <p:cNvSpPr txBox="1"/>
              <p:nvPr/>
            </p:nvSpPr>
            <p:spPr>
              <a:xfrm>
                <a:off x="5028950" y="946800"/>
                <a:ext cx="5834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9" name="文本框 2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50" y="946800"/>
                <a:ext cx="583493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041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直接箭头连接符 282"/>
          <p:cNvCxnSpPr>
            <a:stCxn id="269" idx="3"/>
            <a:endCxn id="44" idx="1"/>
          </p:cNvCxnSpPr>
          <p:nvPr/>
        </p:nvCxnSpPr>
        <p:spPr>
          <a:xfrm flipV="1">
            <a:off x="4760494" y="2360688"/>
            <a:ext cx="268455" cy="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stCxn id="60" idx="3"/>
            <a:endCxn id="231" idx="1"/>
          </p:cNvCxnSpPr>
          <p:nvPr/>
        </p:nvCxnSpPr>
        <p:spPr>
          <a:xfrm>
            <a:off x="1784983" y="1044630"/>
            <a:ext cx="2289711" cy="457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60" idx="3"/>
            <a:endCxn id="269" idx="1"/>
          </p:cNvCxnSpPr>
          <p:nvPr/>
        </p:nvCxnSpPr>
        <p:spPr>
          <a:xfrm>
            <a:off x="1784983" y="1044630"/>
            <a:ext cx="2289711" cy="13114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stCxn id="154" idx="3"/>
            <a:endCxn id="231" idx="1"/>
          </p:cNvCxnSpPr>
          <p:nvPr/>
        </p:nvCxnSpPr>
        <p:spPr>
          <a:xfrm flipV="1">
            <a:off x="3262620" y="1049206"/>
            <a:ext cx="812074" cy="139920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154" idx="3"/>
            <a:endCxn id="269" idx="1"/>
          </p:cNvCxnSpPr>
          <p:nvPr/>
        </p:nvCxnSpPr>
        <p:spPr>
          <a:xfrm flipV="1">
            <a:off x="3262620" y="2356056"/>
            <a:ext cx="812074" cy="923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左大括号 299"/>
          <p:cNvSpPr/>
          <p:nvPr/>
        </p:nvSpPr>
        <p:spPr>
          <a:xfrm>
            <a:off x="1118477" y="503488"/>
            <a:ext cx="131046" cy="6266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70"/>
          </a:p>
        </p:txBody>
      </p:sp>
      <p:sp>
        <p:nvSpPr>
          <p:cNvPr id="302" name="左大括号 301"/>
          <p:cNvSpPr/>
          <p:nvPr/>
        </p:nvSpPr>
        <p:spPr>
          <a:xfrm>
            <a:off x="2547709" y="1504074"/>
            <a:ext cx="120080" cy="4522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70"/>
          </a:p>
        </p:txBody>
      </p:sp>
      <p:sp>
        <p:nvSpPr>
          <p:cNvPr id="304" name="左大括号 303"/>
          <p:cNvSpPr/>
          <p:nvPr/>
        </p:nvSpPr>
        <p:spPr>
          <a:xfrm>
            <a:off x="2552174" y="2026826"/>
            <a:ext cx="120080" cy="4522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7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本框 317"/>
              <p:cNvSpPr txBox="1"/>
              <p:nvPr/>
            </p:nvSpPr>
            <p:spPr>
              <a:xfrm>
                <a:off x="910509" y="1737295"/>
                <a:ext cx="484107" cy="133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7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87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870" b="1">
                          <a:latin typeface="Cambria Math" panose="02040503050406030204" pitchFamily="18" charset="0"/>
                        </a:rPr>
                        <m:t>𝐧𝐨𝐝𝐞𝐬</m:t>
                      </m:r>
                      <m:r>
                        <a:rPr lang="en-US" altLang="zh-CN" sz="87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870" dirty="0"/>
              </a:p>
            </p:txBody>
          </p:sp>
        </mc:Choice>
        <mc:Fallback xmlns="">
          <p:sp>
            <p:nvSpPr>
              <p:cNvPr id="318" name="文本框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09" y="1737295"/>
                <a:ext cx="484107" cy="133883"/>
              </a:xfrm>
              <a:prstGeom prst="rect">
                <a:avLst/>
              </a:prstGeom>
              <a:blipFill rotWithShape="0">
                <a:blip r:embed="rId6"/>
                <a:stretch>
                  <a:fillRect l="-3750" t="-4545" r="-7500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/>
          <p:cNvSpPr txBox="1"/>
          <p:nvPr/>
        </p:nvSpPr>
        <p:spPr>
          <a:xfrm>
            <a:off x="61093" y="58832"/>
            <a:ext cx="50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本框 318"/>
              <p:cNvSpPr txBox="1"/>
              <p:nvPr/>
            </p:nvSpPr>
            <p:spPr>
              <a:xfrm>
                <a:off x="207869" y="425296"/>
                <a:ext cx="165109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319" name="文本框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69" y="425296"/>
                <a:ext cx="165109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14815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本框 322"/>
          <p:cNvSpPr txBox="1"/>
          <p:nvPr/>
        </p:nvSpPr>
        <p:spPr>
          <a:xfrm>
            <a:off x="1114504" y="-14008"/>
            <a:ext cx="859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Assemble </a:t>
            </a:r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endParaRPr lang="zh-C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文本框 325"/>
          <p:cNvSpPr txBox="1"/>
          <p:nvPr/>
        </p:nvSpPr>
        <p:spPr>
          <a:xfrm>
            <a:off x="3871492" y="-27453"/>
            <a:ext cx="1342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Input for lower-layer </a:t>
            </a:r>
            <a:r>
              <a:rPr lang="en-US" altLang="zh-CN" sz="1050" dirty="0" err="1">
                <a:latin typeface="Arial" panose="020B0604020202020204" pitchFamily="34" charset="0"/>
                <a:cs typeface="Arial" panose="020B0604020202020204" pitchFamily="34" charset="0"/>
              </a:rPr>
              <a:t>subcircuit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右箭头 326"/>
          <p:cNvSpPr/>
          <p:nvPr/>
        </p:nvSpPr>
        <p:spPr>
          <a:xfrm>
            <a:off x="555742" y="121793"/>
            <a:ext cx="530873" cy="1384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70"/>
          </a:p>
        </p:txBody>
      </p:sp>
      <p:sp>
        <p:nvSpPr>
          <p:cNvPr id="341" name="文本框 340"/>
          <p:cNvSpPr txBox="1"/>
          <p:nvPr/>
        </p:nvSpPr>
        <p:spPr>
          <a:xfrm>
            <a:off x="2457653" y="-31657"/>
            <a:ext cx="944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Assemble </a:t>
            </a:r>
            <a:r>
              <a:rPr lang="en-US" altLang="zh-CN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endParaRPr lang="zh-CN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右箭头 343"/>
          <p:cNvSpPr/>
          <p:nvPr/>
        </p:nvSpPr>
        <p:spPr>
          <a:xfrm>
            <a:off x="1957667" y="118977"/>
            <a:ext cx="530873" cy="1384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70"/>
          </a:p>
        </p:txBody>
      </p:sp>
      <p:sp>
        <p:nvSpPr>
          <p:cNvPr id="355" name="右箭头 354"/>
          <p:cNvSpPr/>
          <p:nvPr/>
        </p:nvSpPr>
        <p:spPr>
          <a:xfrm>
            <a:off x="3364016" y="126827"/>
            <a:ext cx="530873" cy="1384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70"/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499156" y="2640931"/>
            <a:ext cx="466883" cy="104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1590449" y="1737295"/>
            <a:ext cx="0" cy="711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2095087" y="2380540"/>
            <a:ext cx="386371" cy="333361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9060513">
            <a:off x="1802067" y="2574285"/>
            <a:ext cx="95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backpropagation</a:t>
            </a:r>
            <a:endParaRPr lang="zh-CN" altLang="en-US" sz="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 rot="19121371">
            <a:off x="1875495" y="2231913"/>
            <a:ext cx="68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Intrinsic parameters</a:t>
            </a:r>
            <a:endParaRPr lang="zh-CN" altLang="en-US" sz="7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028949" y="2252966"/>
                <a:ext cx="5911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9" y="2252966"/>
                <a:ext cx="591187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309" r="-103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37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Words>144</Words>
  <Application>Microsoft Office PowerPoint</Application>
  <PresentationFormat>自定义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67</cp:revision>
  <dcterms:created xsi:type="dcterms:W3CDTF">2022-08-11T03:44:27Z</dcterms:created>
  <dcterms:modified xsi:type="dcterms:W3CDTF">2023-07-11T01:35:26Z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(3)w5Ceymdwtg2FTVfYN7NZ4Yn4TEz4lwEXu47xSh4oCMLHEEL9+TWUXBNHj1/TMeYHGsUtMXxB
bdxnz25VwLfrCeSTWFoRZxIfm+1HP4Z1v51KuuWyO3dcpeynPCn12KCI7LMg3wzZqYgdahTZ
KKZdmfsCQjW0TeipzrzAyExQGraPUvRXr9Kn/8fiU+L1WQGJ4GFCqpfmMrQFX8AdXfR2YW+8
XKPukZCts+C9fCRO3Z</vt:lpwstr>
  </property>
  <property fmtid="{D5CDD505-2E9C-101B-9397-08002B2CF9AE}" pid="3" name="_2015_ms_pID_7253431">
    <vt:lpwstr>Bn47p51wuts2nsRw5tcqHs35JqJ4UlEpJO56XEKa/cDsjuS+V2rRXG
18LeqwMcJifuXOt8pJD9IkABgHiwmIrTuTrbu2hIf9sXAN+SjjfSttRhHqYmUkqcai/JZmPe
RgPJHBCpomZhxf/Z0ZWmaKm/Yzr/HgGQ5C2d9X/eERGpXHAQh5P5L67naDWENXoM7T9Bc2UN
OLakgwD0tfB9CDmef+RVQWGuuLuIJZZp86+4</vt:lpwstr>
  </property>
  <property fmtid="{D5CDD505-2E9C-101B-9397-08002B2CF9AE}" pid="4" name="_2015_ms_pID_7253432">
    <vt:lpwstr>cw==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1689039225</vt:lpwstr>
  </property>
</Properties>
</file>