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1871663"/>
  <p:notesSz cx="6858000" cy="9144000"/>
  <p:defaultTextStyle>
    <a:defPPr>
      <a:defRPr lang="zh-CN"/>
    </a:defPPr>
    <a:lvl1pPr marL="0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1pPr>
    <a:lvl2pPr marL="209892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2pPr>
    <a:lvl3pPr marL="419784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3pPr>
    <a:lvl4pPr marL="629676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4pPr>
    <a:lvl5pPr marL="839567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5pPr>
    <a:lvl6pPr marL="1049460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6pPr>
    <a:lvl7pPr marL="1259352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7pPr>
    <a:lvl8pPr marL="1469243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8pPr>
    <a:lvl9pPr marL="1679136" algn="l" defTabSz="419784" rtl="0" eaLnBrk="1" latinLnBrk="0" hangingPunct="1">
      <a:defRPr sz="8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2766" autoAdjust="0"/>
  </p:normalViewPr>
  <p:slideViewPr>
    <p:cSldViewPr snapToGrid="0">
      <p:cViewPr varScale="1">
        <p:scale>
          <a:sx n="179" d="100"/>
          <a:sy n="179" d="100"/>
        </p:scale>
        <p:origin x="168" y="1428"/>
      </p:cViewPr>
      <p:guideLst>
        <p:guide orient="horz" pos="590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306312"/>
            <a:ext cx="5940029" cy="651616"/>
          </a:xfrm>
        </p:spPr>
        <p:txBody>
          <a:bodyPr anchor="b"/>
          <a:lstStyle>
            <a:lvl1pPr algn="ctr">
              <a:defRPr sz="16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983057"/>
            <a:ext cx="5940029" cy="451885"/>
          </a:xfrm>
        </p:spPr>
        <p:txBody>
          <a:bodyPr/>
          <a:lstStyle>
            <a:lvl1pPr marL="0" indent="0" algn="ctr">
              <a:buNone/>
              <a:defRPr sz="655"/>
            </a:lvl1pPr>
            <a:lvl2pPr marL="124770" indent="0" algn="ctr">
              <a:buNone/>
              <a:defRPr sz="546"/>
            </a:lvl2pPr>
            <a:lvl3pPr marL="249540" indent="0" algn="ctr">
              <a:buNone/>
              <a:defRPr sz="491"/>
            </a:lvl3pPr>
            <a:lvl4pPr marL="374310" indent="0" algn="ctr">
              <a:buNone/>
              <a:defRPr sz="437"/>
            </a:lvl4pPr>
            <a:lvl5pPr marL="499080" indent="0" algn="ctr">
              <a:buNone/>
              <a:defRPr sz="437"/>
            </a:lvl5pPr>
            <a:lvl6pPr marL="623849" indent="0" algn="ctr">
              <a:buNone/>
              <a:defRPr sz="437"/>
            </a:lvl6pPr>
            <a:lvl7pPr marL="748619" indent="0" algn="ctr">
              <a:buNone/>
              <a:defRPr sz="437"/>
            </a:lvl7pPr>
            <a:lvl8pPr marL="873389" indent="0" algn="ctr">
              <a:buNone/>
              <a:defRPr sz="437"/>
            </a:lvl8pPr>
            <a:lvl9pPr marL="998159" indent="0" algn="ctr">
              <a:buNone/>
              <a:defRPr sz="43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99649"/>
            <a:ext cx="1707758" cy="15861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99649"/>
            <a:ext cx="5024274" cy="158614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466616"/>
            <a:ext cx="6831033" cy="778560"/>
          </a:xfrm>
        </p:spPr>
        <p:txBody>
          <a:bodyPr anchor="b"/>
          <a:lstStyle>
            <a:lvl1pPr>
              <a:defRPr sz="16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252541"/>
            <a:ext cx="6831033" cy="409426"/>
          </a:xfrm>
        </p:spPr>
        <p:txBody>
          <a:bodyPr/>
          <a:lstStyle>
            <a:lvl1pPr marL="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1pPr>
            <a:lvl2pPr marL="12477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24954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37431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4pPr>
            <a:lvl5pPr marL="49908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5pPr>
            <a:lvl6pPr marL="62384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6pPr>
            <a:lvl7pPr marL="74861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7pPr>
            <a:lvl8pPr marL="87338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8pPr>
            <a:lvl9pPr marL="99815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9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498244"/>
            <a:ext cx="3366016" cy="1187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498244"/>
            <a:ext cx="3366016" cy="11875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99649"/>
            <a:ext cx="6831033" cy="3617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458818"/>
            <a:ext cx="3350547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683677"/>
            <a:ext cx="3350547" cy="1005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458818"/>
            <a:ext cx="3367048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683677"/>
            <a:ext cx="3367048" cy="1005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4778"/>
            <a:ext cx="2554418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269485"/>
            <a:ext cx="4009519" cy="1330094"/>
          </a:xfrm>
        </p:spPr>
        <p:txBody>
          <a:bodyPr/>
          <a:lstStyle>
            <a:lvl1pPr>
              <a:defRPr sz="873"/>
            </a:lvl1pPr>
            <a:lvl2pPr>
              <a:defRPr sz="764"/>
            </a:lvl2pPr>
            <a:lvl3pPr>
              <a:defRPr sz="655"/>
            </a:lvl3pPr>
            <a:lvl4pPr>
              <a:defRPr sz="546"/>
            </a:lvl4pPr>
            <a:lvl5pPr>
              <a:defRPr sz="546"/>
            </a:lvl5pPr>
            <a:lvl6pPr>
              <a:defRPr sz="546"/>
            </a:lvl6pPr>
            <a:lvl7pPr>
              <a:defRPr sz="546"/>
            </a:lvl7pPr>
            <a:lvl8pPr>
              <a:defRPr sz="546"/>
            </a:lvl8pPr>
            <a:lvl9pPr>
              <a:defRPr sz="5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61499"/>
            <a:ext cx="2554418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3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4778"/>
            <a:ext cx="2554418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269485"/>
            <a:ext cx="4009519" cy="1330094"/>
          </a:xfrm>
        </p:spPr>
        <p:txBody>
          <a:bodyPr anchor="t"/>
          <a:lstStyle>
            <a:lvl1pPr marL="0" indent="0">
              <a:buNone/>
              <a:defRPr sz="873"/>
            </a:lvl1pPr>
            <a:lvl2pPr marL="124770" indent="0">
              <a:buNone/>
              <a:defRPr sz="764"/>
            </a:lvl2pPr>
            <a:lvl3pPr marL="249540" indent="0">
              <a:buNone/>
              <a:defRPr sz="655"/>
            </a:lvl3pPr>
            <a:lvl4pPr marL="374310" indent="0">
              <a:buNone/>
              <a:defRPr sz="546"/>
            </a:lvl4pPr>
            <a:lvl5pPr marL="499080" indent="0">
              <a:buNone/>
              <a:defRPr sz="546"/>
            </a:lvl5pPr>
            <a:lvl6pPr marL="623849" indent="0">
              <a:buNone/>
              <a:defRPr sz="546"/>
            </a:lvl6pPr>
            <a:lvl7pPr marL="748619" indent="0">
              <a:buNone/>
              <a:defRPr sz="546"/>
            </a:lvl7pPr>
            <a:lvl8pPr marL="873389" indent="0">
              <a:buNone/>
              <a:defRPr sz="546"/>
            </a:lvl8pPr>
            <a:lvl9pPr marL="998159" indent="0">
              <a:buNone/>
              <a:defRPr sz="5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61499"/>
            <a:ext cx="2554418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99649"/>
            <a:ext cx="6831033" cy="3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498244"/>
            <a:ext cx="6831033" cy="118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734754"/>
            <a:ext cx="178200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734754"/>
            <a:ext cx="2673013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734754"/>
            <a:ext cx="178200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9540" rtl="0" eaLnBrk="1" latinLnBrk="0" hangingPunct="1">
        <a:lnSpc>
          <a:spcPct val="90000"/>
        </a:lnSpc>
        <a:spcBef>
          <a:spcPct val="0"/>
        </a:spcBef>
        <a:buNone/>
        <a:defRPr sz="1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85" indent="-62385" algn="l" defTabSz="24954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764" kern="1200">
          <a:solidFill>
            <a:schemeClr val="tx1"/>
          </a:solidFill>
          <a:latin typeface="+mn-lt"/>
          <a:ea typeface="+mn-ea"/>
          <a:cs typeface="+mn-cs"/>
        </a:defRPr>
      </a:lvl1pPr>
      <a:lvl2pPr marL="18715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1192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6" kern="1200">
          <a:solidFill>
            <a:schemeClr val="tx1"/>
          </a:solidFill>
          <a:latin typeface="+mn-lt"/>
          <a:ea typeface="+mn-ea"/>
          <a:cs typeface="+mn-cs"/>
        </a:defRPr>
      </a:lvl3pPr>
      <a:lvl4pPr marL="43669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56146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8623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81100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93577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106054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1pPr>
      <a:lvl2pPr marL="12477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4954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3pPr>
      <a:lvl4pPr marL="37431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49908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2384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74861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87338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99815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243" y="92875"/>
            <a:ext cx="7816017" cy="1704681"/>
            <a:chOff x="119667" y="98316"/>
            <a:chExt cx="7816017" cy="1704681"/>
          </a:xfrm>
        </p:grpSpPr>
        <p:sp>
          <p:nvSpPr>
            <p:cNvPr id="35" name="矩形 34"/>
            <p:cNvSpPr/>
            <p:nvPr/>
          </p:nvSpPr>
          <p:spPr>
            <a:xfrm>
              <a:off x="119667" y="98316"/>
              <a:ext cx="1439502" cy="383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Netlist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zh-CN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 &amp; parameter mapping</a:t>
              </a:r>
              <a:endPara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/>
                <p:cNvSpPr/>
                <p:nvPr/>
              </p:nvSpPr>
              <p:spPr>
                <a:xfrm>
                  <a:off x="5110465" y="698111"/>
                  <a:ext cx="2825219" cy="5943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Equations system constructor</a:t>
                  </a:r>
                  <a:b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Computational graph: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465" y="698111"/>
                  <a:ext cx="2825219" cy="59435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6360284" y="150675"/>
                  <a:ext cx="325580" cy="2783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sz="14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284" y="150675"/>
                  <a:ext cx="325580" cy="2783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09" r="-54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5605861" y="1528676"/>
                  <a:ext cx="1834426" cy="2743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861" y="1528676"/>
                  <a:ext cx="1834426" cy="2743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50" b="-85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>
              <a:stCxn id="35" idx="3"/>
              <a:endCxn id="64" idx="2"/>
            </p:cNvCxnSpPr>
            <p:nvPr/>
          </p:nvCxnSpPr>
          <p:spPr>
            <a:xfrm>
              <a:off x="1559169" y="289857"/>
              <a:ext cx="2244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6" idx="4"/>
              <a:endCxn id="38" idx="0"/>
            </p:cNvCxnSpPr>
            <p:nvPr/>
          </p:nvCxnSpPr>
          <p:spPr>
            <a:xfrm flipH="1">
              <a:off x="6523074" y="1292469"/>
              <a:ext cx="1" cy="236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2"/>
              <a:endCxn id="36" idx="0"/>
            </p:cNvCxnSpPr>
            <p:nvPr/>
          </p:nvCxnSpPr>
          <p:spPr>
            <a:xfrm>
              <a:off x="6523074" y="429039"/>
              <a:ext cx="1" cy="26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2759559" y="805974"/>
              <a:ext cx="1152565" cy="3786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 &amp; Link</a:t>
              </a:r>
            </a:p>
          </p:txBody>
        </p:sp>
        <p:cxnSp>
          <p:nvCxnSpPr>
            <p:cNvPr id="45" name="直接箭头连接符 44"/>
            <p:cNvCxnSpPr>
              <a:stCxn id="44" idx="6"/>
              <a:endCxn id="59" idx="1"/>
            </p:cNvCxnSpPr>
            <p:nvPr/>
          </p:nvCxnSpPr>
          <p:spPr>
            <a:xfrm flipV="1">
              <a:off x="3912124" y="995290"/>
              <a:ext cx="1975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4109682" y="629938"/>
              <a:ext cx="803226" cy="730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Hierarchical circuit module instance</a:t>
              </a:r>
              <a:endPara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/>
            <p:cNvCxnSpPr>
              <a:stCxn id="59" idx="3"/>
              <a:endCxn id="36" idx="2"/>
            </p:cNvCxnSpPr>
            <p:nvPr/>
          </p:nvCxnSpPr>
          <p:spPr>
            <a:xfrm>
              <a:off x="4912908" y="995290"/>
              <a:ext cx="1975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783636" y="140459"/>
              <a:ext cx="708889" cy="2987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565722" y="630796"/>
              <a:ext cx="1144715" cy="4145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 representation</a:t>
              </a:r>
              <a:endPara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箭头连接符 65"/>
            <p:cNvCxnSpPr>
              <a:stCxn id="64" idx="4"/>
              <a:endCxn id="65" idx="0"/>
            </p:cNvCxnSpPr>
            <p:nvPr/>
          </p:nvCxnSpPr>
          <p:spPr>
            <a:xfrm flipH="1">
              <a:off x="2138080" y="439255"/>
              <a:ext cx="1" cy="191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5" idx="3"/>
              <a:endCxn id="44" idx="1"/>
            </p:cNvCxnSpPr>
            <p:nvPr/>
          </p:nvCxnSpPr>
          <p:spPr>
            <a:xfrm>
              <a:off x="2710437" y="838064"/>
              <a:ext cx="217911" cy="23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707010" y="1180020"/>
              <a:ext cx="1382139" cy="4858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SubModel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interpolation/Fitting</a:t>
              </a:r>
            </a:p>
          </p:txBody>
        </p:sp>
        <p:cxnSp>
          <p:nvCxnSpPr>
            <p:cNvPr id="70" name="直接箭头连接符 69"/>
            <p:cNvCxnSpPr>
              <a:stCxn id="69" idx="6"/>
              <a:endCxn id="44" idx="3"/>
            </p:cNvCxnSpPr>
            <p:nvPr/>
          </p:nvCxnSpPr>
          <p:spPr>
            <a:xfrm flipV="1">
              <a:off x="2089149" y="1129157"/>
              <a:ext cx="839199" cy="2937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</TotalTime>
  <Words>52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288</cp:revision>
  <dcterms:created xsi:type="dcterms:W3CDTF">2022-09-27T06:08:01Z</dcterms:created>
  <dcterms:modified xsi:type="dcterms:W3CDTF">2023-07-11T01:43:07Z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(3)nHQLZhBOlmgn5X6vtEGb/wCxLQLwbXaNM9o66gyHgLaoY+HG6iztAP+v7LNs9qsUuV3VKhDN
WBu9jL2JdX9CgMCEi65oUOAt2weZY7Y2KqZD/KjiMPkkjRaSx1dGYWJXI5Ly7x0MLG5hpotQ
d32ye5vLydPVC6fjcsVugoogvQw3VPkPIKM6+/p24hSvookisT9vx5+/9QAQbPbVyI5IA449
xgjDQZ3khzk2J/Rzjn</vt:lpwstr>
  </property>
  <property fmtid="{D5CDD505-2E9C-101B-9397-08002B2CF9AE}" pid="3" name="_2015_ms_pID_7253431">
    <vt:lpwstr>0GlE38E61vmJTdS6DPgCR8X3yA6eRmcAmB4mKbr/rulZ9vHSVbyddj
da71ENKdzkZHZvfWLwHTZkS8sOfiS27HrcvF08zVqodBsvJyGX0c3i7hsF8Rvn4abwjltl2q
0KuRQeoxZiGSm3x+/we7rpZU0B2Y4VoEeiKvxw5zeuStEzwBW1neYiyzT9BiUPQwqn4cwlFW
TNFk96uOADfk/Aav9Wh0Oice3rg6f2Vg/hmO</vt:lpwstr>
  </property>
  <property fmtid="{D5CDD505-2E9C-101B-9397-08002B2CF9AE}" pid="4" name="_2015_ms_pID_7253432">
    <vt:lpwstr>4Q==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1689039765</vt:lpwstr>
  </property>
</Properties>
</file>