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944225" cy="1800225"/>
  <p:notesSz cx="6858000" cy="9144000"/>
  <p:defaultTextStyle>
    <a:defPPr>
      <a:defRPr lang="zh-CN"/>
    </a:defPPr>
    <a:lvl1pPr marL="0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1pPr>
    <a:lvl2pPr marL="302392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2pPr>
    <a:lvl3pPr marL="604784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3pPr>
    <a:lvl4pPr marL="907176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4pPr>
    <a:lvl5pPr marL="1209568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5pPr>
    <a:lvl6pPr marL="1511960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6pPr>
    <a:lvl7pPr marL="1814352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7pPr>
    <a:lvl8pPr marL="2116745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8pPr>
    <a:lvl9pPr marL="2419137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" userDrawn="1">
          <p15:clr>
            <a:srgbClr val="A4A3A4"/>
          </p15:clr>
        </p15:guide>
        <p15:guide id="2" pos="3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5" y="1738"/>
      </p:cViewPr>
      <p:guideLst>
        <p:guide orient="horz" pos="567"/>
        <p:guide pos="3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028" y="294620"/>
            <a:ext cx="8208169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028" y="945535"/>
            <a:ext cx="8208169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3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0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1961" y="95846"/>
            <a:ext cx="2359849" cy="152560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2415" y="95846"/>
            <a:ext cx="6942743" cy="15256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7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7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15" y="448807"/>
            <a:ext cx="9439394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715" y="1204734"/>
            <a:ext cx="9439394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5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15" y="479227"/>
            <a:ext cx="4651296" cy="11422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0514" y="479227"/>
            <a:ext cx="4651296" cy="11422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47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41" y="95846"/>
            <a:ext cx="9439394" cy="3479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41" y="441305"/>
            <a:ext cx="462992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3841" y="657582"/>
            <a:ext cx="4629920" cy="9672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40514" y="441305"/>
            <a:ext cx="4652721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40514" y="657582"/>
            <a:ext cx="4652721" cy="9672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3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27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51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41" y="120015"/>
            <a:ext cx="3529797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721" y="259199"/>
            <a:ext cx="5540514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41" y="540067"/>
            <a:ext cx="3529797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41" y="120015"/>
            <a:ext cx="3529797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52721" y="259199"/>
            <a:ext cx="5540514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41" y="540067"/>
            <a:ext cx="3529797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98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2416" y="95846"/>
            <a:ext cx="94393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16" y="479227"/>
            <a:ext cx="94393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415" y="1668542"/>
            <a:ext cx="24624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25275" y="1668542"/>
            <a:ext cx="36936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29359" y="1668542"/>
            <a:ext cx="24624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11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35402" y="43543"/>
            <a:ext cx="10850568" cy="1711232"/>
            <a:chOff x="58057" y="43543"/>
            <a:chExt cx="10850568" cy="1711232"/>
          </a:xfrm>
        </p:grpSpPr>
        <p:sp>
          <p:nvSpPr>
            <p:cNvPr id="162" name="矩形 161"/>
            <p:cNvSpPr/>
            <p:nvPr/>
          </p:nvSpPr>
          <p:spPr>
            <a:xfrm>
              <a:off x="399143" y="142425"/>
              <a:ext cx="1274731" cy="4405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Netlist: 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parameters +node </a:t>
              </a:r>
              <a:r>
                <a:rPr lang="en-US" altLang="zh-CN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onnections</a:t>
              </a:r>
              <a:endPara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7" name="直接箭头连接符 166"/>
            <p:cNvCxnSpPr>
              <a:stCxn id="175" idx="6"/>
              <a:endCxn id="190" idx="1"/>
            </p:cNvCxnSpPr>
            <p:nvPr/>
          </p:nvCxnSpPr>
          <p:spPr>
            <a:xfrm flipV="1">
              <a:off x="9906280" y="1150027"/>
              <a:ext cx="23214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矩形 189"/>
                <p:cNvSpPr/>
                <p:nvPr/>
              </p:nvSpPr>
              <p:spPr>
                <a:xfrm>
                  <a:off x="10138421" y="1010845"/>
                  <a:ext cx="770204" cy="2783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1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1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40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𝑆𝑜𝑙𝑢𝑡𝑖𝑜𝑛</m:t>
                            </m:r>
                          </m:sup>
                        </m:sSup>
                      </m:oMath>
                    </m:oMathPara>
                  </a14:m>
                  <a:endParaRPr lang="zh-CN" altLang="en-US" sz="1401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矩形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8421" y="1010845"/>
                  <a:ext cx="770204" cy="27836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圆角矩形 168"/>
            <p:cNvSpPr/>
            <p:nvPr/>
          </p:nvSpPr>
          <p:spPr>
            <a:xfrm>
              <a:off x="9631716" y="1417740"/>
              <a:ext cx="661250" cy="226227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converge</a:t>
              </a:r>
              <a:endParaRPr lang="zh-CN" alt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8" name="直接箭头连接符 177"/>
            <p:cNvCxnSpPr>
              <a:stCxn id="105" idx="6"/>
              <a:endCxn id="186" idx="3"/>
            </p:cNvCxnSpPr>
            <p:nvPr/>
          </p:nvCxnSpPr>
          <p:spPr>
            <a:xfrm flipV="1">
              <a:off x="3157995" y="1300358"/>
              <a:ext cx="164131" cy="163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椭圆 173"/>
                <p:cNvSpPr/>
                <p:nvPr/>
              </p:nvSpPr>
              <p:spPr>
                <a:xfrm>
                  <a:off x="5449901" y="869312"/>
                  <a:ext cx="1781764" cy="5943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Equations </a:t>
                  </a: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system 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/>
                  </a:r>
                  <a:br>
                    <a:rPr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altLang="zh-CN" sz="12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constructor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altLang="zh-CN" sz="1401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401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𝑬𝒒</m:t>
                      </m:r>
                    </m:oMath>
                  </a14:m>
                  <a:endParaRPr lang="en-US" altLang="zh-CN" sz="1401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4" name="椭圆 1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901" y="869312"/>
                  <a:ext cx="1781764" cy="594358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椭圆 174"/>
            <p:cNvSpPr/>
            <p:nvPr/>
          </p:nvSpPr>
          <p:spPr>
            <a:xfrm>
              <a:off x="8452008" y="869312"/>
              <a:ext cx="1454272" cy="5614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Nonlinear</a:t>
              </a:r>
              <a:b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zh-CN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equations </a:t>
              </a:r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olver</a:t>
              </a:r>
              <a:endPara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矩形 175"/>
                <p:cNvSpPr/>
                <p:nvPr/>
              </p:nvSpPr>
              <p:spPr>
                <a:xfrm>
                  <a:off x="7697163" y="1244121"/>
                  <a:ext cx="232141" cy="2783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1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1401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矩形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7163" y="1244121"/>
                  <a:ext cx="232141" cy="2783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矩形 176"/>
                <p:cNvSpPr/>
                <p:nvPr/>
              </p:nvSpPr>
              <p:spPr>
                <a:xfrm>
                  <a:off x="7287726" y="804884"/>
                  <a:ext cx="1108221" cy="2743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1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zh-CN" sz="1401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1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140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sz="1401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sz="1401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zh-CN" sz="140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sz="1401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sz="1401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zh-CN" altLang="en-US" sz="1401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矩形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7726" y="804884"/>
                  <a:ext cx="1108221" cy="2743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04" b="-106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直接箭头连接符 178"/>
            <p:cNvCxnSpPr>
              <a:stCxn id="162" idx="3"/>
              <a:endCxn id="27" idx="2"/>
            </p:cNvCxnSpPr>
            <p:nvPr/>
          </p:nvCxnSpPr>
          <p:spPr>
            <a:xfrm flipV="1">
              <a:off x="1673874" y="362711"/>
              <a:ext cx="47178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stCxn id="174" idx="7"/>
              <a:endCxn id="177" idx="1"/>
            </p:cNvCxnSpPr>
            <p:nvPr/>
          </p:nvCxnSpPr>
          <p:spPr>
            <a:xfrm flipV="1">
              <a:off x="6970732" y="942045"/>
              <a:ext cx="316994" cy="14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stCxn id="177" idx="3"/>
              <a:endCxn id="175" idx="1"/>
            </p:cNvCxnSpPr>
            <p:nvPr/>
          </p:nvCxnSpPr>
          <p:spPr>
            <a:xfrm>
              <a:off x="8395947" y="942045"/>
              <a:ext cx="269034" cy="94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75" idx="3"/>
              <a:endCxn id="176" idx="3"/>
            </p:cNvCxnSpPr>
            <p:nvPr/>
          </p:nvCxnSpPr>
          <p:spPr>
            <a:xfrm flipH="1">
              <a:off x="7929304" y="1348523"/>
              <a:ext cx="735677" cy="347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176" idx="1"/>
              <a:endCxn id="174" idx="5"/>
            </p:cNvCxnSpPr>
            <p:nvPr/>
          </p:nvCxnSpPr>
          <p:spPr>
            <a:xfrm flipH="1" flipV="1">
              <a:off x="6970732" y="1376628"/>
              <a:ext cx="726431" cy="66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圆角矩形 184"/>
            <p:cNvSpPr/>
            <p:nvPr/>
          </p:nvSpPr>
          <p:spPr>
            <a:xfrm>
              <a:off x="8021650" y="1417415"/>
              <a:ext cx="612487" cy="33736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not</a:t>
              </a:r>
              <a:br>
                <a:rPr lang="en-US" altLang="zh-C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zh-CN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converge</a:t>
              </a:r>
              <a:endParaRPr lang="zh-CN" alt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椭圆 185"/>
            <p:cNvSpPr/>
            <p:nvPr/>
          </p:nvSpPr>
          <p:spPr>
            <a:xfrm>
              <a:off x="3150933" y="977175"/>
              <a:ext cx="1168976" cy="3786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Compile &amp; Link</a:t>
              </a:r>
            </a:p>
          </p:txBody>
        </p:sp>
        <p:cxnSp>
          <p:nvCxnSpPr>
            <p:cNvPr id="187" name="直接箭头连接符 186"/>
            <p:cNvCxnSpPr>
              <a:stCxn id="186" idx="6"/>
              <a:endCxn id="93" idx="1"/>
            </p:cNvCxnSpPr>
            <p:nvPr/>
          </p:nvCxnSpPr>
          <p:spPr>
            <a:xfrm>
              <a:off x="4319909" y="1166492"/>
              <a:ext cx="148940" cy="1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椭圆 104"/>
                <p:cNvSpPr/>
                <p:nvPr/>
              </p:nvSpPr>
              <p:spPr>
                <a:xfrm>
                  <a:off x="1849275" y="1198169"/>
                  <a:ext cx="1308720" cy="53100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evice model: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1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4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zh-CN" sz="14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4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1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14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zh-CN" sz="14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14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1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𝑬𝒒</m:t>
                            </m:r>
                          </m:e>
                          <m:sup>
                            <m:r>
                              <a:rPr lang="en-US" altLang="zh-CN" sz="14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en-US" altLang="zh-CN" sz="140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5" name="椭圆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275" y="1198169"/>
                  <a:ext cx="1308720" cy="531001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文本框 3"/>
            <p:cNvSpPr txBox="1"/>
            <p:nvPr/>
          </p:nvSpPr>
          <p:spPr>
            <a:xfrm>
              <a:off x="6807200" y="43543"/>
              <a:ext cx="1982794" cy="70179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Constructing </a:t>
              </a:r>
              <a:r>
                <a:rPr lang="en-US" altLang="zh-CN" sz="1600" dirty="0" smtClean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equations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Solving </a:t>
              </a:r>
              <a:r>
                <a:rPr lang="en-US" altLang="zh-CN" sz="1600" dirty="0" smtClean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equations         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接连接符 5"/>
            <p:cNvCxnSpPr>
              <a:stCxn id="4" idx="0"/>
              <a:endCxn id="4" idx="2"/>
            </p:cNvCxnSpPr>
            <p:nvPr/>
          </p:nvCxnSpPr>
          <p:spPr>
            <a:xfrm>
              <a:off x="7798597" y="43543"/>
              <a:ext cx="0" cy="701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/>
          </p:nvSpPr>
          <p:spPr>
            <a:xfrm>
              <a:off x="4468849" y="804884"/>
              <a:ext cx="788996" cy="725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Hierarchical 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circuit </a:t>
              </a:r>
              <a:r>
                <a:rPr lang="en-US" altLang="zh-CN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odule </a:t>
              </a:r>
              <a:r>
                <a:rPr lang="en-US" altLang="zh-CN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nstance</a:t>
              </a:r>
              <a:endPara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直接箭头连接符 94"/>
            <p:cNvCxnSpPr>
              <a:stCxn id="93" idx="3"/>
              <a:endCxn id="174" idx="2"/>
            </p:cNvCxnSpPr>
            <p:nvPr/>
          </p:nvCxnSpPr>
          <p:spPr>
            <a:xfrm flipV="1">
              <a:off x="5257845" y="1166491"/>
              <a:ext cx="192056" cy="1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2145659" y="213313"/>
              <a:ext cx="708889" cy="2987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Parser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909191" y="657333"/>
              <a:ext cx="1181826" cy="391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Intermediate 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representation</a:t>
              </a:r>
              <a:endPara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直接箭头连接符 32"/>
            <p:cNvCxnSpPr>
              <a:stCxn id="27" idx="4"/>
              <a:endCxn id="28" idx="0"/>
            </p:cNvCxnSpPr>
            <p:nvPr/>
          </p:nvCxnSpPr>
          <p:spPr>
            <a:xfrm>
              <a:off x="2500104" y="512109"/>
              <a:ext cx="0" cy="145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8" idx="3"/>
              <a:endCxn id="186" idx="1"/>
            </p:cNvCxnSpPr>
            <p:nvPr/>
          </p:nvCxnSpPr>
          <p:spPr>
            <a:xfrm>
              <a:off x="3091017" y="853053"/>
              <a:ext cx="231109" cy="179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58057" y="1242305"/>
              <a:ext cx="925313" cy="4405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HDL: </a:t>
              </a:r>
              <a:r>
                <a:rPr lang="en-US" altLang="zh-CN" sz="105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zh-CN" sz="105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evice </a:t>
              </a:r>
              <a:r>
                <a:rPr lang="en-US" altLang="zh-CN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CN" sz="105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ehavior </a:t>
              </a:r>
              <a:r>
                <a:rPr lang="en-US" altLang="zh-CN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zh-CN" sz="105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odel</a:t>
              </a:r>
              <a:endPara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083090" y="1314271"/>
              <a:ext cx="652969" cy="2987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Compile</a:t>
              </a:r>
            </a:p>
          </p:txBody>
        </p:sp>
        <p:cxnSp>
          <p:nvCxnSpPr>
            <p:cNvPr id="58" name="直接箭头连接符 57"/>
            <p:cNvCxnSpPr>
              <a:stCxn id="47" idx="3"/>
              <a:endCxn id="57" idx="2"/>
            </p:cNvCxnSpPr>
            <p:nvPr/>
          </p:nvCxnSpPr>
          <p:spPr>
            <a:xfrm>
              <a:off x="983370" y="1462592"/>
              <a:ext cx="99720" cy="1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7" idx="6"/>
              <a:endCxn id="105" idx="2"/>
            </p:cNvCxnSpPr>
            <p:nvPr/>
          </p:nvCxnSpPr>
          <p:spPr>
            <a:xfrm>
              <a:off x="1736059" y="1463669"/>
              <a:ext cx="11321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2188</TotalTime>
  <Words>43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longzichao</dc:creator>
  <cp:lastModifiedBy>longzichao</cp:lastModifiedBy>
  <cp:revision>287</cp:revision>
  <dcterms:created xsi:type="dcterms:W3CDTF">2022-09-27T06:08:01Z</dcterms:created>
  <dcterms:modified xsi:type="dcterms:W3CDTF">2023-07-10T17:15:04Z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(3)zROYDWHaKYW7ewV24RO3ThuoMzPiDBCzBzScQZw+atsgWdvYOWG5nIdxhGjwBA/gx2MkYFmV
Ow7u6A4vVM/SU/eU24weR1ehGJZhNTHTQ3D3YH0mL/CWY1jjYAY4zfD8dz35ccq2rZ8y2U1X
jptJuPuae9Flo0Vo+iVfk2svMyR/Rl870fC2IZ1CqTVUIl50Yocosfzn+58xfnzOtJfR6isl
0UGNKrqu4uHsG8AA+k</vt:lpwstr>
  </property>
  <property fmtid="{D5CDD505-2E9C-101B-9397-08002B2CF9AE}" pid="3" name="_2015_ms_pID_7253431">
    <vt:lpwstr>mwAxXRAvYLNN6D4NqSUugTtj3dYzp7CV/Jrk7wTYgn67TDUfk73hsS
FimEHGbctuPzCbR5b/dnehdzf5m2vrLFOBsMaLWqv0aDViPNtPIhRJjYJIlFzjnusA5W/eRZ
7Bgq9P6mDqRTg6LsES+bDB9KEs3zROr+1hBCfQfTntHaz2Mim91Az0ZTlkU7RArXLPICdk66
XSyK92jyZvKSXaGC4EYjk0Rq5UXavtufSF/f</vt:lpwstr>
  </property>
  <property fmtid="{D5CDD505-2E9C-101B-9397-08002B2CF9AE}" pid="4" name="_2015_ms_pID_7253432">
    <vt:lpwstr>Zw==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1684986441</vt:lpwstr>
  </property>
</Properties>
</file>