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099425" cy="4859338"/>
  <p:notesSz cx="6858000" cy="9144000"/>
  <p:defaultTextStyle>
    <a:defPPr>
      <a:defRPr lang="zh-CN"/>
    </a:defPPr>
    <a:lvl1pPr marL="0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310954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621911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932865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243821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1554776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1865731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2176688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2487642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1" userDrawn="1">
          <p15:clr>
            <a:srgbClr val="A4A3A4"/>
          </p15:clr>
        </p15:guide>
        <p15:guide id="2" pos="25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624" y="138"/>
      </p:cViewPr>
      <p:guideLst>
        <p:guide orient="horz" pos="1531"/>
        <p:guide pos="25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428" y="795267"/>
            <a:ext cx="6074569" cy="1691770"/>
          </a:xfrm>
        </p:spPr>
        <p:txBody>
          <a:bodyPr anchor="b"/>
          <a:lstStyle>
            <a:lvl1pPr algn="ctr">
              <a:defRPr sz="39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428" y="2552278"/>
            <a:ext cx="6074569" cy="1173215"/>
          </a:xfrm>
        </p:spPr>
        <p:txBody>
          <a:bodyPr/>
          <a:lstStyle>
            <a:lvl1pPr marL="0" indent="0" algn="ctr">
              <a:buNone/>
              <a:defRPr sz="1594"/>
            </a:lvl1pPr>
            <a:lvl2pPr marL="303718" indent="0" algn="ctr">
              <a:buNone/>
              <a:defRPr sz="1329"/>
            </a:lvl2pPr>
            <a:lvl3pPr marL="607436" indent="0" algn="ctr">
              <a:buNone/>
              <a:defRPr sz="1196"/>
            </a:lvl3pPr>
            <a:lvl4pPr marL="911154" indent="0" algn="ctr">
              <a:buNone/>
              <a:defRPr sz="1063"/>
            </a:lvl4pPr>
            <a:lvl5pPr marL="1214872" indent="0" algn="ctr">
              <a:buNone/>
              <a:defRPr sz="1063"/>
            </a:lvl5pPr>
            <a:lvl6pPr marL="1518590" indent="0" algn="ctr">
              <a:buNone/>
              <a:defRPr sz="1063"/>
            </a:lvl6pPr>
            <a:lvl7pPr marL="1822308" indent="0" algn="ctr">
              <a:buNone/>
              <a:defRPr sz="1063"/>
            </a:lvl7pPr>
            <a:lvl8pPr marL="2126026" indent="0" algn="ctr">
              <a:buNone/>
              <a:defRPr sz="1063"/>
            </a:lvl8pPr>
            <a:lvl9pPr marL="2429744" indent="0" algn="ctr">
              <a:buNone/>
              <a:defRPr sz="106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4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0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6151" y="258715"/>
            <a:ext cx="1746439" cy="41180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35" y="258715"/>
            <a:ext cx="5138073" cy="41180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1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1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7" y="1211461"/>
            <a:ext cx="6985754" cy="2021349"/>
          </a:xfrm>
        </p:spPr>
        <p:txBody>
          <a:bodyPr anchor="b"/>
          <a:lstStyle>
            <a:lvl1pPr>
              <a:defRPr sz="39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617" y="3251933"/>
            <a:ext cx="6985754" cy="1062980"/>
          </a:xfrm>
        </p:spPr>
        <p:txBody>
          <a:bodyPr/>
          <a:lstStyle>
            <a:lvl1pPr marL="0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1pPr>
            <a:lvl2pPr marL="303718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3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15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87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590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308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02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74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35" y="1293574"/>
            <a:ext cx="3442256" cy="3083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0334" y="1293574"/>
            <a:ext cx="3442256" cy="3083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1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0" y="258715"/>
            <a:ext cx="6985754" cy="9392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1" y="1191213"/>
            <a:ext cx="3426436" cy="583795"/>
          </a:xfrm>
        </p:spPr>
        <p:txBody>
          <a:bodyPr anchor="b"/>
          <a:lstStyle>
            <a:lvl1pPr marL="0" indent="0">
              <a:buNone/>
              <a:defRPr sz="1594" b="1"/>
            </a:lvl1pPr>
            <a:lvl2pPr marL="303718" indent="0">
              <a:buNone/>
              <a:defRPr sz="1329" b="1"/>
            </a:lvl2pPr>
            <a:lvl3pPr marL="607436" indent="0">
              <a:buNone/>
              <a:defRPr sz="1196" b="1"/>
            </a:lvl3pPr>
            <a:lvl4pPr marL="911154" indent="0">
              <a:buNone/>
              <a:defRPr sz="1063" b="1"/>
            </a:lvl4pPr>
            <a:lvl5pPr marL="1214872" indent="0">
              <a:buNone/>
              <a:defRPr sz="1063" b="1"/>
            </a:lvl5pPr>
            <a:lvl6pPr marL="1518590" indent="0">
              <a:buNone/>
              <a:defRPr sz="1063" b="1"/>
            </a:lvl6pPr>
            <a:lvl7pPr marL="1822308" indent="0">
              <a:buNone/>
              <a:defRPr sz="1063" b="1"/>
            </a:lvl7pPr>
            <a:lvl8pPr marL="2126026" indent="0">
              <a:buNone/>
              <a:defRPr sz="1063" b="1"/>
            </a:lvl8pPr>
            <a:lvl9pPr marL="2429744" indent="0">
              <a:buNone/>
              <a:defRPr sz="106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91" y="1775008"/>
            <a:ext cx="3426436" cy="26107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0334" y="1191213"/>
            <a:ext cx="3443311" cy="583795"/>
          </a:xfrm>
        </p:spPr>
        <p:txBody>
          <a:bodyPr anchor="b"/>
          <a:lstStyle>
            <a:lvl1pPr marL="0" indent="0">
              <a:buNone/>
              <a:defRPr sz="1594" b="1"/>
            </a:lvl1pPr>
            <a:lvl2pPr marL="303718" indent="0">
              <a:buNone/>
              <a:defRPr sz="1329" b="1"/>
            </a:lvl2pPr>
            <a:lvl3pPr marL="607436" indent="0">
              <a:buNone/>
              <a:defRPr sz="1196" b="1"/>
            </a:lvl3pPr>
            <a:lvl4pPr marL="911154" indent="0">
              <a:buNone/>
              <a:defRPr sz="1063" b="1"/>
            </a:lvl4pPr>
            <a:lvl5pPr marL="1214872" indent="0">
              <a:buNone/>
              <a:defRPr sz="1063" b="1"/>
            </a:lvl5pPr>
            <a:lvl6pPr marL="1518590" indent="0">
              <a:buNone/>
              <a:defRPr sz="1063" b="1"/>
            </a:lvl6pPr>
            <a:lvl7pPr marL="1822308" indent="0">
              <a:buNone/>
              <a:defRPr sz="1063" b="1"/>
            </a:lvl7pPr>
            <a:lvl8pPr marL="2126026" indent="0">
              <a:buNone/>
              <a:defRPr sz="1063" b="1"/>
            </a:lvl8pPr>
            <a:lvl9pPr marL="2429744" indent="0">
              <a:buNone/>
              <a:defRPr sz="106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0334" y="1775008"/>
            <a:ext cx="3443311" cy="26107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6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5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323956"/>
            <a:ext cx="2612275" cy="1133846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311" y="699655"/>
            <a:ext cx="4100334" cy="3453280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4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457802"/>
            <a:ext cx="2612275" cy="2700757"/>
          </a:xfrm>
        </p:spPr>
        <p:txBody>
          <a:bodyPr/>
          <a:lstStyle>
            <a:lvl1pPr marL="0" indent="0">
              <a:buNone/>
              <a:defRPr sz="1063"/>
            </a:lvl1pPr>
            <a:lvl2pPr marL="303718" indent="0">
              <a:buNone/>
              <a:defRPr sz="930"/>
            </a:lvl2pPr>
            <a:lvl3pPr marL="607436" indent="0">
              <a:buNone/>
              <a:defRPr sz="797"/>
            </a:lvl3pPr>
            <a:lvl4pPr marL="911154" indent="0">
              <a:buNone/>
              <a:defRPr sz="664"/>
            </a:lvl4pPr>
            <a:lvl5pPr marL="1214872" indent="0">
              <a:buNone/>
              <a:defRPr sz="664"/>
            </a:lvl5pPr>
            <a:lvl6pPr marL="1518590" indent="0">
              <a:buNone/>
              <a:defRPr sz="664"/>
            </a:lvl6pPr>
            <a:lvl7pPr marL="1822308" indent="0">
              <a:buNone/>
              <a:defRPr sz="664"/>
            </a:lvl7pPr>
            <a:lvl8pPr marL="2126026" indent="0">
              <a:buNone/>
              <a:defRPr sz="664"/>
            </a:lvl8pPr>
            <a:lvl9pPr marL="2429744" indent="0">
              <a:buNone/>
              <a:defRPr sz="6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8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323956"/>
            <a:ext cx="2612275" cy="1133846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3311" y="699655"/>
            <a:ext cx="4100334" cy="3453280"/>
          </a:xfrm>
        </p:spPr>
        <p:txBody>
          <a:bodyPr anchor="t"/>
          <a:lstStyle>
            <a:lvl1pPr marL="0" indent="0">
              <a:buNone/>
              <a:defRPr sz="2126"/>
            </a:lvl1pPr>
            <a:lvl2pPr marL="303718" indent="0">
              <a:buNone/>
              <a:defRPr sz="1860"/>
            </a:lvl2pPr>
            <a:lvl3pPr marL="607436" indent="0">
              <a:buNone/>
              <a:defRPr sz="1594"/>
            </a:lvl3pPr>
            <a:lvl4pPr marL="911154" indent="0">
              <a:buNone/>
              <a:defRPr sz="1329"/>
            </a:lvl4pPr>
            <a:lvl5pPr marL="1214872" indent="0">
              <a:buNone/>
              <a:defRPr sz="1329"/>
            </a:lvl5pPr>
            <a:lvl6pPr marL="1518590" indent="0">
              <a:buNone/>
              <a:defRPr sz="1329"/>
            </a:lvl6pPr>
            <a:lvl7pPr marL="1822308" indent="0">
              <a:buNone/>
              <a:defRPr sz="1329"/>
            </a:lvl7pPr>
            <a:lvl8pPr marL="2126026" indent="0">
              <a:buNone/>
              <a:defRPr sz="1329"/>
            </a:lvl8pPr>
            <a:lvl9pPr marL="2429744" indent="0">
              <a:buNone/>
              <a:defRPr sz="132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457802"/>
            <a:ext cx="2612275" cy="2700757"/>
          </a:xfrm>
        </p:spPr>
        <p:txBody>
          <a:bodyPr/>
          <a:lstStyle>
            <a:lvl1pPr marL="0" indent="0">
              <a:buNone/>
              <a:defRPr sz="1063"/>
            </a:lvl1pPr>
            <a:lvl2pPr marL="303718" indent="0">
              <a:buNone/>
              <a:defRPr sz="930"/>
            </a:lvl2pPr>
            <a:lvl3pPr marL="607436" indent="0">
              <a:buNone/>
              <a:defRPr sz="797"/>
            </a:lvl3pPr>
            <a:lvl4pPr marL="911154" indent="0">
              <a:buNone/>
              <a:defRPr sz="664"/>
            </a:lvl4pPr>
            <a:lvl5pPr marL="1214872" indent="0">
              <a:buNone/>
              <a:defRPr sz="664"/>
            </a:lvl5pPr>
            <a:lvl6pPr marL="1518590" indent="0">
              <a:buNone/>
              <a:defRPr sz="664"/>
            </a:lvl6pPr>
            <a:lvl7pPr marL="1822308" indent="0">
              <a:buNone/>
              <a:defRPr sz="664"/>
            </a:lvl7pPr>
            <a:lvl8pPr marL="2126026" indent="0">
              <a:buNone/>
              <a:defRPr sz="664"/>
            </a:lvl8pPr>
            <a:lvl9pPr marL="2429744" indent="0">
              <a:buNone/>
              <a:defRPr sz="6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0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836" y="258715"/>
            <a:ext cx="6985754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836" y="1293574"/>
            <a:ext cx="6985754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35" y="4503887"/>
            <a:ext cx="1822371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935" y="4503887"/>
            <a:ext cx="273355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0219" y="4503887"/>
            <a:ext cx="1822371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3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7436" rtl="0" eaLnBrk="1" latinLnBrk="0" hangingPunct="1">
        <a:lnSpc>
          <a:spcPct val="90000"/>
        </a:lnSpc>
        <a:spcBef>
          <a:spcPct val="0"/>
        </a:spcBef>
        <a:buNone/>
        <a:defRPr sz="29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59" indent="-151859" algn="l" defTabSz="607436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577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759295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13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731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449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167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7885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603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18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36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154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872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590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308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026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744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4.png"/><Relationship Id="rId26" Type="http://schemas.openxmlformats.org/officeDocument/2006/relationships/image" Target="../media/image60.png"/><Relationship Id="rId3" Type="http://schemas.openxmlformats.org/officeDocument/2006/relationships/image" Target="../media/image2.png"/><Relationship Id="rId21" Type="http://schemas.openxmlformats.org/officeDocument/2006/relationships/image" Target="../media/image65.png"/><Relationship Id="rId12" Type="http://schemas.openxmlformats.org/officeDocument/2006/relationships/image" Target="../media/image55.png"/><Relationship Id="rId17" Type="http://schemas.openxmlformats.org/officeDocument/2006/relationships/image" Target="../media/image20.png"/><Relationship Id="rId25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6.png"/><Relationship Id="rId15" Type="http://schemas.openxmlformats.org/officeDocument/2006/relationships/image" Target="../media/image58.png"/><Relationship Id="rId23" Type="http://schemas.openxmlformats.org/officeDocument/2006/relationships/image" Target="../media/image5.png"/><Relationship Id="rId5" Type="http://schemas.openxmlformats.org/officeDocument/2006/relationships/image" Target="../media/image87.png"/><Relationship Id="rId28" Type="http://schemas.openxmlformats.org/officeDocument/2006/relationships/image" Target="../media/image10.png"/><Relationship Id="rId14" Type="http://schemas.openxmlformats.org/officeDocument/2006/relationships/image" Target="../media/image3.png"/><Relationship Id="rId22" Type="http://schemas.openxmlformats.org/officeDocument/2006/relationships/image" Target="../media/image66.png"/><Relationship Id="rId4" Type="http://schemas.openxmlformats.org/officeDocument/2006/relationships/image" Target="../media/image30.png"/><Relationship Id="rId2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78759" y="62862"/>
            <a:ext cx="7937892" cy="4733925"/>
            <a:chOff x="78759" y="62862"/>
            <a:chExt cx="7937892" cy="4733925"/>
          </a:xfrm>
        </p:grpSpPr>
        <p:cxnSp>
          <p:nvCxnSpPr>
            <p:cNvPr id="58" name="曲线连接符 57"/>
            <p:cNvCxnSpPr>
              <a:stCxn id="130" idx="3"/>
              <a:endCxn id="143" idx="1"/>
            </p:cNvCxnSpPr>
            <p:nvPr/>
          </p:nvCxnSpPr>
          <p:spPr>
            <a:xfrm flipV="1">
              <a:off x="3803086" y="625416"/>
              <a:ext cx="2376000" cy="304904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/>
            <p:cNvCxnSpPr>
              <a:stCxn id="96" idx="3"/>
              <a:endCxn id="105" idx="1"/>
            </p:cNvCxnSpPr>
            <p:nvPr/>
          </p:nvCxnSpPr>
          <p:spPr>
            <a:xfrm>
              <a:off x="5192799" y="2101478"/>
              <a:ext cx="983815" cy="66383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曲线连接符 59"/>
            <p:cNvCxnSpPr>
              <a:stCxn id="118" idx="3"/>
            </p:cNvCxnSpPr>
            <p:nvPr/>
          </p:nvCxnSpPr>
          <p:spPr>
            <a:xfrm>
              <a:off x="4950829" y="3413326"/>
              <a:ext cx="1571293" cy="128464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78759" y="62862"/>
              <a:ext cx="5291330" cy="4733925"/>
              <a:chOff x="78759" y="62862"/>
              <a:chExt cx="5291330" cy="4733925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1784469" y="798920"/>
                <a:ext cx="2018617" cy="790170"/>
                <a:chOff x="3960446" y="2448341"/>
                <a:chExt cx="2470008" cy="8006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矩形 129"/>
                    <p:cNvSpPr/>
                    <p:nvPr/>
                  </p:nvSpPr>
                  <p:spPr>
                    <a:xfrm>
                      <a:off x="3960447" y="2448341"/>
                      <a:ext cx="2470007" cy="2662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circuit module rule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矩形 1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7" y="2448341"/>
                      <a:ext cx="2470007" cy="266283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4204" r="-1502" b="-1111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1" name="矩形 130"/>
                <p:cNvSpPr/>
                <p:nvPr/>
              </p:nvSpPr>
              <p:spPr>
                <a:xfrm>
                  <a:off x="3960447" y="2714625"/>
                  <a:ext cx="2470007" cy="267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Internal nodes</a:t>
                  </a:r>
                  <a:endParaRPr lang="zh-CN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3960446" y="2981804"/>
                  <a:ext cx="2470008" cy="267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Internal </a:t>
                  </a:r>
                  <a:r>
                    <a:rPr lang="en-US" altLang="zh-CN" sz="11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subcircuits</a:t>
                  </a:r>
                  <a:endParaRPr lang="zh-CN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369304" y="3312290"/>
                <a:ext cx="630233" cy="791052"/>
                <a:chOff x="3960446" y="2447448"/>
                <a:chExt cx="1878379" cy="801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矩形 120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矩形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8696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矩形 121"/>
                    <p:cNvSpPr/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矩形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矩形 122"/>
                    <p:cNvSpPr/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矩形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组合 68"/>
              <p:cNvGrpSpPr/>
              <p:nvPr/>
            </p:nvGrpSpPr>
            <p:grpSpPr>
              <a:xfrm>
                <a:off x="4183274" y="3266756"/>
                <a:ext cx="767555" cy="879421"/>
                <a:chOff x="3960446" y="2447448"/>
                <a:chExt cx="1878379" cy="801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矩形 117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矩形 1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b="-40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矩形 118"/>
                    <p:cNvSpPr/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矩形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矩形 119"/>
                    <p:cNvSpPr/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矩形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直接箭头连接符 69"/>
              <p:cNvCxnSpPr>
                <a:stCxn id="132" idx="2"/>
                <a:endCxn id="82" idx="0"/>
              </p:cNvCxnSpPr>
              <p:nvPr/>
            </p:nvCxnSpPr>
            <p:spPr>
              <a:xfrm flipH="1">
                <a:off x="1234459" y="1589090"/>
                <a:ext cx="1559319" cy="3848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132" idx="2"/>
                <a:endCxn id="113" idx="0"/>
              </p:cNvCxnSpPr>
              <p:nvPr/>
            </p:nvCxnSpPr>
            <p:spPr>
              <a:xfrm flipH="1">
                <a:off x="2790098" y="1589090"/>
                <a:ext cx="3680" cy="4334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2590128" y="2463510"/>
                    <a:ext cx="330732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文本框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128" y="2463510"/>
                    <a:ext cx="330732" cy="18838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704" r="-37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直接箭头连接符 91"/>
              <p:cNvCxnSpPr>
                <a:stCxn id="132" idx="2"/>
                <a:endCxn id="96" idx="0"/>
              </p:cNvCxnSpPr>
              <p:nvPr/>
            </p:nvCxnSpPr>
            <p:spPr>
              <a:xfrm>
                <a:off x="2793778" y="1589090"/>
                <a:ext cx="1389713" cy="3809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4" idx="2"/>
                <a:endCxn id="121" idx="0"/>
              </p:cNvCxnSpPr>
              <p:nvPr/>
            </p:nvCxnSpPr>
            <p:spPr>
              <a:xfrm flipH="1">
                <a:off x="684421" y="2764095"/>
                <a:ext cx="550038" cy="548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84" idx="2"/>
                <a:endCxn id="115" idx="0"/>
              </p:cNvCxnSpPr>
              <p:nvPr/>
            </p:nvCxnSpPr>
            <p:spPr>
              <a:xfrm>
                <a:off x="1234459" y="2764095"/>
                <a:ext cx="404859" cy="548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/>
                  <p:cNvSpPr txBox="1"/>
                  <p:nvPr/>
                </p:nvSpPr>
                <p:spPr>
                  <a:xfrm>
                    <a:off x="2552994" y="3726295"/>
                    <a:ext cx="330732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5" name="文本框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2994" y="3726295"/>
                    <a:ext cx="330732" cy="18838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704" r="-37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接箭头连接符 97"/>
              <p:cNvCxnSpPr>
                <a:endCxn id="118" idx="0"/>
              </p:cNvCxnSpPr>
              <p:nvPr/>
            </p:nvCxnSpPr>
            <p:spPr>
              <a:xfrm>
                <a:off x="4104774" y="2993551"/>
                <a:ext cx="462278" cy="2732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2590127" y="2899359"/>
                    <a:ext cx="330732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127" y="2899359"/>
                    <a:ext cx="330732" cy="18838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704" r="-37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0" name="组合 99"/>
              <p:cNvGrpSpPr/>
              <p:nvPr/>
            </p:nvGrpSpPr>
            <p:grpSpPr>
              <a:xfrm>
                <a:off x="1324201" y="3312290"/>
                <a:ext cx="630233" cy="791052"/>
                <a:chOff x="3960446" y="2447448"/>
                <a:chExt cx="1878379" cy="801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矩形 114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a14:m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14:m>
                        <m:oMath xmlns:m="http://schemas.openxmlformats.org/officeDocument/2006/math"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矩形 1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b="-8696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矩形 115"/>
                    <p:cNvSpPr/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矩形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矩形 116"/>
                    <p:cNvSpPr/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矩形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1" name="矩形 100"/>
              <p:cNvSpPr/>
              <p:nvPr/>
            </p:nvSpPr>
            <p:spPr>
              <a:xfrm>
                <a:off x="78759" y="62862"/>
                <a:ext cx="5291330" cy="4733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0" rtlCol="0" anchor="t" anchorCtr="0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Hierarchical circuit module instances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417203" y="812061"/>
                <a:ext cx="132147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Top-layer circuit</a:t>
                </a:r>
                <a:endPara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2503945" y="2022552"/>
                <a:ext cx="5723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Layer 1 </a:t>
                </a:r>
                <a:br>
                  <a:rPr lang="en-US" altLang="zh-CN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</a:t>
                </a:r>
                <a:endPara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2503945" y="3266756"/>
                <a:ext cx="5679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Layer </a:t>
                </a:r>
                <a:r>
                  <a:rPr lang="en-US" altLang="zh-CN" sz="12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zh-CN" alt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</a:t>
                </a:r>
                <a:endPara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225150" y="1973925"/>
                <a:ext cx="2018617" cy="790170"/>
                <a:chOff x="3960446" y="2448341"/>
                <a:chExt cx="2470008" cy="8006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矩形 81"/>
                    <p:cNvSpPr/>
                    <p:nvPr/>
                  </p:nvSpPr>
                  <p:spPr>
                    <a:xfrm>
                      <a:off x="3960447" y="2448341"/>
                      <a:ext cx="2470007" cy="2662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circuit module rule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矩形 8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7" y="2448341"/>
                      <a:ext cx="2470007" cy="266283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l="-3904" r="-1201" b="-1111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3" name="矩形 82"/>
                <p:cNvSpPr/>
                <p:nvPr/>
              </p:nvSpPr>
              <p:spPr>
                <a:xfrm>
                  <a:off x="3960447" y="2714625"/>
                  <a:ext cx="2470007" cy="267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Internal nodes</a:t>
                  </a:r>
                  <a:endParaRPr lang="zh-CN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3960446" y="2981804"/>
                  <a:ext cx="2470008" cy="267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Internal </a:t>
                  </a:r>
                  <a:r>
                    <a:rPr lang="en-US" altLang="zh-CN" sz="11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subcircuits</a:t>
                  </a:r>
                  <a:endPara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4182" y="1970078"/>
                <a:ext cx="2018617" cy="790170"/>
                <a:chOff x="3960446" y="2448341"/>
                <a:chExt cx="2470008" cy="8006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矩形 95"/>
                    <p:cNvSpPr/>
                    <p:nvPr/>
                  </p:nvSpPr>
                  <p:spPr>
                    <a:xfrm>
                      <a:off x="3960447" y="2448341"/>
                      <a:ext cx="2470007" cy="2662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a14:m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circuit module rule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矩形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7" y="2448341"/>
                      <a:ext cx="2470007" cy="266283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 l="-3303" t="-2222" r="-1201" b="-888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7" name="矩形 96"/>
                <p:cNvSpPr/>
                <p:nvPr/>
              </p:nvSpPr>
              <p:spPr>
                <a:xfrm>
                  <a:off x="3960447" y="2714625"/>
                  <a:ext cx="2470007" cy="267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Internal nodes</a:t>
                  </a:r>
                  <a:endParaRPr lang="zh-CN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3960446" y="2981804"/>
                  <a:ext cx="2470008" cy="267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Internal </a:t>
                  </a:r>
                  <a:r>
                    <a:rPr lang="en-US" altLang="zh-CN" sz="11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subcircuits</a:t>
                  </a:r>
                  <a:endPara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5880278" y="62862"/>
              <a:ext cx="2136373" cy="4733925"/>
              <a:chOff x="5880278" y="62862"/>
              <a:chExt cx="2136373" cy="47339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文本框 132"/>
                  <p:cNvSpPr txBox="1"/>
                  <p:nvPr/>
                </p:nvSpPr>
                <p:spPr>
                  <a:xfrm>
                    <a:off x="6894229" y="4488081"/>
                    <a:ext cx="188385" cy="293699"/>
                  </a:xfrm>
                  <a:prstGeom prst="rect">
                    <a:avLst/>
                  </a:prstGeom>
                  <a:noFill/>
                </p:spPr>
                <p:txBody>
                  <a:bodyPr vert="eaVert"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3" name="文本框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4229" y="4488081"/>
                    <a:ext cx="188385" cy="293699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6894229" y="2331492"/>
                    <a:ext cx="188385" cy="291223"/>
                  </a:xfrm>
                  <a:prstGeom prst="rect">
                    <a:avLst/>
                  </a:prstGeom>
                  <a:noFill/>
                </p:spPr>
                <p:txBody>
                  <a:bodyPr vert="eaVert"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4" name="文本框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4229" y="2331492"/>
                    <a:ext cx="188385" cy="291223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矩形 134"/>
              <p:cNvSpPr/>
              <p:nvPr/>
            </p:nvSpPr>
            <p:spPr>
              <a:xfrm>
                <a:off x="5880278" y="62862"/>
                <a:ext cx="2136373" cy="4733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0" rtlCol="0" anchor="t" anchorCtr="0"/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Computation rules</a:t>
                </a:r>
                <a:endParaRPr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6179060" y="493574"/>
                <a:ext cx="1535132" cy="1880445"/>
                <a:chOff x="7445667" y="1636713"/>
                <a:chExt cx="1535132" cy="18804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矩形 142"/>
                    <p:cNvSpPr/>
                    <p:nvPr/>
                  </p:nvSpPr>
                  <p:spPr>
                    <a:xfrm>
                      <a:off x="7445693" y="1636713"/>
                      <a:ext cx="1535106" cy="2636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3" name="矩形 1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5693" y="1636713"/>
                      <a:ext cx="1535106" cy="26368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矩形 143"/>
                <p:cNvSpPr/>
                <p:nvPr/>
              </p:nvSpPr>
              <p:spPr>
                <a:xfrm>
                  <a:off x="7445667" y="2470196"/>
                  <a:ext cx="1535106" cy="523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Internal </a:t>
                  </a:r>
                  <a:r>
                    <a:rPr lang="en-US" altLang="zh-CN" sz="10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subcircuits</a:t>
                  </a:r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b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class, connections,</a:t>
                  </a:r>
                  <a:b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altLang="zh-CN" sz="1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parameter indexes</a:t>
                  </a:r>
                  <a:endParaRPr lang="zh-CN" alt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>
                  <a:off x="7445667" y="2164082"/>
                  <a:ext cx="1535106" cy="3061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050" dirty="0">
                      <a:solidFill>
                        <a:srgbClr val="FF0000"/>
                      </a:solidFill>
                    </a:rPr>
                    <a:t>  </a:t>
                  </a:r>
                  <a:r>
                    <a:rPr lang="en-US" altLang="zh-CN" sz="1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Constants and global variables in the module</a:t>
                  </a:r>
                  <a:endParaRPr lang="zh-CN" altLang="en-US" sz="105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矩形 145"/>
                    <p:cNvSpPr/>
                    <p:nvPr/>
                  </p:nvSpPr>
                  <p:spPr>
                    <a:xfrm>
                      <a:off x="7445667" y="1902378"/>
                      <a:ext cx="1535106" cy="2636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SubModel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矩形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5667" y="1902378"/>
                      <a:ext cx="1535106" cy="26368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7" name="矩形 146"/>
                <p:cNvSpPr/>
                <p:nvPr/>
              </p:nvSpPr>
              <p:spPr>
                <a:xfrm>
                  <a:off x="7445667" y="2995158"/>
                  <a:ext cx="1535106" cy="52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Internal basic elements:  type, connections,</a:t>
                  </a:r>
                  <a:b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altLang="zh-CN" sz="1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parameter indexes</a:t>
                  </a:r>
                  <a:endParaRPr lang="zh-CN" alt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6176588" y="2633475"/>
                <a:ext cx="1535132" cy="1880445"/>
                <a:chOff x="7445667" y="1636713"/>
                <a:chExt cx="1535132" cy="18804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矩形 104"/>
                    <p:cNvSpPr/>
                    <p:nvPr/>
                  </p:nvSpPr>
                  <p:spPr>
                    <a:xfrm>
                      <a:off x="7445693" y="1636713"/>
                      <a:ext cx="1535106" cy="2636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矩形 1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5693" y="1636713"/>
                      <a:ext cx="1535106" cy="263684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矩形 105"/>
                <p:cNvSpPr/>
                <p:nvPr/>
              </p:nvSpPr>
              <p:spPr>
                <a:xfrm>
                  <a:off x="7445667" y="2470196"/>
                  <a:ext cx="1535106" cy="523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Internal </a:t>
                  </a:r>
                  <a:r>
                    <a:rPr lang="en-US" altLang="zh-CN" sz="10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subcircuits</a:t>
                  </a:r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b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class, connections,</a:t>
                  </a:r>
                  <a:b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parameter indexes</a:t>
                  </a:r>
                  <a:endParaRPr lang="zh-CN" alt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7445667" y="2164082"/>
                  <a:ext cx="1535106" cy="3061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05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Constants and global variables in the module</a:t>
                  </a:r>
                  <a:endParaRPr lang="zh-CN" altLang="en-US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矩形 107"/>
                    <p:cNvSpPr/>
                    <p:nvPr/>
                  </p:nvSpPr>
                  <p:spPr>
                    <a:xfrm>
                      <a:off x="7445667" y="1902378"/>
                      <a:ext cx="1535106" cy="2636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SubModel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矩形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5667" y="1902378"/>
                      <a:ext cx="1535106" cy="263684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9" name="矩形 108"/>
                <p:cNvSpPr/>
                <p:nvPr/>
              </p:nvSpPr>
              <p:spPr>
                <a:xfrm>
                  <a:off x="7445667" y="2995158"/>
                  <a:ext cx="1535106" cy="52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Internal basic elements: type, connections,</a:t>
                  </a:r>
                  <a:b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parameter indexes</a:t>
                  </a:r>
                  <a:endParaRPr lang="zh-CN" alt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349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2247</TotalTime>
  <Words>141</Words>
  <Application>Microsoft Office PowerPoint</Application>
  <PresentationFormat>自定义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303</cp:revision>
  <dcterms:created xsi:type="dcterms:W3CDTF">2022-09-27T06:08:01Z</dcterms:created>
  <dcterms:modified xsi:type="dcterms:W3CDTF">2023-07-11T01:30:56Z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(3)bO6Z9WNs+XUqF1eMkI3+5s6CNpM8HxcyV2sOhLSG/9zl1PKlpwyTkzwws7u+fMBlIKKCCgyp
e1pKox6PndmSvgUkiabwy6fXJJ6w2ej2hXFKWIb4Mer7ESfl23UsBLSLfr4bcSGRzrYNzJNA
U9FN3r6FdSwSqrfrQ0C1HATFKkqUDI9dQ6RUYIgMFFjVp1GHm1xBkvtxC9K+m5B+6Uz7Gwq6
QFydxNfmggrkMuvTnf</vt:lpwstr>
  </property>
  <property fmtid="{D5CDD505-2E9C-101B-9397-08002B2CF9AE}" pid="3" name="_2015_ms_pID_7253431">
    <vt:lpwstr>obxoHkp519ypRF1zDupPEh+fFj85jIlguYxEk/pk9gh94BNm6NjUW5
wF2ARiJ/hRkj6Mt7x8xpL7KRlBGYBZcpRcFWC2RlgS7SuoZA6KKt7XwJH6Cd9naqjyn6gj4t
LGLLy803qJ+ofXdVQ/uP7AU1kvqiN4YtgTnmJke74zarKTJEsR9Iybu4wOjyxK5EhUF7XAaX
U81D9c232XUj/vqj/xAUbFegmUHieuN8tO6m</vt:lpwstr>
  </property>
  <property fmtid="{D5CDD505-2E9C-101B-9397-08002B2CF9AE}" pid="4" name="_2015_ms_pID_7253432">
    <vt:lpwstr>sg==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1689039003</vt:lpwstr>
  </property>
</Properties>
</file>