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5688013" cy="3527425"/>
  <p:notesSz cx="6858000" cy="9144000"/>
  <p:defaultTextStyle>
    <a:defPPr>
      <a:defRPr lang="zh-CN"/>
    </a:defPPr>
    <a:lvl1pPr marL="0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1pPr>
    <a:lvl2pPr marL="221107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2pPr>
    <a:lvl3pPr marL="442213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3pPr>
    <a:lvl4pPr marL="663318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4pPr>
    <a:lvl5pPr marL="884425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5pPr>
    <a:lvl6pPr marL="1105532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6pPr>
    <a:lvl7pPr marL="1326639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7pPr>
    <a:lvl8pPr marL="1547746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8pPr>
    <a:lvl9pPr marL="1768852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1" userDrawn="1">
          <p15:clr>
            <a:srgbClr val="A4A3A4"/>
          </p15:clr>
        </p15:guide>
        <p15:guide id="2" pos="1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125" y="168"/>
      </p:cViewPr>
      <p:guideLst>
        <p:guide orient="horz" pos="1111"/>
        <p:guide pos="1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002" y="577290"/>
            <a:ext cx="4266010" cy="1228066"/>
          </a:xfrm>
        </p:spPr>
        <p:txBody>
          <a:bodyPr anchor="b"/>
          <a:lstStyle>
            <a:lvl1pPr algn="ctr">
              <a:defRPr sz="27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002" y="1852715"/>
            <a:ext cx="4266010" cy="851644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284" indent="0" algn="ctr">
              <a:buNone/>
              <a:defRPr sz="933"/>
            </a:lvl2pPr>
            <a:lvl3pPr marL="426568" indent="0" algn="ctr">
              <a:buNone/>
              <a:defRPr sz="840"/>
            </a:lvl3pPr>
            <a:lvl4pPr marL="639851" indent="0" algn="ctr">
              <a:buNone/>
              <a:defRPr sz="746"/>
            </a:lvl4pPr>
            <a:lvl5pPr marL="853135" indent="0" algn="ctr">
              <a:buNone/>
              <a:defRPr sz="746"/>
            </a:lvl5pPr>
            <a:lvl6pPr marL="1066419" indent="0" algn="ctr">
              <a:buNone/>
              <a:defRPr sz="746"/>
            </a:lvl6pPr>
            <a:lvl7pPr marL="1279703" indent="0" algn="ctr">
              <a:buNone/>
              <a:defRPr sz="746"/>
            </a:lvl7pPr>
            <a:lvl8pPr marL="1492987" indent="0" algn="ctr">
              <a:buNone/>
              <a:defRPr sz="746"/>
            </a:lvl8pPr>
            <a:lvl9pPr marL="1706270" indent="0" algn="ctr">
              <a:buNone/>
              <a:defRPr sz="74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70484" y="187803"/>
            <a:ext cx="1226478" cy="2989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051" y="187803"/>
            <a:ext cx="3608333" cy="298933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1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88" y="879407"/>
            <a:ext cx="4905911" cy="1467311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088" y="2360599"/>
            <a:ext cx="4905911" cy="771624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28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56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39851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4pPr>
            <a:lvl5pPr marL="853135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5pPr>
            <a:lvl6pPr marL="1066419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6pPr>
            <a:lvl7pPr marL="1279703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7pPr>
            <a:lvl8pPr marL="1492987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8pPr>
            <a:lvl9pPr marL="1706270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2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051" y="939013"/>
            <a:ext cx="2417406" cy="22381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9556" y="939013"/>
            <a:ext cx="2417406" cy="22381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5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2" y="187803"/>
            <a:ext cx="4905911" cy="6818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92" y="864709"/>
            <a:ext cx="2406296" cy="423781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284" indent="0">
              <a:buNone/>
              <a:defRPr sz="933" b="1"/>
            </a:lvl2pPr>
            <a:lvl3pPr marL="426568" indent="0">
              <a:buNone/>
              <a:defRPr sz="840" b="1"/>
            </a:lvl3pPr>
            <a:lvl4pPr marL="639851" indent="0">
              <a:buNone/>
              <a:defRPr sz="746" b="1"/>
            </a:lvl4pPr>
            <a:lvl5pPr marL="853135" indent="0">
              <a:buNone/>
              <a:defRPr sz="746" b="1"/>
            </a:lvl5pPr>
            <a:lvl6pPr marL="1066419" indent="0">
              <a:buNone/>
              <a:defRPr sz="746" b="1"/>
            </a:lvl6pPr>
            <a:lvl7pPr marL="1279703" indent="0">
              <a:buNone/>
              <a:defRPr sz="746" b="1"/>
            </a:lvl7pPr>
            <a:lvl8pPr marL="1492987" indent="0">
              <a:buNone/>
              <a:defRPr sz="746" b="1"/>
            </a:lvl8pPr>
            <a:lvl9pPr marL="1706270" indent="0">
              <a:buNone/>
              <a:defRPr sz="74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2" y="1288490"/>
            <a:ext cx="2406296" cy="189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9557" y="864709"/>
            <a:ext cx="2418146" cy="423781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284" indent="0">
              <a:buNone/>
              <a:defRPr sz="933" b="1"/>
            </a:lvl2pPr>
            <a:lvl3pPr marL="426568" indent="0">
              <a:buNone/>
              <a:defRPr sz="840" b="1"/>
            </a:lvl3pPr>
            <a:lvl4pPr marL="639851" indent="0">
              <a:buNone/>
              <a:defRPr sz="746" b="1"/>
            </a:lvl4pPr>
            <a:lvl5pPr marL="853135" indent="0">
              <a:buNone/>
              <a:defRPr sz="746" b="1"/>
            </a:lvl5pPr>
            <a:lvl6pPr marL="1066419" indent="0">
              <a:buNone/>
              <a:defRPr sz="746" b="1"/>
            </a:lvl6pPr>
            <a:lvl7pPr marL="1279703" indent="0">
              <a:buNone/>
              <a:defRPr sz="746" b="1"/>
            </a:lvl7pPr>
            <a:lvl8pPr marL="1492987" indent="0">
              <a:buNone/>
              <a:defRPr sz="746" b="1"/>
            </a:lvl8pPr>
            <a:lvl9pPr marL="1706270" indent="0">
              <a:buNone/>
              <a:defRPr sz="74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79557" y="1288490"/>
            <a:ext cx="2418146" cy="189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5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4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0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2" y="235162"/>
            <a:ext cx="1834532" cy="823066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146" y="507884"/>
            <a:ext cx="2879557" cy="2506758"/>
          </a:xfrm>
        </p:spPr>
        <p:txBody>
          <a:bodyPr/>
          <a:lstStyle>
            <a:lvl1pPr>
              <a:defRPr sz="1493"/>
            </a:lvl1pPr>
            <a:lvl2pPr>
              <a:defRPr sz="1306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792" y="1058228"/>
            <a:ext cx="1834532" cy="1960497"/>
          </a:xfrm>
        </p:spPr>
        <p:txBody>
          <a:bodyPr/>
          <a:lstStyle>
            <a:lvl1pPr marL="0" indent="0">
              <a:buNone/>
              <a:defRPr sz="746"/>
            </a:lvl1pPr>
            <a:lvl2pPr marL="213284" indent="0">
              <a:buNone/>
              <a:defRPr sz="653"/>
            </a:lvl2pPr>
            <a:lvl3pPr marL="426568" indent="0">
              <a:buNone/>
              <a:defRPr sz="560"/>
            </a:lvl3pPr>
            <a:lvl4pPr marL="639851" indent="0">
              <a:buNone/>
              <a:defRPr sz="467"/>
            </a:lvl4pPr>
            <a:lvl5pPr marL="853135" indent="0">
              <a:buNone/>
              <a:defRPr sz="467"/>
            </a:lvl5pPr>
            <a:lvl6pPr marL="1066419" indent="0">
              <a:buNone/>
              <a:defRPr sz="467"/>
            </a:lvl6pPr>
            <a:lvl7pPr marL="1279703" indent="0">
              <a:buNone/>
              <a:defRPr sz="467"/>
            </a:lvl7pPr>
            <a:lvl8pPr marL="1492987" indent="0">
              <a:buNone/>
              <a:defRPr sz="467"/>
            </a:lvl8pPr>
            <a:lvl9pPr marL="1706270" indent="0">
              <a:buNone/>
              <a:defRPr sz="4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2" y="235162"/>
            <a:ext cx="1834532" cy="823066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8146" y="507884"/>
            <a:ext cx="2879557" cy="25067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284" indent="0">
              <a:buNone/>
              <a:defRPr sz="1306"/>
            </a:lvl2pPr>
            <a:lvl3pPr marL="426568" indent="0">
              <a:buNone/>
              <a:defRPr sz="1120"/>
            </a:lvl3pPr>
            <a:lvl4pPr marL="639851" indent="0">
              <a:buNone/>
              <a:defRPr sz="933"/>
            </a:lvl4pPr>
            <a:lvl5pPr marL="853135" indent="0">
              <a:buNone/>
              <a:defRPr sz="933"/>
            </a:lvl5pPr>
            <a:lvl6pPr marL="1066419" indent="0">
              <a:buNone/>
              <a:defRPr sz="933"/>
            </a:lvl6pPr>
            <a:lvl7pPr marL="1279703" indent="0">
              <a:buNone/>
              <a:defRPr sz="933"/>
            </a:lvl7pPr>
            <a:lvl8pPr marL="1492987" indent="0">
              <a:buNone/>
              <a:defRPr sz="933"/>
            </a:lvl8pPr>
            <a:lvl9pPr marL="1706270" indent="0">
              <a:buNone/>
              <a:defRPr sz="9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792" y="1058228"/>
            <a:ext cx="1834532" cy="1960497"/>
          </a:xfrm>
        </p:spPr>
        <p:txBody>
          <a:bodyPr/>
          <a:lstStyle>
            <a:lvl1pPr marL="0" indent="0">
              <a:buNone/>
              <a:defRPr sz="746"/>
            </a:lvl1pPr>
            <a:lvl2pPr marL="213284" indent="0">
              <a:buNone/>
              <a:defRPr sz="653"/>
            </a:lvl2pPr>
            <a:lvl3pPr marL="426568" indent="0">
              <a:buNone/>
              <a:defRPr sz="560"/>
            </a:lvl3pPr>
            <a:lvl4pPr marL="639851" indent="0">
              <a:buNone/>
              <a:defRPr sz="467"/>
            </a:lvl4pPr>
            <a:lvl5pPr marL="853135" indent="0">
              <a:buNone/>
              <a:defRPr sz="467"/>
            </a:lvl5pPr>
            <a:lvl6pPr marL="1066419" indent="0">
              <a:buNone/>
              <a:defRPr sz="467"/>
            </a:lvl6pPr>
            <a:lvl7pPr marL="1279703" indent="0">
              <a:buNone/>
              <a:defRPr sz="467"/>
            </a:lvl7pPr>
            <a:lvl8pPr marL="1492987" indent="0">
              <a:buNone/>
              <a:defRPr sz="467"/>
            </a:lvl8pPr>
            <a:lvl9pPr marL="1706270" indent="0">
              <a:buNone/>
              <a:defRPr sz="4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051" y="187803"/>
            <a:ext cx="4905911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051" y="939013"/>
            <a:ext cx="4905911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1051" y="3269401"/>
            <a:ext cx="127980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1EA-A200-4D1C-A781-93DF8269AF3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155" y="3269401"/>
            <a:ext cx="1919704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17159" y="3269401"/>
            <a:ext cx="127980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568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42" indent="-106642" algn="l" defTabSz="426568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1pPr>
      <a:lvl2pPr marL="319926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210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493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59777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061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345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599629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2912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284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568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39851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135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419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79703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2987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6270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093" y="58736"/>
            <a:ext cx="5581595" cy="28204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1093" y="369213"/>
            <a:ext cx="5581595" cy="3095913"/>
          </a:xfrm>
          <a:prstGeom prst="roundRect">
            <a:avLst>
              <a:gd name="adj" fmla="val 303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69089"/>
              </p:ext>
            </p:extLst>
          </p:nvPr>
        </p:nvGraphicFramePr>
        <p:xfrm>
          <a:off x="92824" y="750916"/>
          <a:ext cx="395199" cy="749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99"/>
              </a:tblGrid>
              <a:tr h="18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8358"/>
              </p:ext>
            </p:extLst>
          </p:nvPr>
        </p:nvGraphicFramePr>
        <p:xfrm>
          <a:off x="1309272" y="429869"/>
          <a:ext cx="475711" cy="1240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5711"/>
              </a:tblGrid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in[1]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in[2]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12382"/>
              </p:ext>
            </p:extLst>
          </p:nvPr>
        </p:nvGraphicFramePr>
        <p:xfrm>
          <a:off x="92825" y="2253411"/>
          <a:ext cx="395198" cy="712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98"/>
              </a:tblGrid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8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8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8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10933"/>
              </p:ext>
            </p:extLst>
          </p:nvPr>
        </p:nvGraphicFramePr>
        <p:xfrm>
          <a:off x="2689142" y="1479324"/>
          <a:ext cx="57347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478"/>
              </a:tblGrid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intrp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intrp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gv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gv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c[1]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1" name="表格 2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190760"/>
                  </p:ext>
                </p:extLst>
              </p:nvPr>
            </p:nvGraphicFramePr>
            <p:xfrm>
              <a:off x="4074694" y="523027"/>
              <a:ext cx="685800" cy="1062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5800"/>
                  </a:tblGrid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u="none" strike="noStrike" dirty="0" smtClean="0">
                              <a:effectLst/>
                            </a:rPr>
                            <a:t>[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1]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 smtClean="0">
                              <a:effectLst/>
                            </a:rPr>
                            <a:t>[</a:t>
                          </a:r>
                          <a:r>
                            <a:rPr lang="en-US" altLang="zh-CN" sz="1100" u="none" strike="noStrike" dirty="0">
                              <a:effectLst/>
                            </a:rPr>
                            <a:t>2</a:t>
                          </a:r>
                          <a:r>
                            <a:rPr lang="en-US" altLang="zh-CN" sz="1100" u="none" strike="noStrike" dirty="0" smtClean="0">
                              <a:effectLst/>
                            </a:rPr>
                            <a:t>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 smtClean="0">
                              <a:effectLst/>
                            </a:rPr>
                            <a:t>[</a:t>
                          </a:r>
                          <a:r>
                            <a:rPr lang="en-US" altLang="zh-CN" sz="1100" u="none" strike="noStrike" dirty="0">
                              <a:effectLst/>
                            </a:rPr>
                            <a:t>1]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 smtClean="0">
                              <a:effectLst/>
                            </a:rPr>
                            <a:t>[</a:t>
                          </a:r>
                          <a:r>
                            <a:rPr lang="en-US" altLang="zh-CN" sz="1100" u="none" strike="noStrike" dirty="0">
                              <a:effectLst/>
                            </a:rPr>
                            <a:t>2</a:t>
                          </a:r>
                          <a:r>
                            <a:rPr lang="en-US" altLang="zh-CN" sz="1100" u="none" strike="noStrike" dirty="0" smtClean="0">
                              <a:effectLst/>
                            </a:rPr>
                            <a:t>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1" name="表格 2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190760"/>
                  </p:ext>
                </p:extLst>
              </p:nvPr>
            </p:nvGraphicFramePr>
            <p:xfrm>
              <a:off x="4074694" y="523027"/>
              <a:ext cx="685800" cy="1062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5800"/>
                  </a:tblGrid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85" t="-17241" r="-2655" b="-555172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85" t="-113333" r="-2655" b="-436667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85" t="-320690" r="-2655" b="-2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85" t="-406667" r="-2655" b="-143333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9" name="表格 2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992113"/>
                  </p:ext>
                </p:extLst>
              </p:nvPr>
            </p:nvGraphicFramePr>
            <p:xfrm>
              <a:off x="4074694" y="1829877"/>
              <a:ext cx="685800" cy="1062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5800"/>
                  </a:tblGrid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u="none" strike="noStrike" dirty="0" smtClean="0">
                              <a:effectLst/>
                            </a:rPr>
                            <a:t>[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1]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 smtClean="0">
                              <a:effectLst/>
                            </a:rPr>
                            <a:t>[</a:t>
                          </a:r>
                          <a:r>
                            <a:rPr lang="en-US" altLang="zh-CN" sz="1100" u="none" strike="noStrike" dirty="0">
                              <a:effectLst/>
                            </a:rPr>
                            <a:t>2</a:t>
                          </a:r>
                          <a:r>
                            <a:rPr lang="en-US" altLang="zh-CN" sz="1100" u="none" strike="noStrike" dirty="0" smtClean="0">
                              <a:effectLst/>
                            </a:rPr>
                            <a:t>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 smtClean="0">
                              <a:effectLst/>
                            </a:rPr>
                            <a:t>[</a:t>
                          </a:r>
                          <a:r>
                            <a:rPr lang="en-US" altLang="zh-CN" sz="1100" u="none" strike="noStrike" dirty="0">
                              <a:effectLst/>
                            </a:rPr>
                            <a:t>1]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 smtClean="0">
                              <a:effectLst/>
                            </a:rPr>
                            <a:t>[</a:t>
                          </a:r>
                          <a:r>
                            <a:rPr lang="en-US" altLang="zh-CN" sz="1100" u="none" strike="noStrike" dirty="0">
                              <a:effectLst/>
                            </a:rPr>
                            <a:t>2</a:t>
                          </a:r>
                          <a:r>
                            <a:rPr lang="en-US" altLang="zh-CN" sz="1100" u="none" strike="noStrike" dirty="0" smtClean="0">
                              <a:effectLst/>
                            </a:rPr>
                            <a:t>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9" name="表格 2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992113"/>
                  </p:ext>
                </p:extLst>
              </p:nvPr>
            </p:nvGraphicFramePr>
            <p:xfrm>
              <a:off x="4074694" y="1829877"/>
              <a:ext cx="685800" cy="1062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5800"/>
                  </a:tblGrid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885" t="-20690" r="-2655" b="-555172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885" t="-120690" r="-2655" b="-455172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885" t="-324138" r="-2655" b="-2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885" t="-424138" r="-2655" b="-1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7" name="直接箭头连接符 166"/>
          <p:cNvCxnSpPr>
            <a:stCxn id="224" idx="6"/>
            <a:endCxn id="304" idx="1"/>
          </p:cNvCxnSpPr>
          <p:nvPr/>
        </p:nvCxnSpPr>
        <p:spPr>
          <a:xfrm flipV="1">
            <a:off x="2025830" y="2252967"/>
            <a:ext cx="526344" cy="4676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59" idx="3"/>
            <a:endCxn id="300" idx="1"/>
          </p:cNvCxnSpPr>
          <p:nvPr/>
        </p:nvCxnSpPr>
        <p:spPr>
          <a:xfrm flipV="1">
            <a:off x="488023" y="816825"/>
            <a:ext cx="630454" cy="3036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1064134" y="2545189"/>
            <a:ext cx="961696" cy="3507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SubModel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2" name="直接箭头连接符 231"/>
          <p:cNvCxnSpPr>
            <a:stCxn id="62" idx="3"/>
            <a:endCxn id="302" idx="1"/>
          </p:cNvCxnSpPr>
          <p:nvPr/>
        </p:nvCxnSpPr>
        <p:spPr>
          <a:xfrm flipV="1">
            <a:off x="488023" y="1730215"/>
            <a:ext cx="2059686" cy="87436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62" idx="3"/>
            <a:endCxn id="224" idx="2"/>
          </p:cNvCxnSpPr>
          <p:nvPr/>
        </p:nvCxnSpPr>
        <p:spPr>
          <a:xfrm>
            <a:off x="488023" y="2609898"/>
            <a:ext cx="576111" cy="110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60" idx="2"/>
            <a:endCxn id="224" idx="0"/>
          </p:cNvCxnSpPr>
          <p:nvPr/>
        </p:nvCxnSpPr>
        <p:spPr>
          <a:xfrm flipH="1">
            <a:off x="1544982" y="1670024"/>
            <a:ext cx="2145" cy="8751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/>
          <p:cNvSpPr txBox="1"/>
          <p:nvPr/>
        </p:nvSpPr>
        <p:spPr>
          <a:xfrm>
            <a:off x="4288198" y="3102023"/>
            <a:ext cx="258793" cy="2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70" dirty="0"/>
              <a:t>…</a:t>
            </a:r>
            <a:endParaRPr lang="zh-CN" altLang="en-US" sz="870" dirty="0"/>
          </a:p>
        </p:txBody>
      </p:sp>
      <p:cxnSp>
        <p:nvCxnSpPr>
          <p:cNvPr id="276" name="直接箭头连接符 275"/>
          <p:cNvCxnSpPr>
            <a:stCxn id="231" idx="3"/>
            <a:endCxn id="279" idx="1"/>
          </p:cNvCxnSpPr>
          <p:nvPr/>
        </p:nvCxnSpPr>
        <p:spPr>
          <a:xfrm>
            <a:off x="4760494" y="1054522"/>
            <a:ext cx="268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/>
              <p:cNvSpPr txBox="1"/>
              <p:nvPr/>
            </p:nvSpPr>
            <p:spPr>
              <a:xfrm>
                <a:off x="5028950" y="946800"/>
                <a:ext cx="5834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9" name="文本框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50" y="946800"/>
                <a:ext cx="583493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04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直接箭头连接符 282"/>
          <p:cNvCxnSpPr>
            <a:stCxn id="269" idx="3"/>
            <a:endCxn id="44" idx="1"/>
          </p:cNvCxnSpPr>
          <p:nvPr/>
        </p:nvCxnSpPr>
        <p:spPr>
          <a:xfrm flipV="1">
            <a:off x="4760494" y="2360688"/>
            <a:ext cx="268455" cy="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60" idx="3"/>
            <a:endCxn id="231" idx="1"/>
          </p:cNvCxnSpPr>
          <p:nvPr/>
        </p:nvCxnSpPr>
        <p:spPr>
          <a:xfrm>
            <a:off x="1784983" y="1044630"/>
            <a:ext cx="2289711" cy="457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60" idx="3"/>
            <a:endCxn id="269" idx="1"/>
          </p:cNvCxnSpPr>
          <p:nvPr/>
        </p:nvCxnSpPr>
        <p:spPr>
          <a:xfrm>
            <a:off x="1784983" y="1044630"/>
            <a:ext cx="2289711" cy="13114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154" idx="3"/>
            <a:endCxn id="231" idx="1"/>
          </p:cNvCxnSpPr>
          <p:nvPr/>
        </p:nvCxnSpPr>
        <p:spPr>
          <a:xfrm flipV="1">
            <a:off x="3262620" y="1049206"/>
            <a:ext cx="812074" cy="139920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154" idx="3"/>
            <a:endCxn id="269" idx="1"/>
          </p:cNvCxnSpPr>
          <p:nvPr/>
        </p:nvCxnSpPr>
        <p:spPr>
          <a:xfrm flipV="1">
            <a:off x="3262620" y="2356056"/>
            <a:ext cx="812074" cy="923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左大括号 299"/>
          <p:cNvSpPr/>
          <p:nvPr/>
        </p:nvSpPr>
        <p:spPr>
          <a:xfrm>
            <a:off x="1118477" y="503488"/>
            <a:ext cx="131046" cy="626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sp>
        <p:nvSpPr>
          <p:cNvPr id="302" name="左大括号 301"/>
          <p:cNvSpPr/>
          <p:nvPr/>
        </p:nvSpPr>
        <p:spPr>
          <a:xfrm>
            <a:off x="2547709" y="1504074"/>
            <a:ext cx="120080" cy="452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sp>
        <p:nvSpPr>
          <p:cNvPr id="304" name="左大括号 303"/>
          <p:cNvSpPr/>
          <p:nvPr/>
        </p:nvSpPr>
        <p:spPr>
          <a:xfrm>
            <a:off x="2552174" y="2026826"/>
            <a:ext cx="120080" cy="452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/>
              <p:cNvSpPr txBox="1"/>
              <p:nvPr/>
            </p:nvSpPr>
            <p:spPr>
              <a:xfrm>
                <a:off x="910509" y="1737295"/>
                <a:ext cx="484107" cy="133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7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87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870" b="1">
                          <a:latin typeface="Cambria Math" panose="02040503050406030204" pitchFamily="18" charset="0"/>
                        </a:rPr>
                        <m:t>𝐧𝐨𝐝𝐞𝐬</m:t>
                      </m:r>
                      <m:r>
                        <a:rPr lang="en-US" altLang="zh-CN" sz="87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870" dirty="0"/>
              </a:p>
            </p:txBody>
          </p:sp>
        </mc:Choice>
        <mc:Fallback xmlns="">
          <p:sp>
            <p:nvSpPr>
              <p:cNvPr id="318" name="文本框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09" y="1737295"/>
                <a:ext cx="484107" cy="133883"/>
              </a:xfrm>
              <a:prstGeom prst="rect">
                <a:avLst/>
              </a:prstGeom>
              <a:blipFill rotWithShape="0">
                <a:blip r:embed="rId6"/>
                <a:stretch>
                  <a:fillRect l="-3750" t="-4545" r="-750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/>
          <p:cNvSpPr txBox="1"/>
          <p:nvPr/>
        </p:nvSpPr>
        <p:spPr>
          <a:xfrm>
            <a:off x="61093" y="58832"/>
            <a:ext cx="50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/>
              <p:cNvSpPr txBox="1"/>
              <p:nvPr/>
            </p:nvSpPr>
            <p:spPr>
              <a:xfrm>
                <a:off x="207869" y="425296"/>
                <a:ext cx="165109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19" name="文本框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9" y="425296"/>
                <a:ext cx="165109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4815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/>
          <p:cNvSpPr txBox="1"/>
          <p:nvPr/>
        </p:nvSpPr>
        <p:spPr>
          <a:xfrm>
            <a:off x="1127015" y="61648"/>
            <a:ext cx="859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组装</a:t>
            </a:r>
            <a:r>
              <a:rPr lang="en-US" altLang="zh-CN" sz="1100" b="1" dirty="0"/>
              <a:t>nodes</a:t>
            </a:r>
            <a:endParaRPr lang="zh-CN" altLang="en-US" sz="1100" b="1" dirty="0"/>
          </a:p>
        </p:txBody>
      </p:sp>
      <p:sp>
        <p:nvSpPr>
          <p:cNvPr id="326" name="文本框 325"/>
          <p:cNvSpPr txBox="1"/>
          <p:nvPr/>
        </p:nvSpPr>
        <p:spPr>
          <a:xfrm>
            <a:off x="3867560" y="79173"/>
            <a:ext cx="1342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下层子电路的输入</a:t>
            </a:r>
          </a:p>
        </p:txBody>
      </p:sp>
      <p:sp>
        <p:nvSpPr>
          <p:cNvPr id="327" name="右箭头 326"/>
          <p:cNvSpPr/>
          <p:nvPr/>
        </p:nvSpPr>
        <p:spPr>
          <a:xfrm>
            <a:off x="555742" y="121793"/>
            <a:ext cx="530873" cy="138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sp>
        <p:nvSpPr>
          <p:cNvPr id="341" name="文本框 340"/>
          <p:cNvSpPr txBox="1"/>
          <p:nvPr/>
        </p:nvSpPr>
        <p:spPr>
          <a:xfrm>
            <a:off x="2454769" y="58832"/>
            <a:ext cx="944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组装</a:t>
            </a:r>
            <a:r>
              <a:rPr lang="en-US" altLang="zh-CN" sz="1100" b="1" dirty="0" err="1"/>
              <a:t>params</a:t>
            </a:r>
            <a:endParaRPr lang="zh-CN" altLang="en-US" sz="1100" b="1" dirty="0"/>
          </a:p>
        </p:txBody>
      </p:sp>
      <p:sp>
        <p:nvSpPr>
          <p:cNvPr id="344" name="右箭头 343"/>
          <p:cNvSpPr/>
          <p:nvPr/>
        </p:nvSpPr>
        <p:spPr>
          <a:xfrm>
            <a:off x="1957667" y="118977"/>
            <a:ext cx="530873" cy="138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sp>
        <p:nvSpPr>
          <p:cNvPr id="355" name="右箭头 354"/>
          <p:cNvSpPr/>
          <p:nvPr/>
        </p:nvSpPr>
        <p:spPr>
          <a:xfrm>
            <a:off x="3364016" y="126827"/>
            <a:ext cx="530873" cy="138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499156" y="2640931"/>
            <a:ext cx="466883" cy="104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590449" y="1737295"/>
            <a:ext cx="0" cy="711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2095087" y="2380540"/>
            <a:ext cx="386371" cy="333361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9060513">
            <a:off x="2088679" y="2509499"/>
            <a:ext cx="627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梯度反传</a:t>
            </a:r>
          </a:p>
        </p:txBody>
      </p:sp>
      <p:sp>
        <p:nvSpPr>
          <p:cNvPr id="85" name="文本框 84"/>
          <p:cNvSpPr txBox="1"/>
          <p:nvPr/>
        </p:nvSpPr>
        <p:spPr>
          <a:xfrm rot="19121371">
            <a:off x="1884362" y="2301601"/>
            <a:ext cx="60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</a:rPr>
              <a:t>内部变量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028949" y="2252966"/>
                <a:ext cx="5911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9" y="2252966"/>
                <a:ext cx="591187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309" r="-103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70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59</cp:revision>
  <dcterms:created xsi:type="dcterms:W3CDTF">2022-08-11T03:44:27Z</dcterms:created>
  <dcterms:modified xsi:type="dcterms:W3CDTF">2022-12-25T14:47:06Z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(3)Coqmjt1zqiQjTaJvNIe+37lUusSf0xEJEylHLFENqSdF7TqgR53D+oXWNnnGWxCrAs5JOt18
q9itIIkSUc7QK7zDopFeXBg4HVfs5/MdFYuWiX3UHTo8eLQstSWFax5Oi8bHEwbG5sV0UG5M
r4iIrc7JIiLbhigOhb8tbrTmyeTEwq6vYL0AGeaDLbEEKEXCYFuBvxFP5mP7LeI4aT4vauqj
Gjjn0PdzS1+Y8NInLS</vt:lpwstr>
  </property>
  <property fmtid="{D5CDD505-2E9C-101B-9397-08002B2CF9AE}" pid="3" name="_2015_ms_pID_7253431">
    <vt:lpwstr>BDUFBXWeHQJ2OFTUubcQsidVeNRY+sYAhMF6LesqBa14PEeZDDKirD
9yX5mx6c+23USUB7AfHMg/gRCiOnRZgqvkjYLLFuZ8lJhemDrPzMssMb1i9LHmUYRT459eXu
QTDoXIIXePiMRi049UsjL09/3fZM+t1aJ+BzV4LnBc692ZeTJuQmOaiN/QgpT32tWLy4wq0r
wYyrY77VMpc4KmhEpSFc5dwu8mT3Zh+/ac0/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1666246479</vt:lpwstr>
  </property>
  <property fmtid="{D5CDD505-2E9C-101B-9397-08002B2CF9AE}" pid="8" name="_2015_ms_pID_7253432">
    <vt:lpwstr>Ew==</vt:lpwstr>
  </property>
</Properties>
</file>