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27650" cy="4716463"/>
  <p:notesSz cx="6858000" cy="9144000"/>
  <p:defaultTextStyle>
    <a:defPPr>
      <a:defRPr lang="zh-CN"/>
    </a:defPPr>
    <a:lvl1pPr marL="0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1pPr>
    <a:lvl2pPr marL="241036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2pPr>
    <a:lvl3pPr marL="482072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3pPr>
    <a:lvl4pPr marL="723108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4pPr>
    <a:lvl5pPr marL="964143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5pPr>
    <a:lvl6pPr marL="1205179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6pPr>
    <a:lvl7pPr marL="1446215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7pPr>
    <a:lvl8pPr marL="1687251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8pPr>
    <a:lvl9pPr marL="1928287" algn="l" defTabSz="482072" rtl="0" eaLnBrk="1" latinLnBrk="0" hangingPunct="1">
      <a:defRPr sz="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6" userDrawn="1">
          <p15:clr>
            <a:srgbClr val="A4A3A4"/>
          </p15:clr>
        </p15:guide>
        <p15:guide id="2" pos="1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268" y="132"/>
      </p:cViewPr>
      <p:guideLst>
        <p:guide orient="horz" pos="1486"/>
        <p:guide pos="1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771884"/>
            <a:ext cx="4528503" cy="1642028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2477235"/>
            <a:ext cx="3995738" cy="1138720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251108"/>
            <a:ext cx="1148775" cy="39969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251108"/>
            <a:ext cx="3379728" cy="39969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175842"/>
            <a:ext cx="4595098" cy="1961917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3156320"/>
            <a:ext cx="4595098" cy="1031726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4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1255540"/>
            <a:ext cx="2264251" cy="29925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1255540"/>
            <a:ext cx="2264251" cy="29925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51109"/>
            <a:ext cx="4595098" cy="9116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156189"/>
            <a:ext cx="2253845" cy="56663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1722819"/>
            <a:ext cx="2253845" cy="25340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156189"/>
            <a:ext cx="2264945" cy="56663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1722819"/>
            <a:ext cx="2264945" cy="25340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6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5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314431"/>
            <a:ext cx="1718306" cy="1100508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679084"/>
            <a:ext cx="2697123" cy="3351746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414939"/>
            <a:ext cx="1718306" cy="2621349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1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314431"/>
            <a:ext cx="1718306" cy="1100508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679084"/>
            <a:ext cx="2697123" cy="3351746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414939"/>
            <a:ext cx="1718306" cy="2621349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251109"/>
            <a:ext cx="4595098" cy="91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1255540"/>
            <a:ext cx="4595098" cy="29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4371463"/>
            <a:ext cx="1198721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4371463"/>
            <a:ext cx="1798082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4371463"/>
            <a:ext cx="1198721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86794" y="30203"/>
            <a:ext cx="5167328" cy="4649230"/>
            <a:chOff x="3889953" y="985795"/>
            <a:chExt cx="5167328" cy="46492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圆角矩形 127"/>
                <p:cNvSpPr/>
                <p:nvPr/>
              </p:nvSpPr>
              <p:spPr>
                <a:xfrm>
                  <a:off x="5235005" y="985795"/>
                  <a:ext cx="2762251" cy="662183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zh-CN" altLang="en-US" sz="1400" b="1" dirty="0" smtClean="0">
                      <a:solidFill>
                        <a:schemeClr val="tx1"/>
                      </a:solidFill>
                    </a:rPr>
                    <a:t>输入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待实例化的模块计算规则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节点序号偏移量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 &amp;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所有子电路模块的计算规则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圆角矩形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05" y="985795"/>
                  <a:ext cx="2762251" cy="662183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2"/>
                  <a:stretch>
                    <a:fillRect t="-7207" b="-117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圆角矩形 128"/>
                <p:cNvSpPr/>
                <p:nvPr/>
              </p:nvSpPr>
              <p:spPr>
                <a:xfrm>
                  <a:off x="5470589" y="5140416"/>
                  <a:ext cx="2291084" cy="494609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</a:rPr>
                    <a:t>输出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子电路模块实例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altLang="zh-CN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及最终内部节点偏移量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圆角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589" y="5140416"/>
                  <a:ext cx="2291084" cy="494609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3"/>
                  <a:stretch>
                    <a:fillRect t="-4819" b="-120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箭头连接符 129"/>
            <p:cNvCxnSpPr>
              <a:stCxn id="138" idx="2"/>
              <a:endCxn id="129" idx="0"/>
            </p:cNvCxnSpPr>
            <p:nvPr/>
          </p:nvCxnSpPr>
          <p:spPr>
            <a:xfrm>
              <a:off x="6616131" y="4825947"/>
              <a:ext cx="0" cy="314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3889953" y="1162997"/>
              <a:ext cx="1345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CktRule2SubCkt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圆角矩形 131"/>
                <p:cNvSpPr/>
                <p:nvPr/>
              </p:nvSpPr>
              <p:spPr>
                <a:xfrm>
                  <a:off x="5530203" y="1917391"/>
                  <a:ext cx="2171864" cy="324000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初始化子电路模块实例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, </a:t>
                  </a:r>
                </a:p>
              </p:txBody>
            </p:sp>
          </mc:Choice>
          <mc:Fallback xmlns="">
            <p:sp>
              <p:nvSpPr>
                <p:cNvPr id="102" name="圆角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203" y="1917391"/>
                  <a:ext cx="2171864" cy="3240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t="-3636" r="-1397" b="-1636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圆角矩形 132"/>
                <p:cNvSpPr/>
                <p:nvPr/>
              </p:nvSpPr>
              <p:spPr>
                <a:xfrm>
                  <a:off x="5312226" y="2529807"/>
                  <a:ext cx="2610700" cy="463370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记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altLang="zh-CN" sz="1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内部节点数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zh-CN" sz="1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,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初始化内部节点偏移量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圆角矩形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226" y="2529807"/>
                  <a:ext cx="2610700" cy="46337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5"/>
                  <a:stretch>
                    <a:fillRect t="-8974" b="-153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/>
            <p:cNvCxnSpPr>
              <a:stCxn id="128" idx="2"/>
              <a:endCxn id="132" idx="0"/>
            </p:cNvCxnSpPr>
            <p:nvPr/>
          </p:nvCxnSpPr>
          <p:spPr>
            <a:xfrm>
              <a:off x="6616131" y="1647978"/>
              <a:ext cx="4" cy="269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>
            <a:xfrm>
              <a:off x="6616135" y="2241391"/>
              <a:ext cx="1441" cy="288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圆角矩形 135"/>
                <p:cNvSpPr/>
                <p:nvPr/>
              </p:nvSpPr>
              <p:spPr>
                <a:xfrm>
                  <a:off x="5030934" y="3357151"/>
                  <a:ext cx="3170395" cy="465959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设置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的内部节点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in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初始化内部实例列表 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subckts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圆角矩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934" y="3357151"/>
                  <a:ext cx="3170395" cy="465959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t="-8974" b="-1923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/>
            <p:cNvCxnSpPr>
              <a:stCxn id="133" idx="2"/>
              <a:endCxn id="136" idx="0"/>
            </p:cNvCxnSpPr>
            <p:nvPr/>
          </p:nvCxnSpPr>
          <p:spPr>
            <a:xfrm flipH="1">
              <a:off x="6616132" y="2993177"/>
              <a:ext cx="1444" cy="363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圆角矩形 137"/>
                <p:cNvSpPr/>
                <p:nvPr/>
              </p:nvSpPr>
              <p:spPr>
                <a:xfrm>
                  <a:off x="4174981" y="4137579"/>
                  <a:ext cx="4882300" cy="688368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遍历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</a:rPr>
                    <a:t> 内部的实例计算规则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𝐴𝑙𝑙𝑅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, </a:t>
                  </a:r>
                  <a:br>
                    <a:rPr lang="en-US" altLang="zh-CN" sz="1400" dirty="0">
                      <a:solidFill>
                        <a:schemeClr val="tx1"/>
                      </a:solidFill>
                    </a:rPr>
                  </a:b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并实例化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subckts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],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 = CktRule2SubCkt(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圆角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981" y="4137579"/>
                  <a:ext cx="4882300" cy="688368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t="-608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/>
            <p:cNvCxnSpPr>
              <a:stCxn id="136" idx="2"/>
              <a:endCxn id="138" idx="0"/>
            </p:cNvCxnSpPr>
            <p:nvPr/>
          </p:nvCxnSpPr>
          <p:spPr>
            <a:xfrm flipH="1">
              <a:off x="6616131" y="3823110"/>
              <a:ext cx="1" cy="314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87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289</cp:revision>
  <dcterms:created xsi:type="dcterms:W3CDTF">2022-09-27T06:08:01Z</dcterms:created>
  <dcterms:modified xsi:type="dcterms:W3CDTF">2022-10-21T06:29:14Z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(3)gCV77Ynf+lnoST147HdECDXnbqw+j9SbZbsBmGZrmXv3W8+KPgL9ggOabjxZrrc4xS14ULD3
Q73Ej2/qdrQ6EciGYc8N2kjP1+JIlai5PNmW/8ao5no4WBu+Zehhq4WP35TBaKGaLMzJZnV/
d7p+chFqOiTgPzkjIbfofe6D7CYs8CoVCr5MoM7XiGvvNY+NcXmbVQE+yEid3sj/+6fEYKzJ
TV5MKWaSyCV6Iov5xM</vt:lpwstr>
  </property>
  <property fmtid="{D5CDD505-2E9C-101B-9397-08002B2CF9AE}" pid="3" name="_2015_ms_pID_7253431">
    <vt:lpwstr>ypciD5pEFVRvhCXNXEqNg7yp0LG5PaTtkt5Is+30DW68YoEQnb10ff
rnJyrZOJ3RyY9MHjzjTkZyjJBgwdmpV7JM7dZqnpRFO7EZCgVBibOUSHdX26dA7hAI0+QcdD
3kfrOu486EiZpwkLn6yQK0Q8qZQHc78Zwrg7XvFBWqn+tPdlOZBHbaBKxGDoWXL01eJIDE7w
A58yBNBIAtCodqPbH5XaEJkj5jQdn8nUveeI</vt:lpwstr>
  </property>
  <property fmtid="{D5CDD505-2E9C-101B-9397-08002B2CF9AE}" pid="4" name="_2015_ms_pID_7253432">
    <vt:lpwstr>2w==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1666333704</vt:lpwstr>
  </property>
</Properties>
</file>