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7488238" cy="4679950"/>
  <p:notesSz cx="6858000" cy="9144000"/>
  <p:defaultTextStyle>
    <a:defPPr>
      <a:defRPr lang="zh-CN"/>
    </a:defPPr>
    <a:lvl1pPr marL="0" algn="l" defTabSz="58402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1pPr>
    <a:lvl2pPr marL="292010" algn="l" defTabSz="58402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2pPr>
    <a:lvl3pPr marL="584020" algn="l" defTabSz="58402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3pPr>
    <a:lvl4pPr marL="876029" algn="l" defTabSz="58402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4pPr>
    <a:lvl5pPr marL="1168039" algn="l" defTabSz="58402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5pPr>
    <a:lvl6pPr marL="1460049" algn="l" defTabSz="58402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6pPr>
    <a:lvl7pPr marL="1752059" algn="l" defTabSz="58402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7pPr>
    <a:lvl8pPr marL="2044069" algn="l" defTabSz="58402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8pPr>
    <a:lvl9pPr marL="2336078" algn="l" defTabSz="58402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030" y="765909"/>
            <a:ext cx="5616179" cy="1629316"/>
          </a:xfrm>
        </p:spPr>
        <p:txBody>
          <a:bodyPr anchor="b"/>
          <a:lstStyle>
            <a:lvl1pPr algn="ctr">
              <a:defRPr sz="36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030" y="2458058"/>
            <a:ext cx="5616179" cy="1129904"/>
          </a:xfrm>
        </p:spPr>
        <p:txBody>
          <a:bodyPr/>
          <a:lstStyle>
            <a:lvl1pPr marL="0" indent="0" algn="ctr">
              <a:buNone/>
              <a:defRPr sz="1474"/>
            </a:lvl1pPr>
            <a:lvl2pPr marL="280812" indent="0" algn="ctr">
              <a:buNone/>
              <a:defRPr sz="1228"/>
            </a:lvl2pPr>
            <a:lvl3pPr marL="561624" indent="0" algn="ctr">
              <a:buNone/>
              <a:defRPr sz="1106"/>
            </a:lvl3pPr>
            <a:lvl4pPr marL="842437" indent="0" algn="ctr">
              <a:buNone/>
              <a:defRPr sz="983"/>
            </a:lvl4pPr>
            <a:lvl5pPr marL="1123249" indent="0" algn="ctr">
              <a:buNone/>
              <a:defRPr sz="983"/>
            </a:lvl5pPr>
            <a:lvl6pPr marL="1404061" indent="0" algn="ctr">
              <a:buNone/>
              <a:defRPr sz="983"/>
            </a:lvl6pPr>
            <a:lvl7pPr marL="1684873" indent="0" algn="ctr">
              <a:buNone/>
              <a:defRPr sz="983"/>
            </a:lvl7pPr>
            <a:lvl8pPr marL="1965686" indent="0" algn="ctr">
              <a:buNone/>
              <a:defRPr sz="983"/>
            </a:lvl8pPr>
            <a:lvl9pPr marL="2246498" indent="0" algn="ctr">
              <a:buNone/>
              <a:defRPr sz="98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4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2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58770" y="249164"/>
            <a:ext cx="1614651" cy="396604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816" y="249164"/>
            <a:ext cx="4750351" cy="396604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32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8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16" y="1166738"/>
            <a:ext cx="6458605" cy="1946729"/>
          </a:xfrm>
        </p:spPr>
        <p:txBody>
          <a:bodyPr anchor="b"/>
          <a:lstStyle>
            <a:lvl1pPr>
              <a:defRPr sz="36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916" y="3131884"/>
            <a:ext cx="6458605" cy="1023739"/>
          </a:xfrm>
        </p:spPr>
        <p:txBody>
          <a:bodyPr/>
          <a:lstStyle>
            <a:lvl1pPr marL="0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1pPr>
            <a:lvl2pPr marL="280812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2pPr>
            <a:lvl3pPr marL="561624" indent="0">
              <a:buNone/>
              <a:defRPr sz="1106">
                <a:solidFill>
                  <a:schemeClr val="tx1">
                    <a:tint val="75000"/>
                  </a:schemeClr>
                </a:solidFill>
              </a:defRPr>
            </a:lvl3pPr>
            <a:lvl4pPr marL="842437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4pPr>
            <a:lvl5pPr marL="1123249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5pPr>
            <a:lvl6pPr marL="1404061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6pPr>
            <a:lvl7pPr marL="1684873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7pPr>
            <a:lvl8pPr marL="1965686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8pPr>
            <a:lvl9pPr marL="2246498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57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816" y="1245820"/>
            <a:ext cx="3182501" cy="2969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0921" y="1245820"/>
            <a:ext cx="3182501" cy="2969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96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2" y="249164"/>
            <a:ext cx="6458605" cy="9045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2" y="1147238"/>
            <a:ext cx="3167875" cy="562244"/>
          </a:xfrm>
        </p:spPr>
        <p:txBody>
          <a:bodyPr anchor="b"/>
          <a:lstStyle>
            <a:lvl1pPr marL="0" indent="0">
              <a:buNone/>
              <a:defRPr sz="1474" b="1"/>
            </a:lvl1pPr>
            <a:lvl2pPr marL="280812" indent="0">
              <a:buNone/>
              <a:defRPr sz="1228" b="1"/>
            </a:lvl2pPr>
            <a:lvl3pPr marL="561624" indent="0">
              <a:buNone/>
              <a:defRPr sz="1106" b="1"/>
            </a:lvl3pPr>
            <a:lvl4pPr marL="842437" indent="0">
              <a:buNone/>
              <a:defRPr sz="983" b="1"/>
            </a:lvl4pPr>
            <a:lvl5pPr marL="1123249" indent="0">
              <a:buNone/>
              <a:defRPr sz="983" b="1"/>
            </a:lvl5pPr>
            <a:lvl6pPr marL="1404061" indent="0">
              <a:buNone/>
              <a:defRPr sz="983" b="1"/>
            </a:lvl6pPr>
            <a:lvl7pPr marL="1684873" indent="0">
              <a:buNone/>
              <a:defRPr sz="983" b="1"/>
            </a:lvl7pPr>
            <a:lvl8pPr marL="1965686" indent="0">
              <a:buNone/>
              <a:defRPr sz="983" b="1"/>
            </a:lvl8pPr>
            <a:lvl9pPr marL="2246498" indent="0">
              <a:buNone/>
              <a:defRPr sz="98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792" y="1709482"/>
            <a:ext cx="3167875" cy="2514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90921" y="1147238"/>
            <a:ext cx="3183476" cy="562244"/>
          </a:xfrm>
        </p:spPr>
        <p:txBody>
          <a:bodyPr anchor="b"/>
          <a:lstStyle>
            <a:lvl1pPr marL="0" indent="0">
              <a:buNone/>
              <a:defRPr sz="1474" b="1"/>
            </a:lvl1pPr>
            <a:lvl2pPr marL="280812" indent="0">
              <a:buNone/>
              <a:defRPr sz="1228" b="1"/>
            </a:lvl2pPr>
            <a:lvl3pPr marL="561624" indent="0">
              <a:buNone/>
              <a:defRPr sz="1106" b="1"/>
            </a:lvl3pPr>
            <a:lvl4pPr marL="842437" indent="0">
              <a:buNone/>
              <a:defRPr sz="983" b="1"/>
            </a:lvl4pPr>
            <a:lvl5pPr marL="1123249" indent="0">
              <a:buNone/>
              <a:defRPr sz="983" b="1"/>
            </a:lvl5pPr>
            <a:lvl6pPr marL="1404061" indent="0">
              <a:buNone/>
              <a:defRPr sz="983" b="1"/>
            </a:lvl6pPr>
            <a:lvl7pPr marL="1684873" indent="0">
              <a:buNone/>
              <a:defRPr sz="983" b="1"/>
            </a:lvl7pPr>
            <a:lvl8pPr marL="1965686" indent="0">
              <a:buNone/>
              <a:defRPr sz="983" b="1"/>
            </a:lvl8pPr>
            <a:lvl9pPr marL="2246498" indent="0">
              <a:buNone/>
              <a:defRPr sz="98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90921" y="1709482"/>
            <a:ext cx="3183476" cy="2514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09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9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3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2" y="311997"/>
            <a:ext cx="2415151" cy="1091988"/>
          </a:xfrm>
        </p:spPr>
        <p:txBody>
          <a:bodyPr anchor="b"/>
          <a:lstStyle>
            <a:lvl1pPr>
              <a:defRPr sz="19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3477" y="673826"/>
            <a:ext cx="3790920" cy="3325798"/>
          </a:xfrm>
        </p:spPr>
        <p:txBody>
          <a:bodyPr/>
          <a:lstStyle>
            <a:lvl1pPr>
              <a:defRPr sz="1965"/>
            </a:lvl1pPr>
            <a:lvl2pPr>
              <a:defRPr sz="1720"/>
            </a:lvl2pPr>
            <a:lvl3pPr>
              <a:defRPr sz="1474"/>
            </a:lvl3pPr>
            <a:lvl4pPr>
              <a:defRPr sz="1228"/>
            </a:lvl4pPr>
            <a:lvl5pPr>
              <a:defRPr sz="1228"/>
            </a:lvl5pPr>
            <a:lvl6pPr>
              <a:defRPr sz="1228"/>
            </a:lvl6pPr>
            <a:lvl7pPr>
              <a:defRPr sz="1228"/>
            </a:lvl7pPr>
            <a:lvl8pPr>
              <a:defRPr sz="1228"/>
            </a:lvl8pPr>
            <a:lvl9pPr>
              <a:defRPr sz="122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792" y="1403985"/>
            <a:ext cx="2415151" cy="2601056"/>
          </a:xfrm>
        </p:spPr>
        <p:txBody>
          <a:bodyPr/>
          <a:lstStyle>
            <a:lvl1pPr marL="0" indent="0">
              <a:buNone/>
              <a:defRPr sz="983"/>
            </a:lvl1pPr>
            <a:lvl2pPr marL="280812" indent="0">
              <a:buNone/>
              <a:defRPr sz="860"/>
            </a:lvl2pPr>
            <a:lvl3pPr marL="561624" indent="0">
              <a:buNone/>
              <a:defRPr sz="737"/>
            </a:lvl3pPr>
            <a:lvl4pPr marL="842437" indent="0">
              <a:buNone/>
              <a:defRPr sz="614"/>
            </a:lvl4pPr>
            <a:lvl5pPr marL="1123249" indent="0">
              <a:buNone/>
              <a:defRPr sz="614"/>
            </a:lvl5pPr>
            <a:lvl6pPr marL="1404061" indent="0">
              <a:buNone/>
              <a:defRPr sz="614"/>
            </a:lvl6pPr>
            <a:lvl7pPr marL="1684873" indent="0">
              <a:buNone/>
              <a:defRPr sz="614"/>
            </a:lvl7pPr>
            <a:lvl8pPr marL="1965686" indent="0">
              <a:buNone/>
              <a:defRPr sz="614"/>
            </a:lvl8pPr>
            <a:lvl9pPr marL="2246498" indent="0">
              <a:buNone/>
              <a:defRPr sz="61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3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2" y="311997"/>
            <a:ext cx="2415151" cy="1091988"/>
          </a:xfrm>
        </p:spPr>
        <p:txBody>
          <a:bodyPr anchor="b"/>
          <a:lstStyle>
            <a:lvl1pPr>
              <a:defRPr sz="19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83477" y="673826"/>
            <a:ext cx="3790920" cy="3325798"/>
          </a:xfrm>
        </p:spPr>
        <p:txBody>
          <a:bodyPr anchor="t"/>
          <a:lstStyle>
            <a:lvl1pPr marL="0" indent="0">
              <a:buNone/>
              <a:defRPr sz="1965"/>
            </a:lvl1pPr>
            <a:lvl2pPr marL="280812" indent="0">
              <a:buNone/>
              <a:defRPr sz="1720"/>
            </a:lvl2pPr>
            <a:lvl3pPr marL="561624" indent="0">
              <a:buNone/>
              <a:defRPr sz="1474"/>
            </a:lvl3pPr>
            <a:lvl4pPr marL="842437" indent="0">
              <a:buNone/>
              <a:defRPr sz="1228"/>
            </a:lvl4pPr>
            <a:lvl5pPr marL="1123249" indent="0">
              <a:buNone/>
              <a:defRPr sz="1228"/>
            </a:lvl5pPr>
            <a:lvl6pPr marL="1404061" indent="0">
              <a:buNone/>
              <a:defRPr sz="1228"/>
            </a:lvl6pPr>
            <a:lvl7pPr marL="1684873" indent="0">
              <a:buNone/>
              <a:defRPr sz="1228"/>
            </a:lvl7pPr>
            <a:lvl8pPr marL="1965686" indent="0">
              <a:buNone/>
              <a:defRPr sz="1228"/>
            </a:lvl8pPr>
            <a:lvl9pPr marL="2246498" indent="0">
              <a:buNone/>
              <a:defRPr sz="122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792" y="1403985"/>
            <a:ext cx="2415151" cy="2601056"/>
          </a:xfrm>
        </p:spPr>
        <p:txBody>
          <a:bodyPr/>
          <a:lstStyle>
            <a:lvl1pPr marL="0" indent="0">
              <a:buNone/>
              <a:defRPr sz="983"/>
            </a:lvl1pPr>
            <a:lvl2pPr marL="280812" indent="0">
              <a:buNone/>
              <a:defRPr sz="860"/>
            </a:lvl2pPr>
            <a:lvl3pPr marL="561624" indent="0">
              <a:buNone/>
              <a:defRPr sz="737"/>
            </a:lvl3pPr>
            <a:lvl4pPr marL="842437" indent="0">
              <a:buNone/>
              <a:defRPr sz="614"/>
            </a:lvl4pPr>
            <a:lvl5pPr marL="1123249" indent="0">
              <a:buNone/>
              <a:defRPr sz="614"/>
            </a:lvl5pPr>
            <a:lvl6pPr marL="1404061" indent="0">
              <a:buNone/>
              <a:defRPr sz="614"/>
            </a:lvl6pPr>
            <a:lvl7pPr marL="1684873" indent="0">
              <a:buNone/>
              <a:defRPr sz="614"/>
            </a:lvl7pPr>
            <a:lvl8pPr marL="1965686" indent="0">
              <a:buNone/>
              <a:defRPr sz="614"/>
            </a:lvl8pPr>
            <a:lvl9pPr marL="2246498" indent="0">
              <a:buNone/>
              <a:defRPr sz="61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40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817" y="249164"/>
            <a:ext cx="6458605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817" y="1245820"/>
            <a:ext cx="6458605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816" y="4337621"/>
            <a:ext cx="168485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E1EA-A200-4D1C-A781-93DF8269AF3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0479" y="4337621"/>
            <a:ext cx="252728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8568" y="4337621"/>
            <a:ext cx="168485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E6BA-40CC-4B3D-8E00-9BE0EE81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6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61624" rtl="0" eaLnBrk="1" latinLnBrk="0" hangingPunct="1">
        <a:lnSpc>
          <a:spcPct val="90000"/>
        </a:lnSpc>
        <a:spcBef>
          <a:spcPct val="0"/>
        </a:spcBef>
        <a:buNone/>
        <a:defRPr sz="27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406" indent="-140406" algn="l" defTabSz="561624" rtl="0" eaLnBrk="1" latinLnBrk="0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1pPr>
      <a:lvl2pPr marL="421218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2pPr>
      <a:lvl3pPr marL="702031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82843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263655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544467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825280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2106092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386904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1pPr>
      <a:lvl2pPr marL="280812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2pPr>
      <a:lvl3pPr marL="561624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3pPr>
      <a:lvl4pPr marL="842437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123249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404061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684873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1965686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246498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0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0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0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2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0.png"/><Relationship Id="rId23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5.png"/><Relationship Id="rId2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8427" y="67910"/>
            <a:ext cx="7315202" cy="4537656"/>
            <a:chOff x="88427" y="67910"/>
            <a:chExt cx="7315202" cy="4537656"/>
          </a:xfrm>
        </p:grpSpPr>
        <p:grpSp>
          <p:nvGrpSpPr>
            <p:cNvPr id="208" name="组合 207"/>
            <p:cNvGrpSpPr/>
            <p:nvPr/>
          </p:nvGrpSpPr>
          <p:grpSpPr>
            <a:xfrm>
              <a:off x="88428" y="67910"/>
              <a:ext cx="7315201" cy="684913"/>
              <a:chOff x="965003" y="236056"/>
              <a:chExt cx="7315200" cy="702206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965003" y="236056"/>
                <a:ext cx="7315200" cy="702206"/>
              </a:xfrm>
              <a:prstGeom prst="roundRect">
                <a:avLst/>
              </a:prstGeom>
              <a:solidFill>
                <a:schemeClr val="accent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文本框 196"/>
              <p:cNvSpPr txBox="1"/>
              <p:nvPr/>
            </p:nvSpPr>
            <p:spPr>
              <a:xfrm>
                <a:off x="1017037" y="318238"/>
                <a:ext cx="542510" cy="536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顶层</a:t>
                </a:r>
                <a:endParaRPr lang="en-US" altLang="zh-CN" sz="1400" b="1" dirty="0"/>
              </a:p>
              <a:p>
                <a:r>
                  <a:rPr lang="zh-CN" altLang="en-US" sz="1400" b="1" dirty="0"/>
                  <a:t>电路</a:t>
                </a:r>
              </a:p>
            </p:txBody>
          </p:sp>
          <p:sp>
            <p:nvSpPr>
              <p:cNvPr id="198" name="文本框 197"/>
              <p:cNvSpPr txBox="1"/>
              <p:nvPr/>
            </p:nvSpPr>
            <p:spPr>
              <a:xfrm>
                <a:off x="3417755" y="318238"/>
                <a:ext cx="736907" cy="536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第</a:t>
                </a:r>
                <a:r>
                  <a:rPr lang="en-US" altLang="zh-CN" sz="1400" dirty="0"/>
                  <a:t>1</a:t>
                </a:r>
                <a:r>
                  <a:rPr lang="zh-CN" altLang="en-US" sz="1400" dirty="0"/>
                  <a:t>层子电路</a:t>
                </a:r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5170709" y="318238"/>
                <a:ext cx="747427" cy="536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第</a:t>
                </a:r>
                <a:r>
                  <a:rPr lang="en-US" altLang="zh-CN" sz="1400" dirty="0"/>
                  <a:t>2</a:t>
                </a:r>
                <a:r>
                  <a:rPr lang="zh-CN" altLang="en-US" sz="1400" dirty="0"/>
                  <a:t>层子电路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文本框 199"/>
                  <p:cNvSpPr txBox="1"/>
                  <p:nvPr/>
                </p:nvSpPr>
                <p:spPr>
                  <a:xfrm>
                    <a:off x="6473525" y="441349"/>
                    <a:ext cx="311496" cy="18144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0" name="文本框 1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3525" y="441349"/>
                    <a:ext cx="311496" cy="18144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961"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1" name="文本框 200"/>
              <p:cNvSpPr txBox="1"/>
              <p:nvPr/>
            </p:nvSpPr>
            <p:spPr>
              <a:xfrm>
                <a:off x="7289802" y="278640"/>
                <a:ext cx="929787" cy="536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各子电路方程余项</a:t>
                </a:r>
              </a:p>
            </p:txBody>
          </p:sp>
          <p:sp>
            <p:nvSpPr>
              <p:cNvPr id="204" name="右箭头 203"/>
              <p:cNvSpPr/>
              <p:nvPr/>
            </p:nvSpPr>
            <p:spPr>
              <a:xfrm>
                <a:off x="1844567" y="505047"/>
                <a:ext cx="1237783" cy="13850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右箭头 204"/>
              <p:cNvSpPr/>
              <p:nvPr/>
            </p:nvSpPr>
            <p:spPr>
              <a:xfrm>
                <a:off x="4315186" y="505047"/>
                <a:ext cx="759005" cy="133795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右箭头 205"/>
              <p:cNvSpPr/>
              <p:nvPr/>
            </p:nvSpPr>
            <p:spPr>
              <a:xfrm>
                <a:off x="5946971" y="505046"/>
                <a:ext cx="285022" cy="133796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88427" y="793598"/>
              <a:ext cx="7315202" cy="3811968"/>
              <a:chOff x="88427" y="793598"/>
              <a:chExt cx="7315202" cy="3811968"/>
            </a:xfrm>
          </p:grpSpPr>
          <p:grpSp>
            <p:nvGrpSpPr>
              <p:cNvPr id="162" name="组合 161"/>
              <p:cNvGrpSpPr/>
              <p:nvPr/>
            </p:nvGrpSpPr>
            <p:grpSpPr>
              <a:xfrm>
                <a:off x="131812" y="1276749"/>
                <a:ext cx="542510" cy="1106082"/>
                <a:chOff x="1017037" y="2011709"/>
                <a:chExt cx="542510" cy="1106082"/>
              </a:xfrm>
            </p:grpSpPr>
            <p:sp>
              <p:nvSpPr>
                <p:cNvPr id="134" name="圆角矩形 133"/>
                <p:cNvSpPr/>
                <p:nvPr/>
              </p:nvSpPr>
              <p:spPr>
                <a:xfrm>
                  <a:off x="1017037" y="2011709"/>
                  <a:ext cx="542510" cy="1106082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文本框 4"/>
                    <p:cNvSpPr txBox="1"/>
                    <p:nvPr/>
                  </p:nvSpPr>
                  <p:spPr>
                    <a:xfrm>
                      <a:off x="1186964" y="2094546"/>
                      <a:ext cx="17953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5" name="文本框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6964" y="2094546"/>
                      <a:ext cx="179536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0000" r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文本框 5"/>
                    <p:cNvSpPr txBox="1"/>
                    <p:nvPr/>
                  </p:nvSpPr>
                  <p:spPr>
                    <a:xfrm>
                      <a:off x="1186966" y="2732979"/>
                      <a:ext cx="19556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6" name="文本框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6966" y="2732979"/>
                      <a:ext cx="195566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30303" r="-27273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1" name="组合 140"/>
              <p:cNvGrpSpPr/>
              <p:nvPr/>
            </p:nvGrpSpPr>
            <p:grpSpPr>
              <a:xfrm>
                <a:off x="2616311" y="975973"/>
                <a:ext cx="542510" cy="1106082"/>
                <a:chOff x="3501536" y="1212994"/>
                <a:chExt cx="542510" cy="1106082"/>
              </a:xfrm>
            </p:grpSpPr>
            <p:sp>
              <p:nvSpPr>
                <p:cNvPr id="136" name="圆角矩形 135"/>
                <p:cNvSpPr/>
                <p:nvPr/>
              </p:nvSpPr>
              <p:spPr>
                <a:xfrm>
                  <a:off x="3501536" y="1212994"/>
                  <a:ext cx="542510" cy="1106082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/>
                    <p:cNvSpPr txBox="1"/>
                    <p:nvPr/>
                  </p:nvSpPr>
                  <p:spPr>
                    <a:xfrm>
                      <a:off x="3568007" y="1299022"/>
                      <a:ext cx="426784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7" name="文本框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8007" y="1299022"/>
                      <a:ext cx="426784" cy="29559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/>
                    <p:cNvSpPr txBox="1"/>
                    <p:nvPr/>
                  </p:nvSpPr>
                  <p:spPr>
                    <a:xfrm>
                      <a:off x="3568007" y="1937452"/>
                      <a:ext cx="442814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8" name="文本框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8007" y="1937452"/>
                      <a:ext cx="442814" cy="29559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2329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2" name="组合 141"/>
              <p:cNvGrpSpPr/>
              <p:nvPr/>
            </p:nvGrpSpPr>
            <p:grpSpPr>
              <a:xfrm>
                <a:off x="2611362" y="2877224"/>
                <a:ext cx="542510" cy="1106082"/>
                <a:chOff x="3496727" y="3638947"/>
                <a:chExt cx="542510" cy="1106082"/>
              </a:xfrm>
            </p:grpSpPr>
            <p:sp>
              <p:nvSpPr>
                <p:cNvPr id="137" name="圆角矩形 136"/>
                <p:cNvSpPr/>
                <p:nvPr/>
              </p:nvSpPr>
              <p:spPr>
                <a:xfrm>
                  <a:off x="3496727" y="3638947"/>
                  <a:ext cx="542510" cy="1106082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文本框 8"/>
                    <p:cNvSpPr txBox="1"/>
                    <p:nvPr/>
                  </p:nvSpPr>
                  <p:spPr>
                    <a:xfrm>
                      <a:off x="3558389" y="3721651"/>
                      <a:ext cx="426784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9" name="文本框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8389" y="3721651"/>
                      <a:ext cx="426784" cy="29559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3558389" y="4360081"/>
                      <a:ext cx="442814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8389" y="4360081"/>
                      <a:ext cx="442814" cy="29559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500" b="-224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" name="直接箭头连接符 11"/>
              <p:cNvCxnSpPr>
                <a:stCxn id="5" idx="3"/>
                <a:endCxn id="7" idx="1"/>
              </p:cNvCxnSpPr>
              <p:nvPr/>
            </p:nvCxnSpPr>
            <p:spPr>
              <a:xfrm flipV="1">
                <a:off x="481275" y="1209798"/>
                <a:ext cx="2201507" cy="2882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5" idx="3"/>
                <a:endCxn id="9" idx="1"/>
              </p:cNvCxnSpPr>
              <p:nvPr/>
            </p:nvCxnSpPr>
            <p:spPr>
              <a:xfrm>
                <a:off x="481275" y="1498086"/>
                <a:ext cx="2191749" cy="16096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235429" y="1542063"/>
                <a:ext cx="961696" cy="3547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SubModel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接箭头连接符 18"/>
              <p:cNvCxnSpPr>
                <a:stCxn id="5" idx="3"/>
                <a:endCxn id="16" idx="2"/>
              </p:cNvCxnSpPr>
              <p:nvPr/>
            </p:nvCxnSpPr>
            <p:spPr>
              <a:xfrm>
                <a:off x="481275" y="1498086"/>
                <a:ext cx="754154" cy="221339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6" idx="3"/>
                <a:endCxn id="16" idx="2"/>
              </p:cNvCxnSpPr>
              <p:nvPr/>
            </p:nvCxnSpPr>
            <p:spPr>
              <a:xfrm flipV="1">
                <a:off x="497307" y="1719425"/>
                <a:ext cx="738122" cy="4170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16" idx="6"/>
                <a:endCxn id="8" idx="1"/>
              </p:cNvCxnSpPr>
              <p:nvPr/>
            </p:nvCxnSpPr>
            <p:spPr>
              <a:xfrm>
                <a:off x="2197125" y="1719425"/>
                <a:ext cx="485657" cy="1288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stCxn id="16" idx="6"/>
                <a:endCxn id="10" idx="1"/>
              </p:cNvCxnSpPr>
              <p:nvPr/>
            </p:nvCxnSpPr>
            <p:spPr>
              <a:xfrm>
                <a:off x="2197125" y="1719425"/>
                <a:ext cx="475899" cy="2026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1" name="组合 210"/>
              <p:cNvGrpSpPr/>
              <p:nvPr/>
            </p:nvGrpSpPr>
            <p:grpSpPr>
              <a:xfrm>
                <a:off x="4371654" y="865216"/>
                <a:ext cx="577081" cy="895379"/>
                <a:chOff x="5256877" y="1102237"/>
                <a:chExt cx="577081" cy="895379"/>
              </a:xfrm>
            </p:grpSpPr>
            <p:sp>
              <p:nvSpPr>
                <p:cNvPr id="138" name="圆角矩形 137"/>
                <p:cNvSpPr/>
                <p:nvPr/>
              </p:nvSpPr>
              <p:spPr>
                <a:xfrm>
                  <a:off x="5256877" y="1102237"/>
                  <a:ext cx="534238" cy="895379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文本框 38"/>
                    <p:cNvSpPr txBox="1"/>
                    <p:nvPr/>
                  </p:nvSpPr>
                  <p:spPr>
                    <a:xfrm>
                      <a:off x="5258095" y="1145164"/>
                      <a:ext cx="559833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39" name="文本框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58095" y="1145164"/>
                      <a:ext cx="559833" cy="29559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54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/>
                    <p:cNvSpPr txBox="1"/>
                    <p:nvPr/>
                  </p:nvSpPr>
                  <p:spPr>
                    <a:xfrm>
                      <a:off x="5258095" y="1615637"/>
                      <a:ext cx="575863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40" name="文本框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58095" y="1615637"/>
                      <a:ext cx="575863" cy="295594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9474" b="-224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0" name="组合 209"/>
              <p:cNvGrpSpPr/>
              <p:nvPr/>
            </p:nvGrpSpPr>
            <p:grpSpPr>
              <a:xfrm>
                <a:off x="5204259" y="2629071"/>
                <a:ext cx="756364" cy="956700"/>
                <a:chOff x="6089482" y="2866092"/>
                <a:chExt cx="756364" cy="956700"/>
              </a:xfrm>
            </p:grpSpPr>
            <p:sp>
              <p:nvSpPr>
                <p:cNvPr id="139" name="圆角矩形 138"/>
                <p:cNvSpPr/>
                <p:nvPr/>
              </p:nvSpPr>
              <p:spPr>
                <a:xfrm>
                  <a:off x="6089482" y="2866092"/>
                  <a:ext cx="728084" cy="956700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6115774" y="2969994"/>
                      <a:ext cx="714042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41" name="文本框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5774" y="2969994"/>
                      <a:ext cx="714042" cy="295594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4274" t="-40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本框 41"/>
                    <p:cNvSpPr txBox="1"/>
                    <p:nvPr/>
                  </p:nvSpPr>
                  <p:spPr>
                    <a:xfrm>
                      <a:off x="6115774" y="3440467"/>
                      <a:ext cx="730072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42" name="文本框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5774" y="3440467"/>
                      <a:ext cx="730072" cy="295594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7500" t="-4082" b="-224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1" name="直接箭头连接符 60"/>
              <p:cNvCxnSpPr>
                <a:stCxn id="7" idx="3"/>
                <a:endCxn id="39" idx="1"/>
              </p:cNvCxnSpPr>
              <p:nvPr/>
            </p:nvCxnSpPr>
            <p:spPr>
              <a:xfrm flipV="1">
                <a:off x="3109566" y="1055940"/>
                <a:ext cx="1263306" cy="153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176166" y="2615363"/>
                    <a:ext cx="311496" cy="176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6166" y="2615363"/>
                    <a:ext cx="311496" cy="17697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961"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直接箭头连接符 73"/>
              <p:cNvCxnSpPr>
                <a:stCxn id="7" idx="3"/>
                <a:endCxn id="73" idx="1"/>
              </p:cNvCxnSpPr>
              <p:nvPr/>
            </p:nvCxnSpPr>
            <p:spPr>
              <a:xfrm>
                <a:off x="3109566" y="1209798"/>
                <a:ext cx="1066600" cy="1494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>
                <a:stCxn id="73" idx="3"/>
                <a:endCxn id="42" idx="1"/>
              </p:cNvCxnSpPr>
              <p:nvPr/>
            </p:nvCxnSpPr>
            <p:spPr>
              <a:xfrm>
                <a:off x="4487662" y="2703849"/>
                <a:ext cx="742889" cy="6473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3" idx="3"/>
                <a:endCxn id="41" idx="1"/>
              </p:cNvCxnSpPr>
              <p:nvPr/>
            </p:nvCxnSpPr>
            <p:spPr>
              <a:xfrm>
                <a:off x="4487662" y="2703849"/>
                <a:ext cx="742889" cy="1769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>
                <a:stCxn id="8" idx="3"/>
                <a:endCxn id="73" idx="1"/>
              </p:cNvCxnSpPr>
              <p:nvPr/>
            </p:nvCxnSpPr>
            <p:spPr>
              <a:xfrm>
                <a:off x="3125596" y="1848228"/>
                <a:ext cx="1050570" cy="855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椭圆 91"/>
                  <p:cNvSpPr/>
                  <p:nvPr/>
                </p:nvSpPr>
                <p:spPr>
                  <a:xfrm>
                    <a:off x="3610893" y="1311152"/>
                    <a:ext cx="370637" cy="26270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椭圆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893" y="1311152"/>
                    <a:ext cx="370637" cy="262701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直接箭头连接符 92"/>
              <p:cNvCxnSpPr>
                <a:stCxn id="7" idx="3"/>
                <a:endCxn id="92" idx="2"/>
              </p:cNvCxnSpPr>
              <p:nvPr/>
            </p:nvCxnSpPr>
            <p:spPr>
              <a:xfrm>
                <a:off x="3109566" y="1209798"/>
                <a:ext cx="501327" cy="232705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/>
              <p:cNvCxnSpPr>
                <a:stCxn id="8" idx="3"/>
                <a:endCxn id="92" idx="2"/>
              </p:cNvCxnSpPr>
              <p:nvPr/>
            </p:nvCxnSpPr>
            <p:spPr>
              <a:xfrm flipV="1">
                <a:off x="3125596" y="1442503"/>
                <a:ext cx="485297" cy="4057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/>
              <p:cNvCxnSpPr>
                <a:stCxn id="92" idx="6"/>
                <a:endCxn id="40" idx="1"/>
              </p:cNvCxnSpPr>
              <p:nvPr/>
            </p:nvCxnSpPr>
            <p:spPr>
              <a:xfrm>
                <a:off x="3981530" y="1442503"/>
                <a:ext cx="391342" cy="839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文本框 104"/>
                  <p:cNvSpPr txBox="1"/>
                  <p:nvPr/>
                </p:nvSpPr>
                <p:spPr>
                  <a:xfrm>
                    <a:off x="4237701" y="3905631"/>
                    <a:ext cx="311496" cy="176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5" name="文本框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7701" y="3905631"/>
                    <a:ext cx="311496" cy="17697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961"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文本框 132"/>
                  <p:cNvSpPr txBox="1"/>
                  <p:nvPr/>
                </p:nvSpPr>
                <p:spPr>
                  <a:xfrm>
                    <a:off x="4529449" y="2148911"/>
                    <a:ext cx="311496" cy="176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3" name="文本框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9449" y="2148911"/>
                    <a:ext cx="311496" cy="17697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961"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9" name="组合 208"/>
              <p:cNvGrpSpPr/>
              <p:nvPr/>
            </p:nvGrpSpPr>
            <p:grpSpPr>
              <a:xfrm>
                <a:off x="6413191" y="908143"/>
                <a:ext cx="921176" cy="3599866"/>
                <a:chOff x="7298414" y="1145164"/>
                <a:chExt cx="921176" cy="3599865"/>
              </a:xfrm>
            </p:grpSpPr>
            <p:sp>
              <p:nvSpPr>
                <p:cNvPr id="160" name="圆角矩形 159"/>
                <p:cNvSpPr/>
                <p:nvPr/>
              </p:nvSpPr>
              <p:spPr>
                <a:xfrm>
                  <a:off x="7298414" y="1145164"/>
                  <a:ext cx="921176" cy="3599865"/>
                </a:xfrm>
                <a:prstGeom prst="roundRect">
                  <a:avLst/>
                </a:prstGeom>
                <a:solidFill>
                  <a:schemeClr val="accent2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文本框 113"/>
                    <p:cNvSpPr txBox="1"/>
                    <p:nvPr/>
                  </p:nvSpPr>
                  <p:spPr>
                    <a:xfrm>
                      <a:off x="7472063" y="1400376"/>
                      <a:ext cx="563039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dirty="0"/>
                    </a:p>
                  </p:txBody>
                </p:sp>
              </mc:Choice>
              <mc:Fallback xmlns="">
                <p:sp>
                  <p:nvSpPr>
                    <p:cNvPr id="114" name="文本框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2063" y="1400376"/>
                      <a:ext cx="563039" cy="295594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413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文本框 116"/>
                    <p:cNvSpPr txBox="1"/>
                    <p:nvPr/>
                  </p:nvSpPr>
                  <p:spPr>
                    <a:xfrm>
                      <a:off x="7395262" y="3201144"/>
                      <a:ext cx="717248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dirty="0"/>
                    </a:p>
                  </p:txBody>
                </p:sp>
              </mc:Choice>
              <mc:Fallback xmlns="">
                <p:sp>
                  <p:nvSpPr>
                    <p:cNvPr id="117" name="文本框 1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5262" y="3201144"/>
                      <a:ext cx="717248" cy="29559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1017" t="-6122" b="-306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文本框 151"/>
                    <p:cNvSpPr txBox="1"/>
                    <p:nvPr/>
                  </p:nvSpPr>
                  <p:spPr>
                    <a:xfrm>
                      <a:off x="7395262" y="4155512"/>
                      <a:ext cx="824328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′,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′,…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dirty="0"/>
                    </a:p>
                  </p:txBody>
                </p:sp>
              </mc:Choice>
              <mc:Fallback xmlns="">
                <p:sp>
                  <p:nvSpPr>
                    <p:cNvPr id="152" name="文本框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5262" y="4155512"/>
                      <a:ext cx="824328" cy="29559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9630" t="-625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文本框 158"/>
                    <p:cNvSpPr txBox="1"/>
                    <p:nvPr/>
                  </p:nvSpPr>
                  <p:spPr>
                    <a:xfrm rot="5400000">
                      <a:off x="7632979" y="2406337"/>
                      <a:ext cx="160300" cy="17697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59" name="文本框 1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7632979" y="2406337"/>
                      <a:ext cx="160300" cy="176972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t="-3704" b="-74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1" name="直接箭头连接符 110"/>
              <p:cNvCxnSpPr>
                <a:stCxn id="138" idx="3"/>
                <a:endCxn id="114" idx="1"/>
              </p:cNvCxnSpPr>
              <p:nvPr/>
            </p:nvCxnSpPr>
            <p:spPr>
              <a:xfrm flipV="1">
                <a:off x="4905892" y="1311152"/>
                <a:ext cx="1680948" cy="1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39" idx="3"/>
                <a:endCxn id="117" idx="1"/>
              </p:cNvCxnSpPr>
              <p:nvPr/>
            </p:nvCxnSpPr>
            <p:spPr>
              <a:xfrm>
                <a:off x="5932343" y="3107421"/>
                <a:ext cx="577696" cy="45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/>
              <p:cNvCxnSpPr>
                <a:endCxn id="152" idx="1"/>
              </p:cNvCxnSpPr>
              <p:nvPr/>
            </p:nvCxnSpPr>
            <p:spPr>
              <a:xfrm flipV="1">
                <a:off x="5383920" y="4066289"/>
                <a:ext cx="1126119" cy="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组合 214"/>
              <p:cNvGrpSpPr/>
              <p:nvPr/>
            </p:nvGrpSpPr>
            <p:grpSpPr>
              <a:xfrm>
                <a:off x="5024769" y="1416808"/>
                <a:ext cx="1399663" cy="521168"/>
                <a:chOff x="6264555" y="2111029"/>
                <a:chExt cx="1399663" cy="52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" name="文本框 212"/>
                    <p:cNvSpPr txBox="1"/>
                    <p:nvPr/>
                  </p:nvSpPr>
                  <p:spPr>
                    <a:xfrm>
                      <a:off x="6563233" y="2111029"/>
                      <a:ext cx="1100985" cy="5211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,</m:t>
                            </m:r>
                          </m:oMath>
                        </m:oMathPara>
                      </a14:m>
                      <a:endParaRPr lang="en-US" altLang="zh-CN" sz="1000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+=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−=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zh-CN" altLang="en-US" sz="1000" i="1" dirty="0"/>
                    </a:p>
                  </p:txBody>
                </p:sp>
              </mc:Choice>
              <mc:Fallback xmlns="">
                <p:sp>
                  <p:nvSpPr>
                    <p:cNvPr id="213" name="文本框 2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63233" y="2111029"/>
                      <a:ext cx="1100985" cy="521168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4" name="矩形 213"/>
                <p:cNvSpPr/>
                <p:nvPr/>
              </p:nvSpPr>
              <p:spPr>
                <a:xfrm>
                  <a:off x="6264555" y="2170701"/>
                  <a:ext cx="450118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dirty="0"/>
                    <a:t>e.g., </a:t>
                  </a:r>
                </a:p>
              </p:txBody>
            </p:sp>
          </p:grpSp>
          <p:sp>
            <p:nvSpPr>
              <p:cNvPr id="218" name="圆角矩形 217"/>
              <p:cNvSpPr/>
              <p:nvPr/>
            </p:nvSpPr>
            <p:spPr>
              <a:xfrm>
                <a:off x="88427" y="793598"/>
                <a:ext cx="7315202" cy="3811968"/>
              </a:xfrm>
              <a:prstGeom prst="roundRect">
                <a:avLst>
                  <a:gd name="adj" fmla="val 4767"/>
                </a:avLst>
              </a:prstGeom>
              <a:noFill/>
              <a:ln>
                <a:solidFill>
                  <a:schemeClr val="accent2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0" name="直接箭头连接符 79"/>
              <p:cNvCxnSpPr>
                <a:stCxn id="6" idx="3"/>
                <a:endCxn id="8" idx="1"/>
              </p:cNvCxnSpPr>
              <p:nvPr/>
            </p:nvCxnSpPr>
            <p:spPr>
              <a:xfrm flipV="1">
                <a:off x="497307" y="1848228"/>
                <a:ext cx="2185475" cy="2882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6" idx="3"/>
                <a:endCxn id="10" idx="1"/>
              </p:cNvCxnSpPr>
              <p:nvPr/>
            </p:nvCxnSpPr>
            <p:spPr>
              <a:xfrm>
                <a:off x="497307" y="2136519"/>
                <a:ext cx="2175717" cy="16096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92" idx="6"/>
                <a:endCxn id="73" idx="1"/>
              </p:cNvCxnSpPr>
              <p:nvPr/>
            </p:nvCxnSpPr>
            <p:spPr>
              <a:xfrm>
                <a:off x="3981530" y="1442503"/>
                <a:ext cx="194636" cy="12613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组合 33"/>
              <p:cNvGrpSpPr/>
              <p:nvPr/>
            </p:nvGrpSpPr>
            <p:grpSpPr>
              <a:xfrm>
                <a:off x="131812" y="3469159"/>
                <a:ext cx="2072420" cy="1038850"/>
                <a:chOff x="131812" y="3469159"/>
                <a:chExt cx="2072420" cy="1038850"/>
              </a:xfrm>
            </p:grpSpPr>
            <p:sp>
              <p:nvSpPr>
                <p:cNvPr id="161" name="圆角矩形 160"/>
                <p:cNvSpPr/>
                <p:nvPr/>
              </p:nvSpPr>
              <p:spPr>
                <a:xfrm rot="5400000">
                  <a:off x="430966" y="3454055"/>
                  <a:ext cx="291859" cy="468419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" name="文本框 180"/>
                <p:cNvSpPr txBox="1"/>
                <p:nvPr/>
              </p:nvSpPr>
              <p:spPr>
                <a:xfrm>
                  <a:off x="943579" y="3544895"/>
                  <a:ext cx="10992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子电路模块</a:t>
                  </a:r>
                </a:p>
              </p:txBody>
            </p:sp>
            <p:sp>
              <p:nvSpPr>
                <p:cNvPr id="183" name="文本框 182"/>
                <p:cNvSpPr txBox="1"/>
                <p:nvPr/>
              </p:nvSpPr>
              <p:spPr>
                <a:xfrm>
                  <a:off x="944264" y="3862806"/>
                  <a:ext cx="12599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计算内部变量</a:t>
                  </a:r>
                </a:p>
              </p:txBody>
            </p:sp>
            <p:grpSp>
              <p:nvGrpSpPr>
                <p:cNvPr id="195" name="组合 194"/>
                <p:cNvGrpSpPr/>
                <p:nvPr/>
              </p:nvGrpSpPr>
              <p:grpSpPr>
                <a:xfrm>
                  <a:off x="204734" y="3924917"/>
                  <a:ext cx="705850" cy="221994"/>
                  <a:chOff x="9032033" y="2662931"/>
                  <a:chExt cx="920769" cy="203161"/>
                </a:xfrm>
              </p:grpSpPr>
              <p:cxnSp>
                <p:nvCxnSpPr>
                  <p:cNvPr id="170" name="直接箭头连接符 169"/>
                  <p:cNvCxnSpPr>
                    <a:endCxn id="171" idx="2"/>
                  </p:cNvCxnSpPr>
                  <p:nvPr/>
                </p:nvCxnSpPr>
                <p:spPr>
                  <a:xfrm>
                    <a:off x="9032033" y="2662931"/>
                    <a:ext cx="295934" cy="101581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1" name="椭圆 170"/>
                      <p:cNvSpPr/>
                      <p:nvPr/>
                    </p:nvSpPr>
                    <p:spPr>
                      <a:xfrm>
                        <a:off x="9327967" y="2662931"/>
                        <a:ext cx="389312" cy="203161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zh-CN" alt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1" name="椭圆 17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27967" y="2662931"/>
                        <a:ext cx="389312" cy="203161"/>
                      </a:xfrm>
                      <a:prstGeom prst="ellipse">
                        <a:avLst/>
                      </a:prstGeom>
                      <a:blipFill rotWithShape="0">
                        <a:blip r:embed="rId20"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5" name="直接箭头连接符 184"/>
                  <p:cNvCxnSpPr>
                    <a:stCxn id="171" idx="6"/>
                  </p:cNvCxnSpPr>
                  <p:nvPr/>
                </p:nvCxnSpPr>
                <p:spPr>
                  <a:xfrm flipV="1">
                    <a:off x="9717279" y="2764511"/>
                    <a:ext cx="235523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箭头连接符 190"/>
                  <p:cNvCxnSpPr>
                    <a:endCxn id="171" idx="2"/>
                  </p:cNvCxnSpPr>
                  <p:nvPr/>
                </p:nvCxnSpPr>
                <p:spPr>
                  <a:xfrm flipV="1">
                    <a:off x="9032033" y="2764512"/>
                    <a:ext cx="295934" cy="1015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8" name="圆角矩形 227"/>
                <p:cNvSpPr/>
                <p:nvPr/>
              </p:nvSpPr>
              <p:spPr>
                <a:xfrm>
                  <a:off x="131812" y="3469159"/>
                  <a:ext cx="2065313" cy="1038850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7" name="直接箭头连接符 96"/>
                <p:cNvCxnSpPr/>
                <p:nvPr/>
              </p:nvCxnSpPr>
              <p:spPr>
                <a:xfrm>
                  <a:off x="415217" y="4317181"/>
                  <a:ext cx="337527" cy="44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文本框 99"/>
                <p:cNvSpPr txBox="1"/>
                <p:nvPr/>
              </p:nvSpPr>
              <p:spPr>
                <a:xfrm>
                  <a:off x="943579" y="4165509"/>
                  <a:ext cx="10957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组装 </a:t>
                  </a:r>
                  <a:r>
                    <a:rPr lang="en-US" altLang="zh-CN" sz="1400" dirty="0"/>
                    <a:t>&amp; </a:t>
                  </a:r>
                  <a:r>
                    <a:rPr lang="zh-CN" altLang="en-US" sz="1400" dirty="0"/>
                    <a:t>传递</a:t>
                  </a:r>
                </a:p>
              </p:txBody>
            </p:sp>
          </p:grpSp>
          <p:cxnSp>
            <p:nvCxnSpPr>
              <p:cNvPr id="81" name="直接箭头连接符 80"/>
              <p:cNvCxnSpPr>
                <a:stCxn id="8" idx="3"/>
                <a:endCxn id="40" idx="1"/>
              </p:cNvCxnSpPr>
              <p:nvPr/>
            </p:nvCxnSpPr>
            <p:spPr>
              <a:xfrm flipV="1">
                <a:off x="3125596" y="1526413"/>
                <a:ext cx="1247276" cy="3218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820252" y="1486060"/>
                    <a:ext cx="302967" cy="176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252" y="1486060"/>
                    <a:ext cx="302967" cy="17697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8163" r="-16327" b="-344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3003573" y="1314880"/>
                    <a:ext cx="462563" cy="18902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98" name="文本框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3573" y="1314880"/>
                    <a:ext cx="462563" cy="18902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5263" r="-9211" b="-322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/>
                  <p:cNvSpPr txBox="1"/>
                  <p:nvPr/>
                </p:nvSpPr>
                <p:spPr>
                  <a:xfrm>
                    <a:off x="5093059" y="1020699"/>
                    <a:ext cx="944105" cy="2029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01" name="文本框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3059" y="1020699"/>
                    <a:ext cx="944105" cy="202941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290" b="-1470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7067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8427" y="67910"/>
            <a:ext cx="7315202" cy="4537656"/>
            <a:chOff x="88427" y="67910"/>
            <a:chExt cx="7315202" cy="4537656"/>
          </a:xfrm>
        </p:grpSpPr>
        <p:grpSp>
          <p:nvGrpSpPr>
            <p:cNvPr id="208" name="组合 207"/>
            <p:cNvGrpSpPr/>
            <p:nvPr/>
          </p:nvGrpSpPr>
          <p:grpSpPr>
            <a:xfrm>
              <a:off x="88428" y="67910"/>
              <a:ext cx="7315201" cy="684913"/>
              <a:chOff x="965003" y="236056"/>
              <a:chExt cx="7315200" cy="702206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965003" y="236056"/>
                <a:ext cx="7315200" cy="702206"/>
              </a:xfrm>
              <a:prstGeom prst="roundRect">
                <a:avLst/>
              </a:prstGeom>
              <a:solidFill>
                <a:schemeClr val="accent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文本框 196"/>
              <p:cNvSpPr txBox="1"/>
              <p:nvPr/>
            </p:nvSpPr>
            <p:spPr>
              <a:xfrm>
                <a:off x="1017037" y="318238"/>
                <a:ext cx="542510" cy="536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顶层</a:t>
                </a:r>
                <a:endParaRPr lang="en-US" altLang="zh-CN" sz="1400" b="1" dirty="0"/>
              </a:p>
              <a:p>
                <a:r>
                  <a:rPr lang="zh-CN" altLang="en-US" sz="1400" b="1" dirty="0"/>
                  <a:t>电路</a:t>
                </a:r>
              </a:p>
            </p:txBody>
          </p:sp>
          <p:sp>
            <p:nvSpPr>
              <p:cNvPr id="198" name="文本框 197"/>
              <p:cNvSpPr txBox="1"/>
              <p:nvPr/>
            </p:nvSpPr>
            <p:spPr>
              <a:xfrm>
                <a:off x="3417755" y="318238"/>
                <a:ext cx="736907" cy="536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第</a:t>
                </a:r>
                <a:r>
                  <a:rPr lang="en-US" altLang="zh-CN" sz="1400" dirty="0"/>
                  <a:t>1</a:t>
                </a:r>
                <a:r>
                  <a:rPr lang="zh-CN" altLang="en-US" sz="1400" dirty="0"/>
                  <a:t>层子电路</a:t>
                </a:r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5170709" y="318238"/>
                <a:ext cx="747427" cy="536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第</a:t>
                </a:r>
                <a:r>
                  <a:rPr lang="en-US" altLang="zh-CN" sz="1400" dirty="0"/>
                  <a:t>2</a:t>
                </a:r>
                <a:r>
                  <a:rPr lang="zh-CN" altLang="en-US" sz="1400" dirty="0"/>
                  <a:t>层子电路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文本框 199"/>
                  <p:cNvSpPr txBox="1"/>
                  <p:nvPr/>
                </p:nvSpPr>
                <p:spPr>
                  <a:xfrm>
                    <a:off x="6473525" y="441349"/>
                    <a:ext cx="311496" cy="18144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0" name="文本框 1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3525" y="441349"/>
                    <a:ext cx="311496" cy="18144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961"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1" name="文本框 200"/>
              <p:cNvSpPr txBox="1"/>
              <p:nvPr/>
            </p:nvSpPr>
            <p:spPr>
              <a:xfrm>
                <a:off x="7289802" y="278640"/>
                <a:ext cx="929787" cy="536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各子电路方程余项</a:t>
                </a:r>
              </a:p>
            </p:txBody>
          </p:sp>
          <p:sp>
            <p:nvSpPr>
              <p:cNvPr id="204" name="右箭头 203"/>
              <p:cNvSpPr/>
              <p:nvPr/>
            </p:nvSpPr>
            <p:spPr>
              <a:xfrm>
                <a:off x="1844567" y="505047"/>
                <a:ext cx="1237783" cy="13850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右箭头 204"/>
              <p:cNvSpPr/>
              <p:nvPr/>
            </p:nvSpPr>
            <p:spPr>
              <a:xfrm>
                <a:off x="4315186" y="505047"/>
                <a:ext cx="759005" cy="133795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右箭头 205"/>
              <p:cNvSpPr/>
              <p:nvPr/>
            </p:nvSpPr>
            <p:spPr>
              <a:xfrm>
                <a:off x="5946971" y="505046"/>
                <a:ext cx="285022" cy="133796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88427" y="793598"/>
              <a:ext cx="7315202" cy="3811968"/>
              <a:chOff x="88427" y="793598"/>
              <a:chExt cx="7315202" cy="3811968"/>
            </a:xfrm>
          </p:grpSpPr>
          <p:grpSp>
            <p:nvGrpSpPr>
              <p:cNvPr id="162" name="组合 161"/>
              <p:cNvGrpSpPr/>
              <p:nvPr/>
            </p:nvGrpSpPr>
            <p:grpSpPr>
              <a:xfrm>
                <a:off x="131812" y="1276749"/>
                <a:ext cx="542510" cy="1106082"/>
                <a:chOff x="1017037" y="2011709"/>
                <a:chExt cx="542510" cy="1106082"/>
              </a:xfrm>
            </p:grpSpPr>
            <p:sp>
              <p:nvSpPr>
                <p:cNvPr id="134" name="圆角矩形 133"/>
                <p:cNvSpPr/>
                <p:nvPr/>
              </p:nvSpPr>
              <p:spPr>
                <a:xfrm>
                  <a:off x="1017037" y="2011709"/>
                  <a:ext cx="542510" cy="1106082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文本框 4"/>
                    <p:cNvSpPr txBox="1"/>
                    <p:nvPr/>
                  </p:nvSpPr>
                  <p:spPr>
                    <a:xfrm>
                      <a:off x="1186964" y="2094546"/>
                      <a:ext cx="17953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5" name="文本框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6964" y="2094546"/>
                      <a:ext cx="179536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0000" r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文本框 5"/>
                    <p:cNvSpPr txBox="1"/>
                    <p:nvPr/>
                  </p:nvSpPr>
                  <p:spPr>
                    <a:xfrm>
                      <a:off x="1186966" y="2732979"/>
                      <a:ext cx="19556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6" name="文本框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6966" y="2732979"/>
                      <a:ext cx="195566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30303" r="-27273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1" name="组合 140"/>
              <p:cNvGrpSpPr/>
              <p:nvPr/>
            </p:nvGrpSpPr>
            <p:grpSpPr>
              <a:xfrm>
                <a:off x="2616311" y="975973"/>
                <a:ext cx="542510" cy="1106082"/>
                <a:chOff x="3501536" y="1212994"/>
                <a:chExt cx="542510" cy="1106082"/>
              </a:xfrm>
            </p:grpSpPr>
            <p:sp>
              <p:nvSpPr>
                <p:cNvPr id="136" name="圆角矩形 135"/>
                <p:cNvSpPr/>
                <p:nvPr/>
              </p:nvSpPr>
              <p:spPr>
                <a:xfrm>
                  <a:off x="3501536" y="1212994"/>
                  <a:ext cx="542510" cy="1106082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/>
                    <p:cNvSpPr txBox="1"/>
                    <p:nvPr/>
                  </p:nvSpPr>
                  <p:spPr>
                    <a:xfrm>
                      <a:off x="3568007" y="1299022"/>
                      <a:ext cx="426784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7" name="文本框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8007" y="1299022"/>
                      <a:ext cx="426784" cy="29559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/>
                    <p:cNvSpPr txBox="1"/>
                    <p:nvPr/>
                  </p:nvSpPr>
                  <p:spPr>
                    <a:xfrm>
                      <a:off x="3568007" y="1937452"/>
                      <a:ext cx="442814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8" name="文本框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8007" y="1937452"/>
                      <a:ext cx="442814" cy="29559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2329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2" name="组合 141"/>
              <p:cNvGrpSpPr/>
              <p:nvPr/>
            </p:nvGrpSpPr>
            <p:grpSpPr>
              <a:xfrm>
                <a:off x="2611362" y="2877224"/>
                <a:ext cx="542510" cy="1106082"/>
                <a:chOff x="3496727" y="3638947"/>
                <a:chExt cx="542510" cy="1106082"/>
              </a:xfrm>
            </p:grpSpPr>
            <p:sp>
              <p:nvSpPr>
                <p:cNvPr id="137" name="圆角矩形 136"/>
                <p:cNvSpPr/>
                <p:nvPr/>
              </p:nvSpPr>
              <p:spPr>
                <a:xfrm>
                  <a:off x="3496727" y="3638947"/>
                  <a:ext cx="542510" cy="1106082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文本框 8"/>
                    <p:cNvSpPr txBox="1"/>
                    <p:nvPr/>
                  </p:nvSpPr>
                  <p:spPr>
                    <a:xfrm>
                      <a:off x="3558389" y="3721651"/>
                      <a:ext cx="426784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9" name="文本框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8389" y="3721651"/>
                      <a:ext cx="426784" cy="29559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3558389" y="4360081"/>
                      <a:ext cx="442814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8389" y="4360081"/>
                      <a:ext cx="442814" cy="29559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500" b="-224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" name="直接箭头连接符 11"/>
              <p:cNvCxnSpPr>
                <a:stCxn id="5" idx="3"/>
                <a:endCxn id="7" idx="1"/>
              </p:cNvCxnSpPr>
              <p:nvPr/>
            </p:nvCxnSpPr>
            <p:spPr>
              <a:xfrm flipV="1">
                <a:off x="481275" y="1209798"/>
                <a:ext cx="2201507" cy="2882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5" idx="3"/>
                <a:endCxn id="9" idx="1"/>
              </p:cNvCxnSpPr>
              <p:nvPr/>
            </p:nvCxnSpPr>
            <p:spPr>
              <a:xfrm>
                <a:off x="481275" y="1498086"/>
                <a:ext cx="2191749" cy="16096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235429" y="1542063"/>
                <a:ext cx="961696" cy="354724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SubModel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接箭头连接符 18"/>
              <p:cNvCxnSpPr>
                <a:stCxn id="5" idx="3"/>
                <a:endCxn id="16" idx="2"/>
              </p:cNvCxnSpPr>
              <p:nvPr/>
            </p:nvCxnSpPr>
            <p:spPr>
              <a:xfrm>
                <a:off x="481275" y="1498086"/>
                <a:ext cx="754154" cy="221339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6" idx="3"/>
                <a:endCxn id="16" idx="2"/>
              </p:cNvCxnSpPr>
              <p:nvPr/>
            </p:nvCxnSpPr>
            <p:spPr>
              <a:xfrm flipV="1">
                <a:off x="497307" y="1719425"/>
                <a:ext cx="738122" cy="417094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16" idx="6"/>
                <a:endCxn id="8" idx="1"/>
              </p:cNvCxnSpPr>
              <p:nvPr/>
            </p:nvCxnSpPr>
            <p:spPr>
              <a:xfrm>
                <a:off x="2197125" y="1719425"/>
                <a:ext cx="485657" cy="128803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stCxn id="16" idx="6"/>
                <a:endCxn id="10" idx="1"/>
              </p:cNvCxnSpPr>
              <p:nvPr/>
            </p:nvCxnSpPr>
            <p:spPr>
              <a:xfrm>
                <a:off x="2197125" y="1719425"/>
                <a:ext cx="475899" cy="202673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1" name="组合 210"/>
              <p:cNvGrpSpPr/>
              <p:nvPr/>
            </p:nvGrpSpPr>
            <p:grpSpPr>
              <a:xfrm>
                <a:off x="4371654" y="865216"/>
                <a:ext cx="577081" cy="895379"/>
                <a:chOff x="5256877" y="1102237"/>
                <a:chExt cx="577081" cy="895379"/>
              </a:xfrm>
            </p:grpSpPr>
            <p:sp>
              <p:nvSpPr>
                <p:cNvPr id="138" name="圆角矩形 137"/>
                <p:cNvSpPr/>
                <p:nvPr/>
              </p:nvSpPr>
              <p:spPr>
                <a:xfrm>
                  <a:off x="5256877" y="1102237"/>
                  <a:ext cx="534238" cy="895379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文本框 38"/>
                    <p:cNvSpPr txBox="1"/>
                    <p:nvPr/>
                  </p:nvSpPr>
                  <p:spPr>
                    <a:xfrm>
                      <a:off x="5258095" y="1145164"/>
                      <a:ext cx="559833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39" name="文本框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58095" y="1145164"/>
                      <a:ext cx="559833" cy="29559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54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/>
                    <p:cNvSpPr txBox="1"/>
                    <p:nvPr/>
                  </p:nvSpPr>
                  <p:spPr>
                    <a:xfrm>
                      <a:off x="5258095" y="1615637"/>
                      <a:ext cx="575863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40" name="文本框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58095" y="1615637"/>
                      <a:ext cx="575863" cy="295594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9474" b="-224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0" name="组合 209"/>
              <p:cNvGrpSpPr/>
              <p:nvPr/>
            </p:nvGrpSpPr>
            <p:grpSpPr>
              <a:xfrm>
                <a:off x="5204259" y="2629071"/>
                <a:ext cx="756364" cy="956700"/>
                <a:chOff x="6089482" y="2866092"/>
                <a:chExt cx="756364" cy="956700"/>
              </a:xfrm>
            </p:grpSpPr>
            <p:sp>
              <p:nvSpPr>
                <p:cNvPr id="139" name="圆角矩形 138"/>
                <p:cNvSpPr/>
                <p:nvPr/>
              </p:nvSpPr>
              <p:spPr>
                <a:xfrm>
                  <a:off x="6089482" y="2866092"/>
                  <a:ext cx="728084" cy="956700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6115774" y="2969994"/>
                      <a:ext cx="714042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41" name="文本框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5774" y="2969994"/>
                      <a:ext cx="714042" cy="295594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4274" t="-40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本框 41"/>
                    <p:cNvSpPr txBox="1"/>
                    <p:nvPr/>
                  </p:nvSpPr>
                  <p:spPr>
                    <a:xfrm>
                      <a:off x="6115774" y="3440467"/>
                      <a:ext cx="730072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42" name="文本框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5774" y="3440467"/>
                      <a:ext cx="730072" cy="295594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7500" t="-4082" b="-224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1" name="直接箭头连接符 60"/>
              <p:cNvCxnSpPr>
                <a:stCxn id="7" idx="3"/>
                <a:endCxn id="39" idx="1"/>
              </p:cNvCxnSpPr>
              <p:nvPr/>
            </p:nvCxnSpPr>
            <p:spPr>
              <a:xfrm flipV="1">
                <a:off x="3109566" y="1055940"/>
                <a:ext cx="1263306" cy="153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176166" y="2615363"/>
                    <a:ext cx="311496" cy="176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6166" y="2615363"/>
                    <a:ext cx="311496" cy="17697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961"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直接箭头连接符 73"/>
              <p:cNvCxnSpPr>
                <a:stCxn id="7" idx="3"/>
                <a:endCxn id="73" idx="1"/>
              </p:cNvCxnSpPr>
              <p:nvPr/>
            </p:nvCxnSpPr>
            <p:spPr>
              <a:xfrm>
                <a:off x="3109566" y="1209798"/>
                <a:ext cx="1066600" cy="1494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>
                <a:stCxn id="73" idx="3"/>
                <a:endCxn id="42" idx="1"/>
              </p:cNvCxnSpPr>
              <p:nvPr/>
            </p:nvCxnSpPr>
            <p:spPr>
              <a:xfrm>
                <a:off x="4487662" y="2703849"/>
                <a:ext cx="742889" cy="6473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3" idx="3"/>
                <a:endCxn id="41" idx="1"/>
              </p:cNvCxnSpPr>
              <p:nvPr/>
            </p:nvCxnSpPr>
            <p:spPr>
              <a:xfrm>
                <a:off x="4487662" y="2703849"/>
                <a:ext cx="742889" cy="1769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>
                <a:stCxn id="8" idx="3"/>
                <a:endCxn id="73" idx="1"/>
              </p:cNvCxnSpPr>
              <p:nvPr/>
            </p:nvCxnSpPr>
            <p:spPr>
              <a:xfrm>
                <a:off x="3125596" y="1848228"/>
                <a:ext cx="1050570" cy="855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椭圆 91"/>
                  <p:cNvSpPr/>
                  <p:nvPr/>
                </p:nvSpPr>
                <p:spPr>
                  <a:xfrm>
                    <a:off x="3610893" y="1311152"/>
                    <a:ext cx="370637" cy="2627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椭圆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893" y="1311152"/>
                    <a:ext cx="370637" cy="262701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直接箭头连接符 92"/>
              <p:cNvCxnSpPr>
                <a:stCxn id="7" idx="3"/>
                <a:endCxn id="92" idx="2"/>
              </p:cNvCxnSpPr>
              <p:nvPr/>
            </p:nvCxnSpPr>
            <p:spPr>
              <a:xfrm>
                <a:off x="3109566" y="1209798"/>
                <a:ext cx="501327" cy="232705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/>
              <p:cNvCxnSpPr>
                <a:stCxn id="8" idx="3"/>
                <a:endCxn id="92" idx="2"/>
              </p:cNvCxnSpPr>
              <p:nvPr/>
            </p:nvCxnSpPr>
            <p:spPr>
              <a:xfrm flipV="1">
                <a:off x="3125596" y="1442503"/>
                <a:ext cx="485297" cy="405725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/>
              <p:cNvCxnSpPr>
                <a:stCxn id="92" idx="6"/>
                <a:endCxn id="40" idx="1"/>
              </p:cNvCxnSpPr>
              <p:nvPr/>
            </p:nvCxnSpPr>
            <p:spPr>
              <a:xfrm>
                <a:off x="3981530" y="1442503"/>
                <a:ext cx="391342" cy="8391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文本框 104"/>
                  <p:cNvSpPr txBox="1"/>
                  <p:nvPr/>
                </p:nvSpPr>
                <p:spPr>
                  <a:xfrm>
                    <a:off x="4237701" y="3905631"/>
                    <a:ext cx="311496" cy="176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5" name="文本框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7701" y="3905631"/>
                    <a:ext cx="311496" cy="17697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961"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文本框 132"/>
                  <p:cNvSpPr txBox="1"/>
                  <p:nvPr/>
                </p:nvSpPr>
                <p:spPr>
                  <a:xfrm>
                    <a:off x="4529449" y="2148911"/>
                    <a:ext cx="311496" cy="176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3" name="文本框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9449" y="2148911"/>
                    <a:ext cx="311496" cy="17697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961"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9" name="组合 208"/>
              <p:cNvGrpSpPr/>
              <p:nvPr/>
            </p:nvGrpSpPr>
            <p:grpSpPr>
              <a:xfrm>
                <a:off x="6413191" y="908143"/>
                <a:ext cx="921176" cy="3599866"/>
                <a:chOff x="7298414" y="1145164"/>
                <a:chExt cx="921176" cy="3599865"/>
              </a:xfrm>
            </p:grpSpPr>
            <p:sp>
              <p:nvSpPr>
                <p:cNvPr id="160" name="圆角矩形 159"/>
                <p:cNvSpPr/>
                <p:nvPr/>
              </p:nvSpPr>
              <p:spPr>
                <a:xfrm>
                  <a:off x="7298414" y="1145164"/>
                  <a:ext cx="921176" cy="3599865"/>
                </a:xfrm>
                <a:prstGeom prst="roundRect">
                  <a:avLst/>
                </a:prstGeom>
                <a:solidFill>
                  <a:schemeClr val="accent2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文本框 113"/>
                    <p:cNvSpPr txBox="1"/>
                    <p:nvPr/>
                  </p:nvSpPr>
                  <p:spPr>
                    <a:xfrm>
                      <a:off x="7472063" y="1400376"/>
                      <a:ext cx="563039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dirty="0"/>
                    </a:p>
                  </p:txBody>
                </p:sp>
              </mc:Choice>
              <mc:Fallback xmlns="">
                <p:sp>
                  <p:nvSpPr>
                    <p:cNvPr id="114" name="文本框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2063" y="1400376"/>
                      <a:ext cx="563039" cy="295594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413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文本框 116"/>
                    <p:cNvSpPr txBox="1"/>
                    <p:nvPr/>
                  </p:nvSpPr>
                  <p:spPr>
                    <a:xfrm>
                      <a:off x="7395262" y="3201144"/>
                      <a:ext cx="717248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dirty="0"/>
                    </a:p>
                  </p:txBody>
                </p:sp>
              </mc:Choice>
              <mc:Fallback xmlns="">
                <p:sp>
                  <p:nvSpPr>
                    <p:cNvPr id="117" name="文本框 1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5262" y="3201144"/>
                      <a:ext cx="717248" cy="29559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1017" t="-6122" b="-306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文本框 151"/>
                    <p:cNvSpPr txBox="1"/>
                    <p:nvPr/>
                  </p:nvSpPr>
                  <p:spPr>
                    <a:xfrm>
                      <a:off x="7395262" y="4155512"/>
                      <a:ext cx="824328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′,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′,…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dirty="0"/>
                    </a:p>
                  </p:txBody>
                </p:sp>
              </mc:Choice>
              <mc:Fallback xmlns="">
                <p:sp>
                  <p:nvSpPr>
                    <p:cNvPr id="152" name="文本框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5262" y="4155512"/>
                      <a:ext cx="824328" cy="29559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9630" t="-625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文本框 158"/>
                    <p:cNvSpPr txBox="1"/>
                    <p:nvPr/>
                  </p:nvSpPr>
                  <p:spPr>
                    <a:xfrm rot="5400000">
                      <a:off x="7632979" y="2406337"/>
                      <a:ext cx="160300" cy="17697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59" name="文本框 1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7632979" y="2406337"/>
                      <a:ext cx="160300" cy="176972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t="-3704" b="-74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1" name="直接箭头连接符 110"/>
              <p:cNvCxnSpPr>
                <a:stCxn id="138" idx="3"/>
                <a:endCxn id="114" idx="1"/>
              </p:cNvCxnSpPr>
              <p:nvPr/>
            </p:nvCxnSpPr>
            <p:spPr>
              <a:xfrm flipV="1">
                <a:off x="4905892" y="1311152"/>
                <a:ext cx="1680948" cy="1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39" idx="3"/>
                <a:endCxn id="117" idx="1"/>
              </p:cNvCxnSpPr>
              <p:nvPr/>
            </p:nvCxnSpPr>
            <p:spPr>
              <a:xfrm>
                <a:off x="5932343" y="3107421"/>
                <a:ext cx="577696" cy="45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/>
              <p:cNvCxnSpPr>
                <a:endCxn id="152" idx="1"/>
              </p:cNvCxnSpPr>
              <p:nvPr/>
            </p:nvCxnSpPr>
            <p:spPr>
              <a:xfrm flipV="1">
                <a:off x="5383920" y="4066289"/>
                <a:ext cx="1126119" cy="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组合 214"/>
              <p:cNvGrpSpPr/>
              <p:nvPr/>
            </p:nvGrpSpPr>
            <p:grpSpPr>
              <a:xfrm>
                <a:off x="5024768" y="1416808"/>
                <a:ext cx="1399664" cy="521168"/>
                <a:chOff x="6264554" y="2111029"/>
                <a:chExt cx="1399664" cy="52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" name="文本框 212"/>
                    <p:cNvSpPr txBox="1"/>
                    <p:nvPr/>
                  </p:nvSpPr>
                  <p:spPr>
                    <a:xfrm>
                      <a:off x="6563233" y="2111029"/>
                      <a:ext cx="1100985" cy="5211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,</m:t>
                            </m:r>
                          </m:oMath>
                        </m:oMathPara>
                      </a14:m>
                      <a:endParaRPr lang="en-US" altLang="zh-CN" sz="1000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+=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−=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zh-CN" altLang="en-US" sz="1000" i="1" dirty="0"/>
                    </a:p>
                  </p:txBody>
                </p:sp>
              </mc:Choice>
              <mc:Fallback xmlns="">
                <p:sp>
                  <p:nvSpPr>
                    <p:cNvPr id="213" name="文本框 2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63233" y="2111029"/>
                      <a:ext cx="1100985" cy="521168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4" name="矩形 213"/>
                <p:cNvSpPr/>
                <p:nvPr/>
              </p:nvSpPr>
              <p:spPr>
                <a:xfrm>
                  <a:off x="6264554" y="2170701"/>
                  <a:ext cx="45000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dirty="0"/>
                    <a:t>e.g., </a:t>
                  </a:r>
                </a:p>
              </p:txBody>
            </p:sp>
          </p:grpSp>
          <p:sp>
            <p:nvSpPr>
              <p:cNvPr id="218" name="圆角矩形 217"/>
              <p:cNvSpPr/>
              <p:nvPr/>
            </p:nvSpPr>
            <p:spPr>
              <a:xfrm>
                <a:off x="88427" y="793598"/>
                <a:ext cx="7315202" cy="3811968"/>
              </a:xfrm>
              <a:prstGeom prst="roundRect">
                <a:avLst>
                  <a:gd name="adj" fmla="val 4767"/>
                </a:avLst>
              </a:prstGeom>
              <a:noFill/>
              <a:ln>
                <a:solidFill>
                  <a:schemeClr val="accent2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0" name="直接箭头连接符 79"/>
              <p:cNvCxnSpPr>
                <a:stCxn id="6" idx="3"/>
                <a:endCxn id="8" idx="1"/>
              </p:cNvCxnSpPr>
              <p:nvPr/>
            </p:nvCxnSpPr>
            <p:spPr>
              <a:xfrm flipV="1">
                <a:off x="497307" y="1848228"/>
                <a:ext cx="2185475" cy="2882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6" idx="3"/>
                <a:endCxn id="10" idx="1"/>
              </p:cNvCxnSpPr>
              <p:nvPr/>
            </p:nvCxnSpPr>
            <p:spPr>
              <a:xfrm>
                <a:off x="497307" y="2136519"/>
                <a:ext cx="2175717" cy="16096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92" idx="6"/>
                <a:endCxn id="73" idx="1"/>
              </p:cNvCxnSpPr>
              <p:nvPr/>
            </p:nvCxnSpPr>
            <p:spPr>
              <a:xfrm>
                <a:off x="3981530" y="1442503"/>
                <a:ext cx="194636" cy="1261346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组合 33"/>
              <p:cNvGrpSpPr/>
              <p:nvPr/>
            </p:nvGrpSpPr>
            <p:grpSpPr>
              <a:xfrm>
                <a:off x="131812" y="3469159"/>
                <a:ext cx="2072420" cy="1038850"/>
                <a:chOff x="131812" y="3469159"/>
                <a:chExt cx="2072420" cy="1038850"/>
              </a:xfrm>
            </p:grpSpPr>
            <p:sp>
              <p:nvSpPr>
                <p:cNvPr id="161" name="圆角矩形 160"/>
                <p:cNvSpPr/>
                <p:nvPr/>
              </p:nvSpPr>
              <p:spPr>
                <a:xfrm rot="5400000">
                  <a:off x="430966" y="3454055"/>
                  <a:ext cx="291859" cy="468419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" name="文本框 180"/>
                <p:cNvSpPr txBox="1"/>
                <p:nvPr/>
              </p:nvSpPr>
              <p:spPr>
                <a:xfrm>
                  <a:off x="943579" y="3544895"/>
                  <a:ext cx="10992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子电路模块</a:t>
                  </a:r>
                </a:p>
              </p:txBody>
            </p:sp>
            <p:sp>
              <p:nvSpPr>
                <p:cNvPr id="183" name="文本框 182"/>
                <p:cNvSpPr txBox="1"/>
                <p:nvPr/>
              </p:nvSpPr>
              <p:spPr>
                <a:xfrm>
                  <a:off x="944264" y="3862806"/>
                  <a:ext cx="12599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计算内部变量</a:t>
                  </a:r>
                </a:p>
              </p:txBody>
            </p:sp>
            <p:grpSp>
              <p:nvGrpSpPr>
                <p:cNvPr id="195" name="组合 194"/>
                <p:cNvGrpSpPr/>
                <p:nvPr/>
              </p:nvGrpSpPr>
              <p:grpSpPr>
                <a:xfrm>
                  <a:off x="204734" y="3924917"/>
                  <a:ext cx="705850" cy="221994"/>
                  <a:chOff x="9032033" y="2662931"/>
                  <a:chExt cx="920769" cy="203161"/>
                </a:xfrm>
              </p:grpSpPr>
              <p:cxnSp>
                <p:nvCxnSpPr>
                  <p:cNvPr id="170" name="直接箭头连接符 169"/>
                  <p:cNvCxnSpPr>
                    <a:endCxn id="171" idx="2"/>
                  </p:cNvCxnSpPr>
                  <p:nvPr/>
                </p:nvCxnSpPr>
                <p:spPr>
                  <a:xfrm>
                    <a:off x="9032033" y="2662931"/>
                    <a:ext cx="295934" cy="101581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1" name="椭圆 170"/>
                      <p:cNvSpPr/>
                      <p:nvPr/>
                    </p:nvSpPr>
                    <p:spPr>
                      <a:xfrm>
                        <a:off x="9327967" y="2662931"/>
                        <a:ext cx="389312" cy="203161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zh-CN" alt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1" name="椭圆 17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27967" y="2662931"/>
                        <a:ext cx="389312" cy="203161"/>
                      </a:xfrm>
                      <a:prstGeom prst="ellipse">
                        <a:avLst/>
                      </a:prstGeom>
                      <a:blipFill rotWithShape="0">
                        <a:blip r:embed="rId20"/>
                        <a:stretch>
                          <a:fillRect/>
                        </a:stretch>
                      </a:blipFill>
                      <a:ln>
                        <a:solidFill>
                          <a:srgbClr val="00B0F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5" name="直接箭头连接符 184"/>
                  <p:cNvCxnSpPr>
                    <a:stCxn id="171" idx="6"/>
                  </p:cNvCxnSpPr>
                  <p:nvPr/>
                </p:nvCxnSpPr>
                <p:spPr>
                  <a:xfrm flipV="1">
                    <a:off x="9717279" y="2764511"/>
                    <a:ext cx="235523" cy="1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箭头连接符 190"/>
                  <p:cNvCxnSpPr>
                    <a:endCxn id="171" idx="2"/>
                  </p:cNvCxnSpPr>
                  <p:nvPr/>
                </p:nvCxnSpPr>
                <p:spPr>
                  <a:xfrm flipV="1">
                    <a:off x="9032033" y="2764512"/>
                    <a:ext cx="295934" cy="101580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8" name="圆角矩形 227"/>
                <p:cNvSpPr/>
                <p:nvPr/>
              </p:nvSpPr>
              <p:spPr>
                <a:xfrm>
                  <a:off x="131812" y="3469159"/>
                  <a:ext cx="2065313" cy="1038850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7" name="直接箭头连接符 96"/>
                <p:cNvCxnSpPr/>
                <p:nvPr/>
              </p:nvCxnSpPr>
              <p:spPr>
                <a:xfrm>
                  <a:off x="415217" y="4317181"/>
                  <a:ext cx="337527" cy="44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文本框 99"/>
                <p:cNvSpPr txBox="1"/>
                <p:nvPr/>
              </p:nvSpPr>
              <p:spPr>
                <a:xfrm>
                  <a:off x="943579" y="4165509"/>
                  <a:ext cx="10957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组装 </a:t>
                  </a:r>
                  <a:r>
                    <a:rPr lang="en-US" altLang="zh-CN" sz="1400" dirty="0"/>
                    <a:t>&amp; </a:t>
                  </a:r>
                  <a:r>
                    <a:rPr lang="zh-CN" altLang="en-US" sz="1400" dirty="0"/>
                    <a:t>传递</a:t>
                  </a:r>
                </a:p>
              </p:txBody>
            </p:sp>
          </p:grpSp>
          <p:cxnSp>
            <p:nvCxnSpPr>
              <p:cNvPr id="81" name="直接箭头连接符 80"/>
              <p:cNvCxnSpPr>
                <a:stCxn id="8" idx="3"/>
                <a:endCxn id="40" idx="1"/>
              </p:cNvCxnSpPr>
              <p:nvPr/>
            </p:nvCxnSpPr>
            <p:spPr>
              <a:xfrm flipV="1">
                <a:off x="3125596" y="1526413"/>
                <a:ext cx="1247276" cy="3218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820252" y="1486060"/>
                    <a:ext cx="302967" cy="176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252" y="1486060"/>
                    <a:ext cx="302967" cy="17697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8163" r="-16327" b="-344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3003573" y="1314880"/>
                    <a:ext cx="462563" cy="18902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98" name="文本框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3573" y="1314880"/>
                    <a:ext cx="462563" cy="18902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5263" r="-9211" b="-322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/>
                  <p:cNvSpPr txBox="1"/>
                  <p:nvPr/>
                </p:nvSpPr>
                <p:spPr>
                  <a:xfrm>
                    <a:off x="5093059" y="1020699"/>
                    <a:ext cx="944105" cy="2029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01" name="文本框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3059" y="1020699"/>
                    <a:ext cx="944105" cy="202941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290" b="-1470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9208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8427" y="67910"/>
            <a:ext cx="7315202" cy="4537656"/>
            <a:chOff x="88427" y="67910"/>
            <a:chExt cx="7315202" cy="4537656"/>
          </a:xfrm>
        </p:grpSpPr>
        <p:grpSp>
          <p:nvGrpSpPr>
            <p:cNvPr id="208" name="组合 207"/>
            <p:cNvGrpSpPr/>
            <p:nvPr/>
          </p:nvGrpSpPr>
          <p:grpSpPr>
            <a:xfrm>
              <a:off x="88428" y="67910"/>
              <a:ext cx="7315201" cy="684913"/>
              <a:chOff x="965003" y="236056"/>
              <a:chExt cx="7315200" cy="702206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965003" y="236056"/>
                <a:ext cx="7315200" cy="702206"/>
              </a:xfrm>
              <a:prstGeom prst="roundRect">
                <a:avLst/>
              </a:prstGeom>
              <a:solidFill>
                <a:schemeClr val="accent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文本框 196"/>
              <p:cNvSpPr txBox="1"/>
              <p:nvPr/>
            </p:nvSpPr>
            <p:spPr>
              <a:xfrm>
                <a:off x="1017037" y="318238"/>
                <a:ext cx="542510" cy="536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顶层</a:t>
                </a:r>
                <a:endParaRPr lang="en-US" altLang="zh-CN" sz="1400" b="1" dirty="0"/>
              </a:p>
              <a:p>
                <a:r>
                  <a:rPr lang="zh-CN" altLang="en-US" sz="1400" b="1" dirty="0"/>
                  <a:t>电路</a:t>
                </a:r>
              </a:p>
            </p:txBody>
          </p:sp>
          <p:sp>
            <p:nvSpPr>
              <p:cNvPr id="198" name="文本框 197"/>
              <p:cNvSpPr txBox="1"/>
              <p:nvPr/>
            </p:nvSpPr>
            <p:spPr>
              <a:xfrm>
                <a:off x="3417755" y="318238"/>
                <a:ext cx="736907" cy="536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第</a:t>
                </a:r>
                <a:r>
                  <a:rPr lang="en-US" altLang="zh-CN" sz="1400" dirty="0"/>
                  <a:t>1</a:t>
                </a:r>
                <a:r>
                  <a:rPr lang="zh-CN" altLang="en-US" sz="1400" dirty="0"/>
                  <a:t>层子电路</a:t>
                </a:r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5170709" y="318238"/>
                <a:ext cx="747427" cy="536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第</a:t>
                </a:r>
                <a:r>
                  <a:rPr lang="en-US" altLang="zh-CN" sz="1400" dirty="0"/>
                  <a:t>2</a:t>
                </a:r>
                <a:r>
                  <a:rPr lang="zh-CN" altLang="en-US" sz="1400" dirty="0"/>
                  <a:t>层子电路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文本框 199"/>
                  <p:cNvSpPr txBox="1"/>
                  <p:nvPr/>
                </p:nvSpPr>
                <p:spPr>
                  <a:xfrm>
                    <a:off x="6473525" y="441349"/>
                    <a:ext cx="311496" cy="18144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0" name="文本框 1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3525" y="441349"/>
                    <a:ext cx="311496" cy="18144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961"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1" name="文本框 200"/>
              <p:cNvSpPr txBox="1"/>
              <p:nvPr/>
            </p:nvSpPr>
            <p:spPr>
              <a:xfrm>
                <a:off x="7289802" y="278640"/>
                <a:ext cx="929787" cy="536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各子电路方程余项</a:t>
                </a:r>
              </a:p>
            </p:txBody>
          </p:sp>
          <p:sp>
            <p:nvSpPr>
              <p:cNvPr id="204" name="右箭头 203"/>
              <p:cNvSpPr/>
              <p:nvPr/>
            </p:nvSpPr>
            <p:spPr>
              <a:xfrm>
                <a:off x="1844567" y="505047"/>
                <a:ext cx="1237783" cy="13850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右箭头 204"/>
              <p:cNvSpPr/>
              <p:nvPr/>
            </p:nvSpPr>
            <p:spPr>
              <a:xfrm>
                <a:off x="4315186" y="505047"/>
                <a:ext cx="759005" cy="133795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右箭头 205"/>
              <p:cNvSpPr/>
              <p:nvPr/>
            </p:nvSpPr>
            <p:spPr>
              <a:xfrm>
                <a:off x="5946971" y="505046"/>
                <a:ext cx="285022" cy="133796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88427" y="793598"/>
              <a:ext cx="7315202" cy="3811968"/>
              <a:chOff x="88427" y="793598"/>
              <a:chExt cx="7315202" cy="3811968"/>
            </a:xfrm>
          </p:grpSpPr>
          <p:grpSp>
            <p:nvGrpSpPr>
              <p:cNvPr id="162" name="组合 161"/>
              <p:cNvGrpSpPr/>
              <p:nvPr/>
            </p:nvGrpSpPr>
            <p:grpSpPr>
              <a:xfrm>
                <a:off x="131812" y="1276749"/>
                <a:ext cx="542510" cy="1106082"/>
                <a:chOff x="1017037" y="2011709"/>
                <a:chExt cx="542510" cy="1106082"/>
              </a:xfrm>
            </p:grpSpPr>
            <p:sp>
              <p:nvSpPr>
                <p:cNvPr id="134" name="圆角矩形 133"/>
                <p:cNvSpPr/>
                <p:nvPr/>
              </p:nvSpPr>
              <p:spPr>
                <a:xfrm>
                  <a:off x="1017037" y="2011709"/>
                  <a:ext cx="542510" cy="1106082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文本框 4"/>
                    <p:cNvSpPr txBox="1"/>
                    <p:nvPr/>
                  </p:nvSpPr>
                  <p:spPr>
                    <a:xfrm>
                      <a:off x="1186964" y="2094546"/>
                      <a:ext cx="17953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5" name="文本框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6964" y="2094546"/>
                      <a:ext cx="179536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0000" r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文本框 5"/>
                    <p:cNvSpPr txBox="1"/>
                    <p:nvPr/>
                  </p:nvSpPr>
                  <p:spPr>
                    <a:xfrm>
                      <a:off x="1186966" y="2732979"/>
                      <a:ext cx="19556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6" name="文本框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6966" y="2732979"/>
                      <a:ext cx="195566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30303" r="-27273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1" name="组合 140"/>
              <p:cNvGrpSpPr/>
              <p:nvPr/>
            </p:nvGrpSpPr>
            <p:grpSpPr>
              <a:xfrm>
                <a:off x="2616311" y="975973"/>
                <a:ext cx="542510" cy="1106082"/>
                <a:chOff x="3501536" y="1212994"/>
                <a:chExt cx="542510" cy="1106082"/>
              </a:xfrm>
            </p:grpSpPr>
            <p:sp>
              <p:nvSpPr>
                <p:cNvPr id="136" name="圆角矩形 135"/>
                <p:cNvSpPr/>
                <p:nvPr/>
              </p:nvSpPr>
              <p:spPr>
                <a:xfrm>
                  <a:off x="3501536" y="1212994"/>
                  <a:ext cx="542510" cy="1106082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/>
                    <p:cNvSpPr txBox="1"/>
                    <p:nvPr/>
                  </p:nvSpPr>
                  <p:spPr>
                    <a:xfrm>
                      <a:off x="3568007" y="1299022"/>
                      <a:ext cx="426784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7" name="文本框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8007" y="1299022"/>
                      <a:ext cx="426784" cy="29559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/>
                    <p:cNvSpPr txBox="1"/>
                    <p:nvPr/>
                  </p:nvSpPr>
                  <p:spPr>
                    <a:xfrm>
                      <a:off x="3568007" y="1937452"/>
                      <a:ext cx="442814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8" name="文本框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8007" y="1937452"/>
                      <a:ext cx="442814" cy="29559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2329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2" name="组合 141"/>
              <p:cNvGrpSpPr/>
              <p:nvPr/>
            </p:nvGrpSpPr>
            <p:grpSpPr>
              <a:xfrm>
                <a:off x="2611362" y="2877224"/>
                <a:ext cx="542510" cy="1106082"/>
                <a:chOff x="3496727" y="3638947"/>
                <a:chExt cx="542510" cy="1106082"/>
              </a:xfrm>
            </p:grpSpPr>
            <p:sp>
              <p:nvSpPr>
                <p:cNvPr id="137" name="圆角矩形 136"/>
                <p:cNvSpPr/>
                <p:nvPr/>
              </p:nvSpPr>
              <p:spPr>
                <a:xfrm>
                  <a:off x="3496727" y="3638947"/>
                  <a:ext cx="542510" cy="1106082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文本框 8"/>
                    <p:cNvSpPr txBox="1"/>
                    <p:nvPr/>
                  </p:nvSpPr>
                  <p:spPr>
                    <a:xfrm>
                      <a:off x="3558389" y="3721651"/>
                      <a:ext cx="426784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9" name="文本框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8389" y="3721651"/>
                      <a:ext cx="426784" cy="29559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3558389" y="4360081"/>
                      <a:ext cx="442814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8389" y="4360081"/>
                      <a:ext cx="442814" cy="29559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500" b="-224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" name="直接箭头连接符 11"/>
              <p:cNvCxnSpPr>
                <a:stCxn id="5" idx="3"/>
                <a:endCxn id="7" idx="1"/>
              </p:cNvCxnSpPr>
              <p:nvPr/>
            </p:nvCxnSpPr>
            <p:spPr>
              <a:xfrm flipV="1">
                <a:off x="481275" y="1209798"/>
                <a:ext cx="2201507" cy="2882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5" idx="3"/>
                <a:endCxn id="9" idx="1"/>
              </p:cNvCxnSpPr>
              <p:nvPr/>
            </p:nvCxnSpPr>
            <p:spPr>
              <a:xfrm>
                <a:off x="481275" y="1498086"/>
                <a:ext cx="2191749" cy="16096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1" name="组合 210"/>
              <p:cNvGrpSpPr/>
              <p:nvPr/>
            </p:nvGrpSpPr>
            <p:grpSpPr>
              <a:xfrm>
                <a:off x="4371654" y="865216"/>
                <a:ext cx="577081" cy="895379"/>
                <a:chOff x="5256877" y="1102237"/>
                <a:chExt cx="577081" cy="895379"/>
              </a:xfrm>
            </p:grpSpPr>
            <p:sp>
              <p:nvSpPr>
                <p:cNvPr id="138" name="圆角矩形 137"/>
                <p:cNvSpPr/>
                <p:nvPr/>
              </p:nvSpPr>
              <p:spPr>
                <a:xfrm>
                  <a:off x="5256877" y="1102237"/>
                  <a:ext cx="534238" cy="895379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文本框 38"/>
                    <p:cNvSpPr txBox="1"/>
                    <p:nvPr/>
                  </p:nvSpPr>
                  <p:spPr>
                    <a:xfrm>
                      <a:off x="5258095" y="1145164"/>
                      <a:ext cx="559833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39" name="文本框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58095" y="1145164"/>
                      <a:ext cx="559833" cy="29559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54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/>
                    <p:cNvSpPr txBox="1"/>
                    <p:nvPr/>
                  </p:nvSpPr>
                  <p:spPr>
                    <a:xfrm>
                      <a:off x="5258095" y="1615637"/>
                      <a:ext cx="575863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40" name="文本框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58095" y="1615637"/>
                      <a:ext cx="575863" cy="295594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9474" b="-224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0" name="组合 209"/>
              <p:cNvGrpSpPr/>
              <p:nvPr/>
            </p:nvGrpSpPr>
            <p:grpSpPr>
              <a:xfrm>
                <a:off x="5204259" y="2629071"/>
                <a:ext cx="756364" cy="956700"/>
                <a:chOff x="6089482" y="2866092"/>
                <a:chExt cx="756364" cy="956700"/>
              </a:xfrm>
            </p:grpSpPr>
            <p:sp>
              <p:nvSpPr>
                <p:cNvPr id="139" name="圆角矩形 138"/>
                <p:cNvSpPr/>
                <p:nvPr/>
              </p:nvSpPr>
              <p:spPr>
                <a:xfrm>
                  <a:off x="6089482" y="2866092"/>
                  <a:ext cx="728084" cy="956700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6115774" y="2969994"/>
                      <a:ext cx="714042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41" name="文本框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5774" y="2969994"/>
                      <a:ext cx="714042" cy="295594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4274" t="-40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本框 41"/>
                    <p:cNvSpPr txBox="1"/>
                    <p:nvPr/>
                  </p:nvSpPr>
                  <p:spPr>
                    <a:xfrm>
                      <a:off x="6115774" y="3440467"/>
                      <a:ext cx="730072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42" name="文本框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5774" y="3440467"/>
                      <a:ext cx="730072" cy="295594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7500" t="-4082" b="-224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1" name="直接箭头连接符 60"/>
              <p:cNvCxnSpPr>
                <a:stCxn id="7" idx="3"/>
                <a:endCxn id="39" idx="1"/>
              </p:cNvCxnSpPr>
              <p:nvPr/>
            </p:nvCxnSpPr>
            <p:spPr>
              <a:xfrm flipV="1">
                <a:off x="3109566" y="1055940"/>
                <a:ext cx="1263306" cy="153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176166" y="2615363"/>
                    <a:ext cx="311496" cy="176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6166" y="2615363"/>
                    <a:ext cx="311496" cy="17697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961"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直接箭头连接符 73"/>
              <p:cNvCxnSpPr>
                <a:stCxn id="7" idx="3"/>
                <a:endCxn id="73" idx="1"/>
              </p:cNvCxnSpPr>
              <p:nvPr/>
            </p:nvCxnSpPr>
            <p:spPr>
              <a:xfrm>
                <a:off x="3109566" y="1209798"/>
                <a:ext cx="1066600" cy="1494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>
                <a:stCxn id="73" idx="3"/>
                <a:endCxn id="42" idx="1"/>
              </p:cNvCxnSpPr>
              <p:nvPr/>
            </p:nvCxnSpPr>
            <p:spPr>
              <a:xfrm>
                <a:off x="4487662" y="2703849"/>
                <a:ext cx="742889" cy="6473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3" idx="3"/>
                <a:endCxn id="41" idx="1"/>
              </p:cNvCxnSpPr>
              <p:nvPr/>
            </p:nvCxnSpPr>
            <p:spPr>
              <a:xfrm>
                <a:off x="4487662" y="2703849"/>
                <a:ext cx="742889" cy="1769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>
                <a:stCxn id="8" idx="3"/>
                <a:endCxn id="73" idx="1"/>
              </p:cNvCxnSpPr>
              <p:nvPr/>
            </p:nvCxnSpPr>
            <p:spPr>
              <a:xfrm>
                <a:off x="3125596" y="1848228"/>
                <a:ext cx="1050570" cy="855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文本框 104"/>
                  <p:cNvSpPr txBox="1"/>
                  <p:nvPr/>
                </p:nvSpPr>
                <p:spPr>
                  <a:xfrm>
                    <a:off x="4237701" y="3905631"/>
                    <a:ext cx="311496" cy="176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5" name="文本框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7701" y="3905631"/>
                    <a:ext cx="311496" cy="17697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961"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文本框 132"/>
                  <p:cNvSpPr txBox="1"/>
                  <p:nvPr/>
                </p:nvSpPr>
                <p:spPr>
                  <a:xfrm>
                    <a:off x="4529449" y="2148911"/>
                    <a:ext cx="311496" cy="176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3" name="文本框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9449" y="2148911"/>
                    <a:ext cx="311496" cy="17697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961"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9" name="组合 208"/>
              <p:cNvGrpSpPr/>
              <p:nvPr/>
            </p:nvGrpSpPr>
            <p:grpSpPr>
              <a:xfrm>
                <a:off x="6413191" y="908143"/>
                <a:ext cx="921176" cy="3599866"/>
                <a:chOff x="7298414" y="1145164"/>
                <a:chExt cx="921176" cy="3599865"/>
              </a:xfrm>
            </p:grpSpPr>
            <p:sp>
              <p:nvSpPr>
                <p:cNvPr id="160" name="圆角矩形 159"/>
                <p:cNvSpPr/>
                <p:nvPr/>
              </p:nvSpPr>
              <p:spPr>
                <a:xfrm>
                  <a:off x="7298414" y="1145164"/>
                  <a:ext cx="921176" cy="3599865"/>
                </a:xfrm>
                <a:prstGeom prst="roundRect">
                  <a:avLst/>
                </a:prstGeom>
                <a:solidFill>
                  <a:schemeClr val="accent2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文本框 113"/>
                    <p:cNvSpPr txBox="1"/>
                    <p:nvPr/>
                  </p:nvSpPr>
                  <p:spPr>
                    <a:xfrm>
                      <a:off x="7472063" y="1400376"/>
                      <a:ext cx="563039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dirty="0"/>
                    </a:p>
                  </p:txBody>
                </p:sp>
              </mc:Choice>
              <mc:Fallback xmlns="">
                <p:sp>
                  <p:nvSpPr>
                    <p:cNvPr id="114" name="文本框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2063" y="1400376"/>
                      <a:ext cx="563039" cy="295594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413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文本框 116"/>
                    <p:cNvSpPr txBox="1"/>
                    <p:nvPr/>
                  </p:nvSpPr>
                  <p:spPr>
                    <a:xfrm>
                      <a:off x="7395262" y="3201144"/>
                      <a:ext cx="717248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dirty="0"/>
                    </a:p>
                  </p:txBody>
                </p:sp>
              </mc:Choice>
              <mc:Fallback xmlns="">
                <p:sp>
                  <p:nvSpPr>
                    <p:cNvPr id="117" name="文本框 1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5262" y="3201144"/>
                      <a:ext cx="717248" cy="29559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1017" t="-6122" b="-306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文本框 151"/>
                    <p:cNvSpPr txBox="1"/>
                    <p:nvPr/>
                  </p:nvSpPr>
                  <p:spPr>
                    <a:xfrm>
                      <a:off x="7395262" y="4155512"/>
                      <a:ext cx="824328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′,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′,…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dirty="0"/>
                    </a:p>
                  </p:txBody>
                </p:sp>
              </mc:Choice>
              <mc:Fallback xmlns="">
                <p:sp>
                  <p:nvSpPr>
                    <p:cNvPr id="152" name="文本框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5262" y="4155512"/>
                      <a:ext cx="824328" cy="29559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9630" t="-625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文本框 158"/>
                    <p:cNvSpPr txBox="1"/>
                    <p:nvPr/>
                  </p:nvSpPr>
                  <p:spPr>
                    <a:xfrm rot="5400000">
                      <a:off x="7632979" y="2406337"/>
                      <a:ext cx="160300" cy="17697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59" name="文本框 1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7632979" y="2406337"/>
                      <a:ext cx="160300" cy="176972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t="-3704" b="-74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1" name="直接箭头连接符 110"/>
              <p:cNvCxnSpPr>
                <a:stCxn id="138" idx="3"/>
                <a:endCxn id="114" idx="1"/>
              </p:cNvCxnSpPr>
              <p:nvPr/>
            </p:nvCxnSpPr>
            <p:spPr>
              <a:xfrm flipV="1">
                <a:off x="4905892" y="1311152"/>
                <a:ext cx="1680948" cy="1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39" idx="3"/>
                <a:endCxn id="117" idx="1"/>
              </p:cNvCxnSpPr>
              <p:nvPr/>
            </p:nvCxnSpPr>
            <p:spPr>
              <a:xfrm>
                <a:off x="5932343" y="3107421"/>
                <a:ext cx="577696" cy="45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/>
              <p:cNvCxnSpPr>
                <a:endCxn id="152" idx="1"/>
              </p:cNvCxnSpPr>
              <p:nvPr/>
            </p:nvCxnSpPr>
            <p:spPr>
              <a:xfrm flipV="1">
                <a:off x="5383920" y="4066289"/>
                <a:ext cx="1126119" cy="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组合 214"/>
              <p:cNvGrpSpPr/>
              <p:nvPr/>
            </p:nvGrpSpPr>
            <p:grpSpPr>
              <a:xfrm>
                <a:off x="5024768" y="1416808"/>
                <a:ext cx="1399664" cy="521168"/>
                <a:chOff x="6264554" y="2111029"/>
                <a:chExt cx="1399664" cy="52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" name="文本框 212"/>
                    <p:cNvSpPr txBox="1"/>
                    <p:nvPr/>
                  </p:nvSpPr>
                  <p:spPr>
                    <a:xfrm>
                      <a:off x="6563233" y="2111029"/>
                      <a:ext cx="1100985" cy="5211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,</m:t>
                            </m:r>
                          </m:oMath>
                        </m:oMathPara>
                      </a14:m>
                      <a:endParaRPr lang="en-US" altLang="zh-CN" sz="1000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+=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−=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zh-CN" altLang="en-US" sz="1000" i="1" dirty="0"/>
                    </a:p>
                  </p:txBody>
                </p:sp>
              </mc:Choice>
              <mc:Fallback xmlns="">
                <p:sp>
                  <p:nvSpPr>
                    <p:cNvPr id="213" name="文本框 2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63233" y="2111029"/>
                      <a:ext cx="1100985" cy="521168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4" name="矩形 213"/>
                <p:cNvSpPr/>
                <p:nvPr/>
              </p:nvSpPr>
              <p:spPr>
                <a:xfrm>
                  <a:off x="6264554" y="2170701"/>
                  <a:ext cx="45000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dirty="0"/>
                    <a:t>e.g., </a:t>
                  </a:r>
                </a:p>
              </p:txBody>
            </p:sp>
          </p:grpSp>
          <p:sp>
            <p:nvSpPr>
              <p:cNvPr id="218" name="圆角矩形 217"/>
              <p:cNvSpPr/>
              <p:nvPr/>
            </p:nvSpPr>
            <p:spPr>
              <a:xfrm>
                <a:off x="88427" y="793598"/>
                <a:ext cx="7315202" cy="3811968"/>
              </a:xfrm>
              <a:prstGeom prst="roundRect">
                <a:avLst>
                  <a:gd name="adj" fmla="val 4767"/>
                </a:avLst>
              </a:prstGeom>
              <a:noFill/>
              <a:ln>
                <a:solidFill>
                  <a:schemeClr val="accent2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0" name="直接箭头连接符 79"/>
              <p:cNvCxnSpPr>
                <a:stCxn id="6" idx="3"/>
                <a:endCxn id="8" idx="1"/>
              </p:cNvCxnSpPr>
              <p:nvPr/>
            </p:nvCxnSpPr>
            <p:spPr>
              <a:xfrm flipV="1">
                <a:off x="497307" y="1848228"/>
                <a:ext cx="2185475" cy="2882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6" idx="3"/>
                <a:endCxn id="10" idx="1"/>
              </p:cNvCxnSpPr>
              <p:nvPr/>
            </p:nvCxnSpPr>
            <p:spPr>
              <a:xfrm>
                <a:off x="497307" y="2136519"/>
                <a:ext cx="2175717" cy="16096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组合 33"/>
              <p:cNvGrpSpPr/>
              <p:nvPr/>
            </p:nvGrpSpPr>
            <p:grpSpPr>
              <a:xfrm>
                <a:off x="131812" y="3746155"/>
                <a:ext cx="2065313" cy="761854"/>
                <a:chOff x="131812" y="3746155"/>
                <a:chExt cx="2065313" cy="761854"/>
              </a:xfrm>
            </p:grpSpPr>
            <p:sp>
              <p:nvSpPr>
                <p:cNvPr id="161" name="圆角矩形 160"/>
                <p:cNvSpPr/>
                <p:nvPr/>
              </p:nvSpPr>
              <p:spPr>
                <a:xfrm rot="5400000">
                  <a:off x="428891" y="3796375"/>
                  <a:ext cx="291859" cy="468419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" name="文本框 180"/>
                <p:cNvSpPr txBox="1"/>
                <p:nvPr/>
              </p:nvSpPr>
              <p:spPr>
                <a:xfrm>
                  <a:off x="943846" y="3876695"/>
                  <a:ext cx="10992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子电路模块</a:t>
                  </a:r>
                </a:p>
              </p:txBody>
            </p:sp>
            <p:sp>
              <p:nvSpPr>
                <p:cNvPr id="228" name="圆角矩形 227"/>
                <p:cNvSpPr/>
                <p:nvPr/>
              </p:nvSpPr>
              <p:spPr>
                <a:xfrm>
                  <a:off x="131812" y="3746155"/>
                  <a:ext cx="2065313" cy="761854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7" name="直接箭头连接符 96"/>
                <p:cNvCxnSpPr/>
                <p:nvPr/>
              </p:nvCxnSpPr>
              <p:spPr>
                <a:xfrm>
                  <a:off x="415217" y="4317181"/>
                  <a:ext cx="337527" cy="44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文本框 99"/>
                <p:cNvSpPr txBox="1"/>
                <p:nvPr/>
              </p:nvSpPr>
              <p:spPr>
                <a:xfrm>
                  <a:off x="943579" y="4165509"/>
                  <a:ext cx="10957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组装 </a:t>
                  </a:r>
                  <a:r>
                    <a:rPr lang="en-US" altLang="zh-CN" sz="1400" dirty="0"/>
                    <a:t>&amp; </a:t>
                  </a:r>
                  <a:r>
                    <a:rPr lang="zh-CN" altLang="en-US" sz="1400" dirty="0"/>
                    <a:t>传递</a:t>
                  </a:r>
                </a:p>
              </p:txBody>
            </p:sp>
          </p:grpSp>
          <p:cxnSp>
            <p:nvCxnSpPr>
              <p:cNvPr id="81" name="直接箭头连接符 80"/>
              <p:cNvCxnSpPr>
                <a:stCxn id="8" idx="3"/>
                <a:endCxn id="40" idx="1"/>
              </p:cNvCxnSpPr>
              <p:nvPr/>
            </p:nvCxnSpPr>
            <p:spPr>
              <a:xfrm flipV="1">
                <a:off x="3125596" y="1526413"/>
                <a:ext cx="1247276" cy="3218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820252" y="1486060"/>
                    <a:ext cx="302967" cy="176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252" y="1486060"/>
                    <a:ext cx="302967" cy="17697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8163" r="-16327" b="-344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3003573" y="1314880"/>
                    <a:ext cx="462563" cy="18902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98" name="文本框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3573" y="1314880"/>
                    <a:ext cx="462563" cy="18902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5263" r="-9211" b="-322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/>
                  <p:cNvSpPr txBox="1"/>
                  <p:nvPr/>
                </p:nvSpPr>
                <p:spPr>
                  <a:xfrm>
                    <a:off x="5093059" y="1020699"/>
                    <a:ext cx="944105" cy="2029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01" name="文本框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3059" y="1020699"/>
                    <a:ext cx="944105" cy="202941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290" b="-1470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9388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88427" y="67910"/>
            <a:ext cx="7315202" cy="4537656"/>
            <a:chOff x="88427" y="67910"/>
            <a:chExt cx="7315202" cy="4537656"/>
          </a:xfrm>
        </p:grpSpPr>
        <p:grpSp>
          <p:nvGrpSpPr>
            <p:cNvPr id="208" name="组合 207"/>
            <p:cNvGrpSpPr/>
            <p:nvPr/>
          </p:nvGrpSpPr>
          <p:grpSpPr>
            <a:xfrm>
              <a:off x="88428" y="67910"/>
              <a:ext cx="7315201" cy="684913"/>
              <a:chOff x="965003" y="236056"/>
              <a:chExt cx="7315200" cy="702206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965003" y="236056"/>
                <a:ext cx="7315200" cy="702206"/>
              </a:xfrm>
              <a:prstGeom prst="roundRect">
                <a:avLst/>
              </a:prstGeom>
              <a:solidFill>
                <a:schemeClr val="accent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文本框 196"/>
              <p:cNvSpPr txBox="1"/>
              <p:nvPr/>
            </p:nvSpPr>
            <p:spPr>
              <a:xfrm>
                <a:off x="1017037" y="318238"/>
                <a:ext cx="542510" cy="536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顶层</a:t>
                </a:r>
                <a:endParaRPr lang="en-US" altLang="zh-CN" sz="1400" b="1" dirty="0"/>
              </a:p>
              <a:p>
                <a:r>
                  <a:rPr lang="zh-CN" altLang="en-US" sz="1400" b="1" dirty="0"/>
                  <a:t>电路</a:t>
                </a:r>
              </a:p>
            </p:txBody>
          </p:sp>
          <p:sp>
            <p:nvSpPr>
              <p:cNvPr id="198" name="文本框 197"/>
              <p:cNvSpPr txBox="1"/>
              <p:nvPr/>
            </p:nvSpPr>
            <p:spPr>
              <a:xfrm>
                <a:off x="3417755" y="318238"/>
                <a:ext cx="736907" cy="536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第</a:t>
                </a:r>
                <a:r>
                  <a:rPr lang="en-US" altLang="zh-CN" sz="1400" dirty="0"/>
                  <a:t>1</a:t>
                </a:r>
                <a:r>
                  <a:rPr lang="zh-CN" altLang="en-US" sz="1400" dirty="0"/>
                  <a:t>层子电路</a:t>
                </a:r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5170709" y="318238"/>
                <a:ext cx="747427" cy="536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第</a:t>
                </a:r>
                <a:r>
                  <a:rPr lang="en-US" altLang="zh-CN" sz="1400" dirty="0"/>
                  <a:t>2</a:t>
                </a:r>
                <a:r>
                  <a:rPr lang="zh-CN" altLang="en-US" sz="1400" dirty="0"/>
                  <a:t>层子电路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文本框 199"/>
                  <p:cNvSpPr txBox="1"/>
                  <p:nvPr/>
                </p:nvSpPr>
                <p:spPr>
                  <a:xfrm>
                    <a:off x="6473525" y="441349"/>
                    <a:ext cx="311496" cy="18144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0" name="文本框 1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3525" y="441349"/>
                    <a:ext cx="311496" cy="18144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961"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1" name="文本框 200"/>
              <p:cNvSpPr txBox="1"/>
              <p:nvPr/>
            </p:nvSpPr>
            <p:spPr>
              <a:xfrm>
                <a:off x="7289802" y="278640"/>
                <a:ext cx="929787" cy="536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各子电路方程余项</a:t>
                </a:r>
              </a:p>
            </p:txBody>
          </p:sp>
          <p:sp>
            <p:nvSpPr>
              <p:cNvPr id="204" name="右箭头 203"/>
              <p:cNvSpPr/>
              <p:nvPr/>
            </p:nvSpPr>
            <p:spPr>
              <a:xfrm>
                <a:off x="1844567" y="505047"/>
                <a:ext cx="1237783" cy="13850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右箭头 204"/>
              <p:cNvSpPr/>
              <p:nvPr/>
            </p:nvSpPr>
            <p:spPr>
              <a:xfrm>
                <a:off x="4315186" y="505047"/>
                <a:ext cx="759005" cy="133795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右箭头 205"/>
              <p:cNvSpPr/>
              <p:nvPr/>
            </p:nvSpPr>
            <p:spPr>
              <a:xfrm>
                <a:off x="5946971" y="505046"/>
                <a:ext cx="285022" cy="133796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8427" y="793598"/>
              <a:ext cx="7315202" cy="3811968"/>
              <a:chOff x="88427" y="793598"/>
              <a:chExt cx="7315202" cy="3811968"/>
            </a:xfrm>
          </p:grpSpPr>
          <p:grpSp>
            <p:nvGrpSpPr>
              <p:cNvPr id="162" name="组合 161"/>
              <p:cNvGrpSpPr/>
              <p:nvPr/>
            </p:nvGrpSpPr>
            <p:grpSpPr>
              <a:xfrm>
                <a:off x="131812" y="1276749"/>
                <a:ext cx="542510" cy="1106082"/>
                <a:chOff x="1017037" y="2011709"/>
                <a:chExt cx="542510" cy="1106082"/>
              </a:xfrm>
            </p:grpSpPr>
            <p:sp>
              <p:nvSpPr>
                <p:cNvPr id="134" name="圆角矩形 133"/>
                <p:cNvSpPr/>
                <p:nvPr/>
              </p:nvSpPr>
              <p:spPr>
                <a:xfrm>
                  <a:off x="1017037" y="2011709"/>
                  <a:ext cx="542510" cy="1106082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文本框 4"/>
                    <p:cNvSpPr txBox="1"/>
                    <p:nvPr/>
                  </p:nvSpPr>
                  <p:spPr>
                    <a:xfrm>
                      <a:off x="1186964" y="2094546"/>
                      <a:ext cx="17953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5" name="文本框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6964" y="2094546"/>
                      <a:ext cx="179536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0000" r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文本框 5"/>
                    <p:cNvSpPr txBox="1"/>
                    <p:nvPr/>
                  </p:nvSpPr>
                  <p:spPr>
                    <a:xfrm>
                      <a:off x="1186966" y="2732979"/>
                      <a:ext cx="19556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6" name="文本框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6966" y="2732979"/>
                      <a:ext cx="195566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30303" r="-27273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1" name="组合 140"/>
              <p:cNvGrpSpPr/>
              <p:nvPr/>
            </p:nvGrpSpPr>
            <p:grpSpPr>
              <a:xfrm>
                <a:off x="2616311" y="975973"/>
                <a:ext cx="542510" cy="1106082"/>
                <a:chOff x="3501536" y="1212994"/>
                <a:chExt cx="542510" cy="1106082"/>
              </a:xfrm>
            </p:grpSpPr>
            <p:sp>
              <p:nvSpPr>
                <p:cNvPr id="136" name="圆角矩形 135"/>
                <p:cNvSpPr/>
                <p:nvPr/>
              </p:nvSpPr>
              <p:spPr>
                <a:xfrm>
                  <a:off x="3501536" y="1212994"/>
                  <a:ext cx="542510" cy="1106082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/>
                    <p:cNvSpPr txBox="1"/>
                    <p:nvPr/>
                  </p:nvSpPr>
                  <p:spPr>
                    <a:xfrm>
                      <a:off x="3568007" y="1299022"/>
                      <a:ext cx="426784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7" name="文本框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8007" y="1299022"/>
                      <a:ext cx="426784" cy="29559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/>
                    <p:cNvSpPr txBox="1"/>
                    <p:nvPr/>
                  </p:nvSpPr>
                  <p:spPr>
                    <a:xfrm>
                      <a:off x="3568007" y="1937452"/>
                      <a:ext cx="442814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8" name="文本框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8007" y="1937452"/>
                      <a:ext cx="442814" cy="29559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2329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2" name="组合 141"/>
              <p:cNvGrpSpPr/>
              <p:nvPr/>
            </p:nvGrpSpPr>
            <p:grpSpPr>
              <a:xfrm>
                <a:off x="2611362" y="2877224"/>
                <a:ext cx="542510" cy="1106082"/>
                <a:chOff x="3496727" y="3638947"/>
                <a:chExt cx="542510" cy="1106082"/>
              </a:xfrm>
            </p:grpSpPr>
            <p:sp>
              <p:nvSpPr>
                <p:cNvPr id="137" name="圆角矩形 136"/>
                <p:cNvSpPr/>
                <p:nvPr/>
              </p:nvSpPr>
              <p:spPr>
                <a:xfrm>
                  <a:off x="3496727" y="3638947"/>
                  <a:ext cx="542510" cy="1106082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文本框 8"/>
                    <p:cNvSpPr txBox="1"/>
                    <p:nvPr/>
                  </p:nvSpPr>
                  <p:spPr>
                    <a:xfrm>
                      <a:off x="3558389" y="3721651"/>
                      <a:ext cx="426784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9" name="文本框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8389" y="3721651"/>
                      <a:ext cx="426784" cy="29559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3558389" y="4360081"/>
                      <a:ext cx="442814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8389" y="4360081"/>
                      <a:ext cx="442814" cy="29559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500" b="-224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" name="直接箭头连接符 11"/>
              <p:cNvCxnSpPr>
                <a:stCxn id="5" idx="3"/>
                <a:endCxn id="7" idx="1"/>
              </p:cNvCxnSpPr>
              <p:nvPr/>
            </p:nvCxnSpPr>
            <p:spPr>
              <a:xfrm flipV="1">
                <a:off x="481275" y="1209798"/>
                <a:ext cx="2201507" cy="2882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5" idx="3"/>
                <a:endCxn id="9" idx="1"/>
              </p:cNvCxnSpPr>
              <p:nvPr/>
            </p:nvCxnSpPr>
            <p:spPr>
              <a:xfrm>
                <a:off x="481275" y="1498086"/>
                <a:ext cx="2191749" cy="16096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235429" y="1542063"/>
                <a:ext cx="961696" cy="3547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ParamExpr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直接箭头连接符 20"/>
              <p:cNvCxnSpPr>
                <a:stCxn id="6" idx="3"/>
                <a:endCxn id="16" idx="2"/>
              </p:cNvCxnSpPr>
              <p:nvPr/>
            </p:nvCxnSpPr>
            <p:spPr>
              <a:xfrm flipV="1">
                <a:off x="497307" y="1719425"/>
                <a:ext cx="738122" cy="4170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16" idx="6"/>
                <a:endCxn id="8" idx="1"/>
              </p:cNvCxnSpPr>
              <p:nvPr/>
            </p:nvCxnSpPr>
            <p:spPr>
              <a:xfrm>
                <a:off x="2197125" y="1719425"/>
                <a:ext cx="485657" cy="1288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stCxn id="16" idx="6"/>
                <a:endCxn id="10" idx="1"/>
              </p:cNvCxnSpPr>
              <p:nvPr/>
            </p:nvCxnSpPr>
            <p:spPr>
              <a:xfrm>
                <a:off x="2197125" y="1719425"/>
                <a:ext cx="475899" cy="2026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1" name="组合 210"/>
              <p:cNvGrpSpPr/>
              <p:nvPr/>
            </p:nvGrpSpPr>
            <p:grpSpPr>
              <a:xfrm>
                <a:off x="4371654" y="865216"/>
                <a:ext cx="577081" cy="895379"/>
                <a:chOff x="5256877" y="1102237"/>
                <a:chExt cx="577081" cy="895379"/>
              </a:xfrm>
            </p:grpSpPr>
            <p:sp>
              <p:nvSpPr>
                <p:cNvPr id="138" name="圆角矩形 137"/>
                <p:cNvSpPr/>
                <p:nvPr/>
              </p:nvSpPr>
              <p:spPr>
                <a:xfrm>
                  <a:off x="5256877" y="1102237"/>
                  <a:ext cx="534238" cy="895379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文本框 38"/>
                    <p:cNvSpPr txBox="1"/>
                    <p:nvPr/>
                  </p:nvSpPr>
                  <p:spPr>
                    <a:xfrm>
                      <a:off x="5258095" y="1145164"/>
                      <a:ext cx="559833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39" name="文本框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58095" y="1145164"/>
                      <a:ext cx="559833" cy="29559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54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/>
                    <p:cNvSpPr txBox="1"/>
                    <p:nvPr/>
                  </p:nvSpPr>
                  <p:spPr>
                    <a:xfrm>
                      <a:off x="5258095" y="1615637"/>
                      <a:ext cx="575863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40" name="文本框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58095" y="1615637"/>
                      <a:ext cx="575863" cy="295594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9474" b="-224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0" name="组合 209"/>
              <p:cNvGrpSpPr/>
              <p:nvPr/>
            </p:nvGrpSpPr>
            <p:grpSpPr>
              <a:xfrm>
                <a:off x="5204259" y="2629071"/>
                <a:ext cx="756364" cy="956700"/>
                <a:chOff x="6089482" y="2866092"/>
                <a:chExt cx="756364" cy="956700"/>
              </a:xfrm>
            </p:grpSpPr>
            <p:sp>
              <p:nvSpPr>
                <p:cNvPr id="139" name="圆角矩形 138"/>
                <p:cNvSpPr/>
                <p:nvPr/>
              </p:nvSpPr>
              <p:spPr>
                <a:xfrm>
                  <a:off x="6089482" y="2866092"/>
                  <a:ext cx="728084" cy="956700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6115774" y="2969994"/>
                      <a:ext cx="714042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41" name="文本框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5774" y="2969994"/>
                      <a:ext cx="714042" cy="295594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4274" t="-40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本框 41"/>
                    <p:cNvSpPr txBox="1"/>
                    <p:nvPr/>
                  </p:nvSpPr>
                  <p:spPr>
                    <a:xfrm>
                      <a:off x="6115774" y="3440467"/>
                      <a:ext cx="730072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b="1" dirty="0"/>
                    </a:p>
                  </p:txBody>
                </p:sp>
              </mc:Choice>
              <mc:Fallback xmlns="">
                <p:sp>
                  <p:nvSpPr>
                    <p:cNvPr id="42" name="文本框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5774" y="3440467"/>
                      <a:ext cx="730072" cy="295594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7500" t="-4082" b="-224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1" name="直接箭头连接符 60"/>
              <p:cNvCxnSpPr>
                <a:stCxn id="7" idx="3"/>
                <a:endCxn id="39" idx="1"/>
              </p:cNvCxnSpPr>
              <p:nvPr/>
            </p:nvCxnSpPr>
            <p:spPr>
              <a:xfrm flipV="1">
                <a:off x="3109566" y="1055940"/>
                <a:ext cx="1263306" cy="153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176166" y="2615363"/>
                    <a:ext cx="311496" cy="176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6166" y="2615363"/>
                    <a:ext cx="311496" cy="17697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961"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直接箭头连接符 73"/>
              <p:cNvCxnSpPr>
                <a:stCxn id="7" idx="3"/>
                <a:endCxn id="73" idx="1"/>
              </p:cNvCxnSpPr>
              <p:nvPr/>
            </p:nvCxnSpPr>
            <p:spPr>
              <a:xfrm>
                <a:off x="3109566" y="1209798"/>
                <a:ext cx="1066600" cy="1494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>
                <a:stCxn id="73" idx="3"/>
                <a:endCxn id="42" idx="1"/>
              </p:cNvCxnSpPr>
              <p:nvPr/>
            </p:nvCxnSpPr>
            <p:spPr>
              <a:xfrm>
                <a:off x="4487662" y="2703849"/>
                <a:ext cx="742889" cy="6473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3" idx="3"/>
                <a:endCxn id="41" idx="1"/>
              </p:cNvCxnSpPr>
              <p:nvPr/>
            </p:nvCxnSpPr>
            <p:spPr>
              <a:xfrm>
                <a:off x="4487662" y="2703849"/>
                <a:ext cx="742889" cy="1769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>
                <a:stCxn id="8" idx="3"/>
                <a:endCxn id="73" idx="1"/>
              </p:cNvCxnSpPr>
              <p:nvPr/>
            </p:nvCxnSpPr>
            <p:spPr>
              <a:xfrm>
                <a:off x="3125596" y="1848228"/>
                <a:ext cx="1050570" cy="855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椭圆 91"/>
                  <p:cNvSpPr/>
                  <p:nvPr/>
                </p:nvSpPr>
                <p:spPr>
                  <a:xfrm>
                    <a:off x="3610893" y="1311152"/>
                    <a:ext cx="370637" cy="26270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椭圆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893" y="1311152"/>
                    <a:ext cx="370637" cy="262701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6" name="直接箭头连接符 95"/>
              <p:cNvCxnSpPr>
                <a:stCxn id="8" idx="3"/>
                <a:endCxn id="92" idx="2"/>
              </p:cNvCxnSpPr>
              <p:nvPr/>
            </p:nvCxnSpPr>
            <p:spPr>
              <a:xfrm flipV="1">
                <a:off x="3125596" y="1442503"/>
                <a:ext cx="485297" cy="4057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/>
              <p:cNvCxnSpPr>
                <a:stCxn id="92" idx="6"/>
                <a:endCxn id="40" idx="1"/>
              </p:cNvCxnSpPr>
              <p:nvPr/>
            </p:nvCxnSpPr>
            <p:spPr>
              <a:xfrm>
                <a:off x="3981530" y="1442503"/>
                <a:ext cx="391342" cy="839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文本框 104"/>
                  <p:cNvSpPr txBox="1"/>
                  <p:nvPr/>
                </p:nvSpPr>
                <p:spPr>
                  <a:xfrm>
                    <a:off x="4237701" y="3905631"/>
                    <a:ext cx="311496" cy="176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5" name="文本框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7701" y="3905631"/>
                    <a:ext cx="311496" cy="17697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961"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文本框 132"/>
                  <p:cNvSpPr txBox="1"/>
                  <p:nvPr/>
                </p:nvSpPr>
                <p:spPr>
                  <a:xfrm>
                    <a:off x="4529449" y="2148911"/>
                    <a:ext cx="311496" cy="176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3" name="文本框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9449" y="2148911"/>
                    <a:ext cx="311496" cy="17697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961"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9" name="组合 208"/>
              <p:cNvGrpSpPr/>
              <p:nvPr/>
            </p:nvGrpSpPr>
            <p:grpSpPr>
              <a:xfrm>
                <a:off x="6413191" y="908143"/>
                <a:ext cx="921176" cy="3599866"/>
                <a:chOff x="7298414" y="1145164"/>
                <a:chExt cx="921176" cy="3599865"/>
              </a:xfrm>
            </p:grpSpPr>
            <p:sp>
              <p:nvSpPr>
                <p:cNvPr id="160" name="圆角矩形 159"/>
                <p:cNvSpPr/>
                <p:nvPr/>
              </p:nvSpPr>
              <p:spPr>
                <a:xfrm>
                  <a:off x="7298414" y="1145164"/>
                  <a:ext cx="921176" cy="3599865"/>
                </a:xfrm>
                <a:prstGeom prst="roundRect">
                  <a:avLst/>
                </a:prstGeom>
                <a:solidFill>
                  <a:schemeClr val="accent2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文本框 113"/>
                    <p:cNvSpPr txBox="1"/>
                    <p:nvPr/>
                  </p:nvSpPr>
                  <p:spPr>
                    <a:xfrm>
                      <a:off x="7472063" y="1400376"/>
                      <a:ext cx="563039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dirty="0"/>
                    </a:p>
                  </p:txBody>
                </p:sp>
              </mc:Choice>
              <mc:Fallback xmlns="">
                <p:sp>
                  <p:nvSpPr>
                    <p:cNvPr id="114" name="文本框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2063" y="1400376"/>
                      <a:ext cx="563039" cy="295594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413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文本框 116"/>
                    <p:cNvSpPr txBox="1"/>
                    <p:nvPr/>
                  </p:nvSpPr>
                  <p:spPr>
                    <a:xfrm>
                      <a:off x="7395262" y="3201144"/>
                      <a:ext cx="717248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dirty="0"/>
                    </a:p>
                  </p:txBody>
                </p:sp>
              </mc:Choice>
              <mc:Fallback xmlns="">
                <p:sp>
                  <p:nvSpPr>
                    <p:cNvPr id="117" name="文本框 1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5262" y="3201144"/>
                      <a:ext cx="717248" cy="29559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1017" t="-6122" b="-306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文本框 151"/>
                    <p:cNvSpPr txBox="1"/>
                    <p:nvPr/>
                  </p:nvSpPr>
                  <p:spPr>
                    <a:xfrm>
                      <a:off x="7395262" y="4155512"/>
                      <a:ext cx="824328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′,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′,…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zh-CN" altLang="en-US" sz="1800" dirty="0"/>
                    </a:p>
                  </p:txBody>
                </p:sp>
              </mc:Choice>
              <mc:Fallback xmlns="">
                <p:sp>
                  <p:nvSpPr>
                    <p:cNvPr id="152" name="文本框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5262" y="4155512"/>
                      <a:ext cx="824328" cy="29559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9630" t="-625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文本框 158"/>
                    <p:cNvSpPr txBox="1"/>
                    <p:nvPr/>
                  </p:nvSpPr>
                  <p:spPr>
                    <a:xfrm rot="5400000">
                      <a:off x="7632979" y="2406337"/>
                      <a:ext cx="160300" cy="17697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59" name="文本框 1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7632979" y="2406337"/>
                      <a:ext cx="160300" cy="176972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t="-3704" b="-74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1" name="直接箭头连接符 110"/>
              <p:cNvCxnSpPr>
                <a:stCxn id="138" idx="3"/>
                <a:endCxn id="114" idx="1"/>
              </p:cNvCxnSpPr>
              <p:nvPr/>
            </p:nvCxnSpPr>
            <p:spPr>
              <a:xfrm flipV="1">
                <a:off x="4905892" y="1311152"/>
                <a:ext cx="1680948" cy="1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39" idx="3"/>
                <a:endCxn id="117" idx="1"/>
              </p:cNvCxnSpPr>
              <p:nvPr/>
            </p:nvCxnSpPr>
            <p:spPr>
              <a:xfrm>
                <a:off x="5932343" y="3107421"/>
                <a:ext cx="577696" cy="45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/>
              <p:cNvCxnSpPr>
                <a:endCxn id="152" idx="1"/>
              </p:cNvCxnSpPr>
              <p:nvPr/>
            </p:nvCxnSpPr>
            <p:spPr>
              <a:xfrm flipV="1">
                <a:off x="5383920" y="4066289"/>
                <a:ext cx="1126119" cy="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组合 214"/>
              <p:cNvGrpSpPr/>
              <p:nvPr/>
            </p:nvGrpSpPr>
            <p:grpSpPr>
              <a:xfrm>
                <a:off x="5024768" y="1416808"/>
                <a:ext cx="1399664" cy="521168"/>
                <a:chOff x="6264554" y="2111029"/>
                <a:chExt cx="1399664" cy="52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" name="文本框 212"/>
                    <p:cNvSpPr txBox="1"/>
                    <p:nvPr/>
                  </p:nvSpPr>
                  <p:spPr>
                    <a:xfrm>
                      <a:off x="6563233" y="2111029"/>
                      <a:ext cx="1100985" cy="5211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,</m:t>
                            </m:r>
                          </m:oMath>
                        </m:oMathPara>
                      </a14:m>
                      <a:endParaRPr lang="en-US" altLang="zh-CN" sz="1000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+=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−=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zh-CN" altLang="en-US" sz="1000" i="1" dirty="0"/>
                    </a:p>
                  </p:txBody>
                </p:sp>
              </mc:Choice>
              <mc:Fallback xmlns="">
                <p:sp>
                  <p:nvSpPr>
                    <p:cNvPr id="213" name="文本框 2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63233" y="2111029"/>
                      <a:ext cx="1100985" cy="521168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4" name="矩形 213"/>
                <p:cNvSpPr/>
                <p:nvPr/>
              </p:nvSpPr>
              <p:spPr>
                <a:xfrm>
                  <a:off x="6264554" y="2170701"/>
                  <a:ext cx="45000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dirty="0"/>
                    <a:t>e.g., </a:t>
                  </a:r>
                </a:p>
              </p:txBody>
            </p:sp>
          </p:grpSp>
          <p:sp>
            <p:nvSpPr>
              <p:cNvPr id="218" name="圆角矩形 217"/>
              <p:cNvSpPr/>
              <p:nvPr/>
            </p:nvSpPr>
            <p:spPr>
              <a:xfrm>
                <a:off x="88427" y="793598"/>
                <a:ext cx="7315202" cy="3811968"/>
              </a:xfrm>
              <a:prstGeom prst="roundRect">
                <a:avLst>
                  <a:gd name="adj" fmla="val 4767"/>
                </a:avLst>
              </a:prstGeom>
              <a:noFill/>
              <a:ln>
                <a:solidFill>
                  <a:schemeClr val="accent2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0" name="直接箭头连接符 79"/>
              <p:cNvCxnSpPr>
                <a:stCxn id="6" idx="3"/>
                <a:endCxn id="8" idx="1"/>
              </p:cNvCxnSpPr>
              <p:nvPr/>
            </p:nvCxnSpPr>
            <p:spPr>
              <a:xfrm flipV="1">
                <a:off x="497307" y="1848228"/>
                <a:ext cx="2185475" cy="2882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6" idx="3"/>
                <a:endCxn id="10" idx="1"/>
              </p:cNvCxnSpPr>
              <p:nvPr/>
            </p:nvCxnSpPr>
            <p:spPr>
              <a:xfrm>
                <a:off x="497307" y="2136519"/>
                <a:ext cx="2175717" cy="16096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92" idx="6"/>
                <a:endCxn id="73" idx="1"/>
              </p:cNvCxnSpPr>
              <p:nvPr/>
            </p:nvCxnSpPr>
            <p:spPr>
              <a:xfrm>
                <a:off x="3981530" y="1442503"/>
                <a:ext cx="194636" cy="12613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组合 33"/>
              <p:cNvGrpSpPr/>
              <p:nvPr/>
            </p:nvGrpSpPr>
            <p:grpSpPr>
              <a:xfrm>
                <a:off x="131812" y="3469159"/>
                <a:ext cx="2072420" cy="1038850"/>
                <a:chOff x="131812" y="3469159"/>
                <a:chExt cx="2072420" cy="1038850"/>
              </a:xfrm>
            </p:grpSpPr>
            <p:sp>
              <p:nvSpPr>
                <p:cNvPr id="161" name="圆角矩形 160"/>
                <p:cNvSpPr/>
                <p:nvPr/>
              </p:nvSpPr>
              <p:spPr>
                <a:xfrm rot="5400000">
                  <a:off x="430966" y="3454055"/>
                  <a:ext cx="291859" cy="468419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" name="文本框 180"/>
                <p:cNvSpPr txBox="1"/>
                <p:nvPr/>
              </p:nvSpPr>
              <p:spPr>
                <a:xfrm>
                  <a:off x="943579" y="3544895"/>
                  <a:ext cx="10992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子电路模块</a:t>
                  </a:r>
                </a:p>
              </p:txBody>
            </p:sp>
            <p:sp>
              <p:nvSpPr>
                <p:cNvPr id="183" name="文本框 182"/>
                <p:cNvSpPr txBox="1"/>
                <p:nvPr/>
              </p:nvSpPr>
              <p:spPr>
                <a:xfrm>
                  <a:off x="944264" y="3862806"/>
                  <a:ext cx="12599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计算参数</a:t>
                  </a:r>
                </a:p>
              </p:txBody>
            </p:sp>
            <p:grpSp>
              <p:nvGrpSpPr>
                <p:cNvPr id="195" name="组合 194"/>
                <p:cNvGrpSpPr/>
                <p:nvPr/>
              </p:nvGrpSpPr>
              <p:grpSpPr>
                <a:xfrm>
                  <a:off x="206830" y="3924917"/>
                  <a:ext cx="703755" cy="221994"/>
                  <a:chOff x="9034766" y="2662931"/>
                  <a:chExt cx="918036" cy="20316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1" name="椭圆 170"/>
                      <p:cNvSpPr/>
                      <p:nvPr/>
                    </p:nvSpPr>
                    <p:spPr>
                      <a:xfrm>
                        <a:off x="9327967" y="2662931"/>
                        <a:ext cx="389312" cy="203161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zh-CN" alt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1" name="椭圆 17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27967" y="2662931"/>
                        <a:ext cx="389312" cy="203161"/>
                      </a:xfrm>
                      <a:prstGeom prst="ellipse">
                        <a:avLst/>
                      </a:prstGeom>
                      <a:blipFill rotWithShape="0">
                        <a:blip r:embed="rId20"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5" name="直接箭头连接符 184"/>
                  <p:cNvCxnSpPr>
                    <a:stCxn id="171" idx="6"/>
                  </p:cNvCxnSpPr>
                  <p:nvPr/>
                </p:nvCxnSpPr>
                <p:spPr>
                  <a:xfrm flipV="1">
                    <a:off x="9717279" y="2764511"/>
                    <a:ext cx="235523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箭头连接符 190"/>
                  <p:cNvCxnSpPr>
                    <a:endCxn id="171" idx="2"/>
                  </p:cNvCxnSpPr>
                  <p:nvPr/>
                </p:nvCxnSpPr>
                <p:spPr>
                  <a:xfrm>
                    <a:off x="9034766" y="2764511"/>
                    <a:ext cx="293201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8" name="圆角矩形 227"/>
                <p:cNvSpPr/>
                <p:nvPr/>
              </p:nvSpPr>
              <p:spPr>
                <a:xfrm>
                  <a:off x="131812" y="3469159"/>
                  <a:ext cx="2065313" cy="1038850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7" name="直接箭头连接符 96"/>
                <p:cNvCxnSpPr/>
                <p:nvPr/>
              </p:nvCxnSpPr>
              <p:spPr>
                <a:xfrm>
                  <a:off x="415217" y="4317181"/>
                  <a:ext cx="337527" cy="44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文本框 99"/>
                <p:cNvSpPr txBox="1"/>
                <p:nvPr/>
              </p:nvSpPr>
              <p:spPr>
                <a:xfrm>
                  <a:off x="943579" y="4165509"/>
                  <a:ext cx="10957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组装 </a:t>
                  </a:r>
                  <a:r>
                    <a:rPr lang="en-US" altLang="zh-CN" sz="1400" dirty="0"/>
                    <a:t>&amp; </a:t>
                  </a:r>
                  <a:r>
                    <a:rPr lang="zh-CN" altLang="en-US" sz="1400" dirty="0"/>
                    <a:t>传递</a:t>
                  </a:r>
                </a:p>
              </p:txBody>
            </p:sp>
          </p:grpSp>
          <p:cxnSp>
            <p:nvCxnSpPr>
              <p:cNvPr id="81" name="直接箭头连接符 80"/>
              <p:cNvCxnSpPr>
                <a:stCxn id="8" idx="3"/>
                <a:endCxn id="40" idx="1"/>
              </p:cNvCxnSpPr>
              <p:nvPr/>
            </p:nvCxnSpPr>
            <p:spPr>
              <a:xfrm flipV="1">
                <a:off x="3125596" y="1526413"/>
                <a:ext cx="1247276" cy="3218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820252" y="1486060"/>
                    <a:ext cx="302967" cy="176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252" y="1486060"/>
                    <a:ext cx="302967" cy="17697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8163" r="-16327" b="-344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3003573" y="1314880"/>
                    <a:ext cx="462563" cy="18902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98" name="文本框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3573" y="1314880"/>
                    <a:ext cx="462563" cy="18902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5263" r="-9211" b="-322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/>
                  <p:cNvSpPr txBox="1"/>
                  <p:nvPr/>
                </p:nvSpPr>
                <p:spPr>
                  <a:xfrm>
                    <a:off x="5093059" y="1020699"/>
                    <a:ext cx="944105" cy="2029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01" name="文本框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3059" y="1020699"/>
                    <a:ext cx="944105" cy="202941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290" b="-1470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037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297</Words>
  <Application>Microsoft Office PowerPoint</Application>
  <PresentationFormat>自定义</PresentationFormat>
  <Paragraphs>136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longzichao</dc:creator>
  <cp:lastModifiedBy>longzichao</cp:lastModifiedBy>
  <cp:revision>38</cp:revision>
  <dcterms:created xsi:type="dcterms:W3CDTF">2022-08-11T03:44:27Z</dcterms:created>
  <dcterms:modified xsi:type="dcterms:W3CDTF">2023-07-18T02:12:00Z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(2)yOVGwXEgkX4P+udijLJqzj92lTZivBV1cF/BV6UZOS4FIMy60VfIGmcMPOd0/HZGc5ndweqX
Z6NPpPEpxnvYDt8t2QVJjgxoIy0blkQt5PWv0xwvikZu1mxrw7fVHta46to52DeaIutlZtUI
ss3XzIRTqcKBh4gZGIE7IyWm/yqETitp33ibIQbmiuddbqpnbMvgjAqRCHLdBy9Di7E0ZU3k
0nj2lNUMTUVmMwjp1P</vt:lpwstr>
  </property>
  <property fmtid="{D5CDD505-2E9C-101B-9397-08002B2CF9AE}" pid="3" name="_2015_ms_pID_7253431">
    <vt:lpwstr>SXcYj70H9sHfqNRGRM8zh7vyY/E7OaWuEV2lAv5ZkCpw5U5ZLOB/Jq
DsB/2SVlTrWtivJj6WPWksQCd2dTn7R0SegjtF+l4uJM9KpxnBIF6n7LnkiMOpzJtI+ouvnX
k/veWg7r59xUMc9ztcj9Q2rL2k6/DDamTHoa/NWACSi76E1h4IjYOY5mz0mLHfZhCpdcAOmn
uXjBDAFW74nFPsFQ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1689646211</vt:lpwstr>
  </property>
</Properties>
</file>