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75463" cy="1871663"/>
  <p:notesSz cx="6858000" cy="9144000"/>
  <p:defaultTextStyle>
    <a:defPPr>
      <a:defRPr lang="zh-CN"/>
    </a:defPPr>
    <a:lvl1pPr marL="0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1pPr>
    <a:lvl2pPr marL="209892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2pPr>
    <a:lvl3pPr marL="419784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3pPr>
    <a:lvl4pPr marL="629676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4pPr>
    <a:lvl5pPr marL="839567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5pPr>
    <a:lvl6pPr marL="1049460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6pPr>
    <a:lvl7pPr marL="1259352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7pPr>
    <a:lvl8pPr marL="1469243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8pPr>
    <a:lvl9pPr marL="1679136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06" y="1354"/>
      </p:cViewPr>
      <p:guideLst>
        <p:guide orient="horz" pos="590"/>
        <p:guide pos="2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3" y="306312"/>
            <a:ext cx="5156597" cy="651616"/>
          </a:xfrm>
        </p:spPr>
        <p:txBody>
          <a:bodyPr anchor="b"/>
          <a:lstStyle>
            <a:lvl1pPr algn="ctr">
              <a:defRPr sz="16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983057"/>
            <a:ext cx="5156597" cy="451885"/>
          </a:xfrm>
        </p:spPr>
        <p:txBody>
          <a:bodyPr/>
          <a:lstStyle>
            <a:lvl1pPr marL="0" indent="0" algn="ctr">
              <a:buNone/>
              <a:defRPr sz="655"/>
            </a:lvl1pPr>
            <a:lvl2pPr marL="124770" indent="0" algn="ctr">
              <a:buNone/>
              <a:defRPr sz="546"/>
            </a:lvl2pPr>
            <a:lvl3pPr marL="249540" indent="0" algn="ctr">
              <a:buNone/>
              <a:defRPr sz="491"/>
            </a:lvl3pPr>
            <a:lvl4pPr marL="374310" indent="0" algn="ctr">
              <a:buNone/>
              <a:defRPr sz="437"/>
            </a:lvl4pPr>
            <a:lvl5pPr marL="499080" indent="0" algn="ctr">
              <a:buNone/>
              <a:defRPr sz="437"/>
            </a:lvl5pPr>
            <a:lvl6pPr marL="623849" indent="0" algn="ctr">
              <a:buNone/>
              <a:defRPr sz="437"/>
            </a:lvl6pPr>
            <a:lvl7pPr marL="748619" indent="0" algn="ctr">
              <a:buNone/>
              <a:defRPr sz="437"/>
            </a:lvl7pPr>
            <a:lvl8pPr marL="873389" indent="0" algn="ctr">
              <a:buNone/>
              <a:defRPr sz="437"/>
            </a:lvl8pPr>
            <a:lvl9pPr marL="998159" indent="0" algn="ctr">
              <a:buNone/>
              <a:defRPr sz="43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7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99649"/>
            <a:ext cx="1482522" cy="158614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99649"/>
            <a:ext cx="4361622" cy="158614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466616"/>
            <a:ext cx="5930087" cy="778560"/>
          </a:xfrm>
        </p:spPr>
        <p:txBody>
          <a:bodyPr anchor="b"/>
          <a:lstStyle>
            <a:lvl1pPr>
              <a:defRPr sz="16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1252541"/>
            <a:ext cx="5930087" cy="409426"/>
          </a:xfrm>
        </p:spPr>
        <p:txBody>
          <a:bodyPr/>
          <a:lstStyle>
            <a:lvl1pPr marL="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1pPr>
            <a:lvl2pPr marL="12477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24954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37431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4pPr>
            <a:lvl5pPr marL="49908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5pPr>
            <a:lvl6pPr marL="62384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6pPr>
            <a:lvl7pPr marL="74861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7pPr>
            <a:lvl8pPr marL="87338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8pPr>
            <a:lvl9pPr marL="99815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498244"/>
            <a:ext cx="2922072" cy="1187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498244"/>
            <a:ext cx="2922072" cy="11875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4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99649"/>
            <a:ext cx="5930087" cy="3617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458818"/>
            <a:ext cx="2908643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683677"/>
            <a:ext cx="2908643" cy="1005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3" y="458818"/>
            <a:ext cx="2922967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3" y="683677"/>
            <a:ext cx="2922967" cy="1005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3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24778"/>
            <a:ext cx="2217516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269485"/>
            <a:ext cx="3480703" cy="1330094"/>
          </a:xfrm>
        </p:spPr>
        <p:txBody>
          <a:bodyPr/>
          <a:lstStyle>
            <a:lvl1pPr>
              <a:defRPr sz="873"/>
            </a:lvl1pPr>
            <a:lvl2pPr>
              <a:defRPr sz="764"/>
            </a:lvl2pPr>
            <a:lvl3pPr>
              <a:defRPr sz="655"/>
            </a:lvl3pPr>
            <a:lvl4pPr>
              <a:defRPr sz="546"/>
            </a:lvl4pPr>
            <a:lvl5pPr>
              <a:defRPr sz="546"/>
            </a:lvl5pPr>
            <a:lvl6pPr>
              <a:defRPr sz="546"/>
            </a:lvl6pPr>
            <a:lvl7pPr>
              <a:defRPr sz="546"/>
            </a:lvl7pPr>
            <a:lvl8pPr>
              <a:defRPr sz="546"/>
            </a:lvl8pPr>
            <a:lvl9pPr>
              <a:defRPr sz="5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561499"/>
            <a:ext cx="2217516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124778"/>
            <a:ext cx="2217516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269485"/>
            <a:ext cx="3480703" cy="1330094"/>
          </a:xfrm>
        </p:spPr>
        <p:txBody>
          <a:bodyPr anchor="t"/>
          <a:lstStyle>
            <a:lvl1pPr marL="0" indent="0">
              <a:buNone/>
              <a:defRPr sz="873"/>
            </a:lvl1pPr>
            <a:lvl2pPr marL="124770" indent="0">
              <a:buNone/>
              <a:defRPr sz="764"/>
            </a:lvl2pPr>
            <a:lvl3pPr marL="249540" indent="0">
              <a:buNone/>
              <a:defRPr sz="655"/>
            </a:lvl3pPr>
            <a:lvl4pPr marL="374310" indent="0">
              <a:buNone/>
              <a:defRPr sz="546"/>
            </a:lvl4pPr>
            <a:lvl5pPr marL="499080" indent="0">
              <a:buNone/>
              <a:defRPr sz="546"/>
            </a:lvl5pPr>
            <a:lvl6pPr marL="623849" indent="0">
              <a:buNone/>
              <a:defRPr sz="546"/>
            </a:lvl6pPr>
            <a:lvl7pPr marL="748619" indent="0">
              <a:buNone/>
              <a:defRPr sz="546"/>
            </a:lvl7pPr>
            <a:lvl8pPr marL="873389" indent="0">
              <a:buNone/>
              <a:defRPr sz="546"/>
            </a:lvl8pPr>
            <a:lvl9pPr marL="998159" indent="0">
              <a:buNone/>
              <a:defRPr sz="54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561499"/>
            <a:ext cx="2217516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2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99649"/>
            <a:ext cx="5930087" cy="3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498244"/>
            <a:ext cx="5930087" cy="118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1734754"/>
            <a:ext cx="154697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1734754"/>
            <a:ext cx="232046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1734754"/>
            <a:ext cx="154697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540" rtl="0" eaLnBrk="1" latinLnBrk="0" hangingPunct="1">
        <a:lnSpc>
          <a:spcPct val="90000"/>
        </a:lnSpc>
        <a:spcBef>
          <a:spcPct val="0"/>
        </a:spcBef>
        <a:buNone/>
        <a:defRPr sz="1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85" indent="-62385" algn="l" defTabSz="24954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764" kern="1200">
          <a:solidFill>
            <a:schemeClr val="tx1"/>
          </a:solidFill>
          <a:latin typeface="+mn-lt"/>
          <a:ea typeface="+mn-ea"/>
          <a:cs typeface="+mn-cs"/>
        </a:defRPr>
      </a:lvl1pPr>
      <a:lvl2pPr marL="18715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1192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6" kern="1200">
          <a:solidFill>
            <a:schemeClr val="tx1"/>
          </a:solidFill>
          <a:latin typeface="+mn-lt"/>
          <a:ea typeface="+mn-ea"/>
          <a:cs typeface="+mn-cs"/>
        </a:defRPr>
      </a:lvl3pPr>
      <a:lvl4pPr marL="43669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56146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8623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81100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93577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106054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1pPr>
      <a:lvl2pPr marL="12477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4954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3pPr>
      <a:lvl4pPr marL="37431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49908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2384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74861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87338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99815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9667" y="98316"/>
            <a:ext cx="6626329" cy="1682409"/>
            <a:chOff x="2186656" y="1957114"/>
            <a:chExt cx="6626329" cy="1682409"/>
          </a:xfrm>
        </p:grpSpPr>
        <p:sp>
          <p:nvSpPr>
            <p:cNvPr id="35" name="矩形 34"/>
            <p:cNvSpPr/>
            <p:nvPr/>
          </p:nvSpPr>
          <p:spPr>
            <a:xfrm>
              <a:off x="2186656" y="1957114"/>
              <a:ext cx="1439502" cy="383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网表</a:t>
              </a:r>
              <a:r>
                <a:rPr lang="en-US" altLang="zh-CN" sz="1400" dirty="0">
                  <a:solidFill>
                    <a:schemeClr val="tx1"/>
                  </a:solidFill>
                </a:rPr>
                <a:t>: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参数</a:t>
              </a:r>
              <a:r>
                <a:rPr lang="zh-CN" altLang="en-US" sz="1200" dirty="0">
                  <a:solidFill>
                    <a:schemeClr val="tx1"/>
                  </a:solidFill>
                </a:rPr>
                <a:t>引用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器件</a:t>
              </a:r>
              <a:r>
                <a:rPr lang="zh-CN" altLang="en-US" sz="1200" dirty="0">
                  <a:solidFill>
                    <a:schemeClr val="tx1"/>
                  </a:solidFill>
                </a:rPr>
                <a:t>连接关系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/>
                <p:cNvSpPr/>
                <p:nvPr/>
              </p:nvSpPr>
              <p:spPr>
                <a:xfrm>
                  <a:off x="7093883" y="2556909"/>
                  <a:ext cx="1603778" cy="5943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方程组构建器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400" dirty="0">
                      <a:solidFill>
                        <a:schemeClr val="tx1"/>
                      </a:solidFill>
                    </a:rPr>
                  </a:b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计算图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83" y="2556909"/>
                  <a:ext cx="1603778" cy="59435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 b="-40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7732982" y="2009473"/>
                  <a:ext cx="325580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982" y="2009473"/>
                  <a:ext cx="325580" cy="2783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27" r="-3636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6978559" y="3365202"/>
                  <a:ext cx="1834426" cy="2743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559" y="3365202"/>
                  <a:ext cx="1834426" cy="2743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50" b="-85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>
              <a:stCxn id="35" idx="3"/>
              <a:endCxn id="64" idx="2"/>
            </p:cNvCxnSpPr>
            <p:nvPr/>
          </p:nvCxnSpPr>
          <p:spPr>
            <a:xfrm>
              <a:off x="3626158" y="2148655"/>
              <a:ext cx="2244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6" idx="4"/>
              <a:endCxn id="38" idx="0"/>
            </p:cNvCxnSpPr>
            <p:nvPr/>
          </p:nvCxnSpPr>
          <p:spPr>
            <a:xfrm>
              <a:off x="7895772" y="3151267"/>
              <a:ext cx="0" cy="213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2"/>
              <a:endCxn id="36" idx="0"/>
            </p:cNvCxnSpPr>
            <p:nvPr/>
          </p:nvCxnSpPr>
          <p:spPr>
            <a:xfrm>
              <a:off x="7895772" y="2287837"/>
              <a:ext cx="0" cy="26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826548" y="2664772"/>
              <a:ext cx="987059" cy="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编译</a:t>
              </a:r>
              <a:r>
                <a:rPr lang="en-US" altLang="zh-CN" sz="1400" dirty="0">
                  <a:solidFill>
                    <a:schemeClr val="tx1"/>
                  </a:solidFill>
                </a:rPr>
                <a:t>&amp;</a:t>
              </a:r>
              <a:r>
                <a:rPr lang="zh-CN" altLang="en-US" sz="1400" dirty="0">
                  <a:solidFill>
                    <a:schemeClr val="tx1"/>
                  </a:solidFill>
                </a:rPr>
                <a:t>链接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箭头连接符 44"/>
            <p:cNvCxnSpPr>
              <a:stCxn id="44" idx="6"/>
              <a:endCxn id="59" idx="1"/>
            </p:cNvCxnSpPr>
            <p:nvPr/>
          </p:nvCxnSpPr>
          <p:spPr>
            <a:xfrm flipV="1">
              <a:off x="5813607" y="2850614"/>
              <a:ext cx="259139" cy="3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6072746" y="2630327"/>
              <a:ext cx="699241" cy="440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层次电路模块实例</a:t>
              </a:r>
            </a:p>
          </p:txBody>
        </p:sp>
        <p:cxnSp>
          <p:nvCxnSpPr>
            <p:cNvPr id="60" name="直接箭头连接符 59"/>
            <p:cNvCxnSpPr>
              <a:stCxn id="59" idx="3"/>
              <a:endCxn id="36" idx="2"/>
            </p:cNvCxnSpPr>
            <p:nvPr/>
          </p:nvCxnSpPr>
          <p:spPr>
            <a:xfrm>
              <a:off x="6771987" y="2850614"/>
              <a:ext cx="321896" cy="3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3850625" y="1999257"/>
              <a:ext cx="708889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Parser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3756136" y="2531276"/>
              <a:ext cx="897869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中间表示</a:t>
              </a:r>
              <a:r>
                <a:rPr lang="en-US" altLang="zh-CN" sz="1400" dirty="0">
                  <a:solidFill>
                    <a:schemeClr val="tx1"/>
                  </a:solidFill>
                </a:rPr>
                <a:t>IR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64" idx="4"/>
              <a:endCxn id="65" idx="0"/>
            </p:cNvCxnSpPr>
            <p:nvPr/>
          </p:nvCxnSpPr>
          <p:spPr>
            <a:xfrm>
              <a:off x="4205070" y="2298053"/>
              <a:ext cx="1" cy="233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3"/>
              <a:endCxn id="44" idx="1"/>
            </p:cNvCxnSpPr>
            <p:nvPr/>
          </p:nvCxnSpPr>
          <p:spPr>
            <a:xfrm>
              <a:off x="4654005" y="2668436"/>
              <a:ext cx="317094" cy="5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2940647" y="3038818"/>
              <a:ext cx="1215491" cy="4858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SubModel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: </a:t>
              </a:r>
            </a:p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插值</a:t>
              </a:r>
              <a:r>
                <a:rPr lang="en-US" altLang="zh-CN" sz="1100" dirty="0">
                  <a:solidFill>
                    <a:schemeClr val="tx1"/>
                  </a:solidFill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</a:rPr>
                <a:t>拟合程序</a:t>
              </a:r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>
              <a:stCxn id="69" idx="6"/>
              <a:endCxn id="44" idx="3"/>
            </p:cNvCxnSpPr>
            <p:nvPr/>
          </p:nvCxnSpPr>
          <p:spPr>
            <a:xfrm flipV="1">
              <a:off x="4156138" y="2987955"/>
              <a:ext cx="814961" cy="2937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</TotalTime>
  <Words>39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282</cp:revision>
  <dcterms:created xsi:type="dcterms:W3CDTF">2022-09-27T06:08:01Z</dcterms:created>
  <dcterms:modified xsi:type="dcterms:W3CDTF">2022-12-18T11:36:33Z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(3)zNcS04V9zghHgHK0B8EUvtxN0/pZi6cScSAmsPiZhbQ38KaNK4MXA49xPXFDzNzyO6KPmlis
FWN68jbZNjUhaAiQoZ/q5X98hbloJwNalRmBg+V+VBpSV5Ixj4FthgnBoC8PoF+Y9F7w9WSv
G3KEBxTuezql5CuGJ38UmOgtOqhcLQ0AfF+29zV/EJs40Zs7H1Ohvz7xmMZSBFm4oEo9ayV7
Lgg17Apur2h3RUjCeT</vt:lpwstr>
  </property>
  <property fmtid="{D5CDD505-2E9C-101B-9397-08002B2CF9AE}" pid="3" name="_2015_ms_pID_7253431">
    <vt:lpwstr>XXGQWE5FlKuiHcykQZ1JAAGdgRZC7OSzQ8vZjjaQp4XyB/4dmLSAgp
ZlupRrDuWZ+6zKkvJYrTNgSFgLrZesX7FfR80Vdqaep7y+bcXjg4ENUBBmbts1OYy/ELCeIs
Di0Cv6RHxSCc4PN871TQjyNL9yN8LtAVSjnnYhgsMteKLoAUsojJrZ3Rjd5mtSWQpuKmjPJt
GrLu1HGQHZEaEQErshIUif6mTf4g2SPHkM1S</vt:lpwstr>
  </property>
  <property fmtid="{D5CDD505-2E9C-101B-9397-08002B2CF9AE}" pid="4" name="_2015_ms_pID_7253432">
    <vt:lpwstr>xQ==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1666147185</vt:lpwstr>
  </property>
</Properties>
</file>