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575800" cy="2016125"/>
  <p:notesSz cx="6858000" cy="9144000"/>
  <p:defaultTextStyle>
    <a:defPPr>
      <a:defRPr lang="zh-CN"/>
    </a:defPPr>
    <a:lvl1pPr marL="0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1pPr>
    <a:lvl2pPr marL="278206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2pPr>
    <a:lvl3pPr marL="556412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3pPr>
    <a:lvl4pPr marL="834619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4pPr>
    <a:lvl5pPr marL="1112825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5pPr>
    <a:lvl6pPr marL="1391031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6pPr>
    <a:lvl7pPr marL="1669237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7pPr>
    <a:lvl8pPr marL="1947443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8pPr>
    <a:lvl9pPr marL="2225650" algn="l" defTabSz="556412" rtl="0" eaLnBrk="1" latinLnBrk="0" hangingPunct="1">
      <a:defRPr sz="10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1518"/>
      </p:cViewPr>
      <p:guideLst>
        <p:guide orient="horz" pos="63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329954"/>
            <a:ext cx="7181850" cy="701910"/>
          </a:xfrm>
        </p:spPr>
        <p:txBody>
          <a:bodyPr anchor="b"/>
          <a:lstStyle>
            <a:lvl1pPr algn="ctr"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975" y="1058933"/>
            <a:ext cx="7181850" cy="486763"/>
          </a:xfrm>
        </p:spPr>
        <p:txBody>
          <a:bodyPr/>
          <a:lstStyle>
            <a:lvl1pPr marL="0" indent="0" algn="ctr">
              <a:buNone/>
              <a:defRPr sz="706"/>
            </a:lvl1pPr>
            <a:lvl2pPr marL="134417" indent="0" algn="ctr">
              <a:buNone/>
              <a:defRPr sz="588"/>
            </a:lvl2pPr>
            <a:lvl3pPr marL="268834" indent="0" algn="ctr">
              <a:buNone/>
              <a:defRPr sz="529"/>
            </a:lvl3pPr>
            <a:lvl4pPr marL="403250" indent="0" algn="ctr">
              <a:buNone/>
              <a:defRPr sz="470"/>
            </a:lvl4pPr>
            <a:lvl5pPr marL="537667" indent="0" algn="ctr">
              <a:buNone/>
              <a:defRPr sz="470"/>
            </a:lvl5pPr>
            <a:lvl6pPr marL="672084" indent="0" algn="ctr">
              <a:buNone/>
              <a:defRPr sz="470"/>
            </a:lvl6pPr>
            <a:lvl7pPr marL="806501" indent="0" algn="ctr">
              <a:buNone/>
              <a:defRPr sz="470"/>
            </a:lvl7pPr>
            <a:lvl8pPr marL="940918" indent="0" algn="ctr">
              <a:buNone/>
              <a:defRPr sz="470"/>
            </a:lvl8pPr>
            <a:lvl9pPr marL="1075334" indent="0" algn="ctr">
              <a:buNone/>
              <a:defRPr sz="47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8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2682" y="107340"/>
            <a:ext cx="2064782" cy="17085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336" y="107340"/>
            <a:ext cx="6074648" cy="170857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5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49" y="502631"/>
            <a:ext cx="8259128" cy="83865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349" y="1349217"/>
            <a:ext cx="8259128" cy="441027"/>
          </a:xfrm>
        </p:spPr>
        <p:txBody>
          <a:bodyPr/>
          <a:lstStyle>
            <a:lvl1pPr marL="0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1pPr>
            <a:lvl2pPr marL="13441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2pPr>
            <a:lvl3pPr marL="26883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3pPr>
            <a:lvl4pPr marL="40325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4pPr>
            <a:lvl5pPr marL="537667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5pPr>
            <a:lvl6pPr marL="672084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6pPr>
            <a:lvl7pPr marL="806501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7pPr>
            <a:lvl8pPr marL="940918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8pPr>
            <a:lvl9pPr marL="1075334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36" y="536700"/>
            <a:ext cx="4069715" cy="1279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749" y="536700"/>
            <a:ext cx="4069715" cy="1279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5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83" y="107340"/>
            <a:ext cx="8259128" cy="3896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84" y="494231"/>
            <a:ext cx="4051012" cy="242215"/>
          </a:xfrm>
        </p:spPr>
        <p:txBody>
          <a:bodyPr anchor="b"/>
          <a:lstStyle>
            <a:lvl1pPr marL="0" indent="0">
              <a:buNone/>
              <a:defRPr sz="706" b="1"/>
            </a:lvl1pPr>
            <a:lvl2pPr marL="134417" indent="0">
              <a:buNone/>
              <a:defRPr sz="588" b="1"/>
            </a:lvl2pPr>
            <a:lvl3pPr marL="268834" indent="0">
              <a:buNone/>
              <a:defRPr sz="529" b="1"/>
            </a:lvl3pPr>
            <a:lvl4pPr marL="403250" indent="0">
              <a:buNone/>
              <a:defRPr sz="470" b="1"/>
            </a:lvl4pPr>
            <a:lvl5pPr marL="537667" indent="0">
              <a:buNone/>
              <a:defRPr sz="470" b="1"/>
            </a:lvl5pPr>
            <a:lvl6pPr marL="672084" indent="0">
              <a:buNone/>
              <a:defRPr sz="470" b="1"/>
            </a:lvl6pPr>
            <a:lvl7pPr marL="806501" indent="0">
              <a:buNone/>
              <a:defRPr sz="470" b="1"/>
            </a:lvl7pPr>
            <a:lvl8pPr marL="940918" indent="0">
              <a:buNone/>
              <a:defRPr sz="470" b="1"/>
            </a:lvl8pPr>
            <a:lvl9pPr marL="1075334" indent="0">
              <a:buNone/>
              <a:defRPr sz="47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4" y="736445"/>
            <a:ext cx="4051012" cy="10832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7749" y="494231"/>
            <a:ext cx="4070962" cy="242215"/>
          </a:xfrm>
        </p:spPr>
        <p:txBody>
          <a:bodyPr anchor="b"/>
          <a:lstStyle>
            <a:lvl1pPr marL="0" indent="0">
              <a:buNone/>
              <a:defRPr sz="706" b="1"/>
            </a:lvl1pPr>
            <a:lvl2pPr marL="134417" indent="0">
              <a:buNone/>
              <a:defRPr sz="588" b="1"/>
            </a:lvl2pPr>
            <a:lvl3pPr marL="268834" indent="0">
              <a:buNone/>
              <a:defRPr sz="529" b="1"/>
            </a:lvl3pPr>
            <a:lvl4pPr marL="403250" indent="0">
              <a:buNone/>
              <a:defRPr sz="470" b="1"/>
            </a:lvl4pPr>
            <a:lvl5pPr marL="537667" indent="0">
              <a:buNone/>
              <a:defRPr sz="470" b="1"/>
            </a:lvl5pPr>
            <a:lvl6pPr marL="672084" indent="0">
              <a:buNone/>
              <a:defRPr sz="470" b="1"/>
            </a:lvl6pPr>
            <a:lvl7pPr marL="806501" indent="0">
              <a:buNone/>
              <a:defRPr sz="470" b="1"/>
            </a:lvl7pPr>
            <a:lvl8pPr marL="940918" indent="0">
              <a:buNone/>
              <a:defRPr sz="470" b="1"/>
            </a:lvl8pPr>
            <a:lvl9pPr marL="1075334" indent="0">
              <a:buNone/>
              <a:defRPr sz="47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7749" y="736445"/>
            <a:ext cx="4070962" cy="10832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0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84" y="134408"/>
            <a:ext cx="3088444" cy="470429"/>
          </a:xfrm>
        </p:spPr>
        <p:txBody>
          <a:bodyPr anchor="b"/>
          <a:lstStyle>
            <a:lvl1pPr>
              <a:defRPr sz="94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962" y="290285"/>
            <a:ext cx="4847749" cy="1432755"/>
          </a:xfrm>
        </p:spPr>
        <p:txBody>
          <a:bodyPr/>
          <a:lstStyle>
            <a:lvl1pPr>
              <a:defRPr sz="941"/>
            </a:lvl1pPr>
            <a:lvl2pPr>
              <a:defRPr sz="823"/>
            </a:lvl2pPr>
            <a:lvl3pPr>
              <a:defRPr sz="706"/>
            </a:lvl3pPr>
            <a:lvl4pPr>
              <a:defRPr sz="588"/>
            </a:lvl4pPr>
            <a:lvl5pPr>
              <a:defRPr sz="588"/>
            </a:lvl5pPr>
            <a:lvl6pPr>
              <a:defRPr sz="588"/>
            </a:lvl6pPr>
            <a:lvl7pPr>
              <a:defRPr sz="588"/>
            </a:lvl7pPr>
            <a:lvl8pPr>
              <a:defRPr sz="588"/>
            </a:lvl8pPr>
            <a:lvl9pPr>
              <a:defRPr sz="5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584" y="604838"/>
            <a:ext cx="3088444" cy="1120536"/>
          </a:xfrm>
        </p:spPr>
        <p:txBody>
          <a:bodyPr/>
          <a:lstStyle>
            <a:lvl1pPr marL="0" indent="0">
              <a:buNone/>
              <a:defRPr sz="470"/>
            </a:lvl1pPr>
            <a:lvl2pPr marL="134417" indent="0">
              <a:buNone/>
              <a:defRPr sz="412"/>
            </a:lvl2pPr>
            <a:lvl3pPr marL="268834" indent="0">
              <a:buNone/>
              <a:defRPr sz="353"/>
            </a:lvl3pPr>
            <a:lvl4pPr marL="403250" indent="0">
              <a:buNone/>
              <a:defRPr sz="294"/>
            </a:lvl4pPr>
            <a:lvl5pPr marL="537667" indent="0">
              <a:buNone/>
              <a:defRPr sz="294"/>
            </a:lvl5pPr>
            <a:lvl6pPr marL="672084" indent="0">
              <a:buNone/>
              <a:defRPr sz="294"/>
            </a:lvl6pPr>
            <a:lvl7pPr marL="806501" indent="0">
              <a:buNone/>
              <a:defRPr sz="294"/>
            </a:lvl7pPr>
            <a:lvl8pPr marL="940918" indent="0">
              <a:buNone/>
              <a:defRPr sz="294"/>
            </a:lvl8pPr>
            <a:lvl9pPr marL="1075334" indent="0">
              <a:buNone/>
              <a:defRPr sz="2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84" y="134408"/>
            <a:ext cx="3088444" cy="470429"/>
          </a:xfrm>
        </p:spPr>
        <p:txBody>
          <a:bodyPr anchor="b"/>
          <a:lstStyle>
            <a:lvl1pPr>
              <a:defRPr sz="94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0962" y="290285"/>
            <a:ext cx="4847749" cy="1432755"/>
          </a:xfrm>
        </p:spPr>
        <p:txBody>
          <a:bodyPr anchor="t"/>
          <a:lstStyle>
            <a:lvl1pPr marL="0" indent="0">
              <a:buNone/>
              <a:defRPr sz="941"/>
            </a:lvl1pPr>
            <a:lvl2pPr marL="134417" indent="0">
              <a:buNone/>
              <a:defRPr sz="823"/>
            </a:lvl2pPr>
            <a:lvl3pPr marL="268834" indent="0">
              <a:buNone/>
              <a:defRPr sz="706"/>
            </a:lvl3pPr>
            <a:lvl4pPr marL="403250" indent="0">
              <a:buNone/>
              <a:defRPr sz="588"/>
            </a:lvl4pPr>
            <a:lvl5pPr marL="537667" indent="0">
              <a:buNone/>
              <a:defRPr sz="588"/>
            </a:lvl5pPr>
            <a:lvl6pPr marL="672084" indent="0">
              <a:buNone/>
              <a:defRPr sz="588"/>
            </a:lvl6pPr>
            <a:lvl7pPr marL="806501" indent="0">
              <a:buNone/>
              <a:defRPr sz="588"/>
            </a:lvl7pPr>
            <a:lvl8pPr marL="940918" indent="0">
              <a:buNone/>
              <a:defRPr sz="588"/>
            </a:lvl8pPr>
            <a:lvl9pPr marL="1075334" indent="0">
              <a:buNone/>
              <a:defRPr sz="58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9584" y="604838"/>
            <a:ext cx="3088444" cy="1120536"/>
          </a:xfrm>
        </p:spPr>
        <p:txBody>
          <a:bodyPr/>
          <a:lstStyle>
            <a:lvl1pPr marL="0" indent="0">
              <a:buNone/>
              <a:defRPr sz="470"/>
            </a:lvl1pPr>
            <a:lvl2pPr marL="134417" indent="0">
              <a:buNone/>
              <a:defRPr sz="412"/>
            </a:lvl2pPr>
            <a:lvl3pPr marL="268834" indent="0">
              <a:buNone/>
              <a:defRPr sz="353"/>
            </a:lvl3pPr>
            <a:lvl4pPr marL="403250" indent="0">
              <a:buNone/>
              <a:defRPr sz="294"/>
            </a:lvl4pPr>
            <a:lvl5pPr marL="537667" indent="0">
              <a:buNone/>
              <a:defRPr sz="294"/>
            </a:lvl5pPr>
            <a:lvl6pPr marL="672084" indent="0">
              <a:buNone/>
              <a:defRPr sz="294"/>
            </a:lvl6pPr>
            <a:lvl7pPr marL="806501" indent="0">
              <a:buNone/>
              <a:defRPr sz="294"/>
            </a:lvl7pPr>
            <a:lvl8pPr marL="940918" indent="0">
              <a:buNone/>
              <a:defRPr sz="294"/>
            </a:lvl8pPr>
            <a:lvl9pPr marL="1075334" indent="0">
              <a:buNone/>
              <a:defRPr sz="29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0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36" y="107340"/>
            <a:ext cx="8259128" cy="38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36" y="536700"/>
            <a:ext cx="8259128" cy="127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336" y="1868649"/>
            <a:ext cx="2154555" cy="10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1984" y="1868649"/>
            <a:ext cx="3231833" cy="10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62909" y="1868649"/>
            <a:ext cx="2154555" cy="107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8834" rtl="0" eaLnBrk="1" latinLnBrk="0" hangingPunct="1">
        <a:lnSpc>
          <a:spcPct val="90000"/>
        </a:lnSpc>
        <a:spcBef>
          <a:spcPct val="0"/>
        </a:spcBef>
        <a:buNone/>
        <a:defRPr sz="12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08" indent="-67208" algn="l" defTabSz="268834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823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3pPr>
      <a:lvl4pPr marL="470459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4pPr>
      <a:lvl5pPr marL="604876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5pPr>
      <a:lvl6pPr marL="739292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6pPr>
      <a:lvl7pPr marL="873709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8pPr>
      <a:lvl9pPr marL="1142543" indent="-67208" algn="l" defTabSz="26883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1pPr>
      <a:lvl2pPr marL="134417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2pPr>
      <a:lvl3pPr marL="268834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3pPr>
      <a:lvl4pPr marL="403250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4pPr>
      <a:lvl5pPr marL="537667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5pPr>
      <a:lvl6pPr marL="672084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6pPr>
      <a:lvl7pPr marL="806501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7pPr>
      <a:lvl8pPr marL="940918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8pPr>
      <a:lvl9pPr marL="1075334" algn="l" defTabSz="268834" rtl="0" eaLnBrk="1" latinLnBrk="0" hangingPunct="1">
        <a:defRPr sz="5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/>
          <p:cNvGrpSpPr/>
          <p:nvPr/>
        </p:nvGrpSpPr>
        <p:grpSpPr>
          <a:xfrm>
            <a:off x="84330" y="90501"/>
            <a:ext cx="9406458" cy="1840325"/>
            <a:chOff x="337905" y="858982"/>
            <a:chExt cx="9406458" cy="1840325"/>
          </a:xfrm>
        </p:grpSpPr>
        <p:sp>
          <p:nvSpPr>
            <p:cNvPr id="148" name="矩形 147"/>
            <p:cNvSpPr/>
            <p:nvPr/>
          </p:nvSpPr>
          <p:spPr>
            <a:xfrm>
              <a:off x="2405838" y="1177734"/>
              <a:ext cx="897775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设计变量</a:t>
              </a:r>
            </a:p>
          </p:txBody>
        </p:sp>
        <p:sp>
          <p:nvSpPr>
            <p:cNvPr id="149" name="椭圆 148"/>
            <p:cNvSpPr/>
            <p:nvPr/>
          </p:nvSpPr>
          <p:spPr>
            <a:xfrm>
              <a:off x="337905" y="1265913"/>
              <a:ext cx="944875" cy="32627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设计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0" name="直接箭头连接符 149"/>
            <p:cNvCxnSpPr>
              <a:stCxn id="148" idx="3"/>
              <a:endCxn id="173" idx="2"/>
            </p:cNvCxnSpPr>
            <p:nvPr/>
          </p:nvCxnSpPr>
          <p:spPr>
            <a:xfrm>
              <a:off x="3303613" y="1314894"/>
              <a:ext cx="497889" cy="2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矩形 150"/>
            <p:cNvSpPr/>
            <p:nvPr/>
          </p:nvSpPr>
          <p:spPr>
            <a:xfrm>
              <a:off x="2410872" y="1961716"/>
              <a:ext cx="905747" cy="421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电路规格</a:t>
              </a:r>
              <a:r>
                <a:rPr lang="en-US" altLang="zh-CN" sz="1400" dirty="0">
                  <a:solidFill>
                    <a:schemeClr val="tx1"/>
                  </a:solidFill>
                </a:rPr>
                <a:t/>
              </a:r>
              <a:br>
                <a:rPr lang="en-US" altLang="zh-CN" sz="1400" dirty="0">
                  <a:solidFill>
                    <a:schemeClr val="tx1"/>
                  </a:solidFill>
                </a:rPr>
              </a:br>
              <a:r>
                <a:rPr lang="en-US" altLang="zh-CN" sz="1400" dirty="0">
                  <a:solidFill>
                    <a:schemeClr val="tx1"/>
                  </a:solidFill>
                </a:rPr>
                <a:t>SPEC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直接箭头连接符 151"/>
            <p:cNvCxnSpPr>
              <a:stCxn id="169" idx="2"/>
              <a:endCxn id="151" idx="3"/>
            </p:cNvCxnSpPr>
            <p:nvPr/>
          </p:nvCxnSpPr>
          <p:spPr>
            <a:xfrm flipH="1">
              <a:off x="3316619" y="2168471"/>
              <a:ext cx="1199177" cy="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49" idx="7"/>
              <a:endCxn id="148" idx="1"/>
            </p:cNvCxnSpPr>
            <p:nvPr/>
          </p:nvCxnSpPr>
          <p:spPr>
            <a:xfrm>
              <a:off x="1144406" y="1313695"/>
              <a:ext cx="1261432" cy="11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>
              <a:stCxn id="151" idx="1"/>
              <a:endCxn id="149" idx="5"/>
            </p:cNvCxnSpPr>
            <p:nvPr/>
          </p:nvCxnSpPr>
          <p:spPr>
            <a:xfrm flipH="1" flipV="1">
              <a:off x="1144406" y="1544405"/>
              <a:ext cx="1266466" cy="628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圆角矩形 154"/>
            <p:cNvSpPr/>
            <p:nvPr/>
          </p:nvSpPr>
          <p:spPr>
            <a:xfrm>
              <a:off x="1348079" y="1021304"/>
              <a:ext cx="760543" cy="2262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If </a:t>
              </a:r>
              <a:r>
                <a:rPr lang="zh-CN" altLang="en-US" sz="1000" dirty="0">
                  <a:solidFill>
                    <a:schemeClr val="tx1"/>
                  </a:solidFill>
                </a:rPr>
                <a:t>目标未达成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 rot="16200000">
              <a:off x="282494" y="1863322"/>
              <a:ext cx="647357" cy="25051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If </a:t>
              </a:r>
              <a:r>
                <a:rPr lang="zh-CN" altLang="en-US" sz="1000" dirty="0">
                  <a:solidFill>
                    <a:schemeClr val="tx1"/>
                  </a:solidFill>
                </a:rPr>
                <a:t>目标达成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534925" y="2424987"/>
              <a:ext cx="550834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交付</a:t>
              </a:r>
            </a:p>
          </p:txBody>
        </p:sp>
        <p:cxnSp>
          <p:nvCxnSpPr>
            <p:cNvPr id="158" name="直接箭头连接符 157"/>
            <p:cNvCxnSpPr>
              <a:stCxn id="149" idx="4"/>
              <a:endCxn id="157" idx="0"/>
            </p:cNvCxnSpPr>
            <p:nvPr/>
          </p:nvCxnSpPr>
          <p:spPr>
            <a:xfrm flipH="1">
              <a:off x="810342" y="1592187"/>
              <a:ext cx="1" cy="832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组合 158"/>
            <p:cNvGrpSpPr/>
            <p:nvPr/>
          </p:nvGrpSpPr>
          <p:grpSpPr>
            <a:xfrm>
              <a:off x="3537527" y="858982"/>
              <a:ext cx="6206836" cy="1611841"/>
              <a:chOff x="3537527" y="858982"/>
              <a:chExt cx="6206836" cy="161184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3801502" y="1104048"/>
                <a:ext cx="5796231" cy="1237895"/>
                <a:chOff x="3644484" y="360425"/>
                <a:chExt cx="5796231" cy="12378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7901346" y="360425"/>
                      <a:ext cx="1539369" cy="44057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网表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器件参数</a:t>
                      </a:r>
                      <a14:m>
                        <m:oMath xmlns:m="http://schemas.openxmlformats.org/officeDocument/2006/math"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a14:m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器件连接关系</a:t>
                      </a:r>
                    </a:p>
                  </p:txBody>
                </p:sp>
              </mc:Choice>
              <mc:Fallback xmlns="">
                <p:sp>
                  <p:nvSpPr>
                    <p:cNvPr id="8" name="矩形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01346" y="360425"/>
                      <a:ext cx="1539369" cy="44057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87" t="-13514" r="-394" b="-1891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4" name="组合 163"/>
                <p:cNvGrpSpPr/>
                <p:nvPr/>
              </p:nvGrpSpPr>
              <p:grpSpPr>
                <a:xfrm>
                  <a:off x="3644484" y="370651"/>
                  <a:ext cx="3864900" cy="406377"/>
                  <a:chOff x="5127904" y="860726"/>
                  <a:chExt cx="3864900" cy="406377"/>
                </a:xfrm>
              </p:grpSpPr>
              <p:sp>
                <p:nvSpPr>
                  <p:cNvPr id="172" name="矩形 171"/>
                  <p:cNvSpPr/>
                  <p:nvPr/>
                </p:nvSpPr>
                <p:spPr>
                  <a:xfrm>
                    <a:off x="6688550" y="860726"/>
                    <a:ext cx="720437" cy="4063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Start:</a:t>
                    </a:r>
                    <a:br>
                      <a:rPr lang="en-US" altLang="zh-CN" sz="1400" dirty="0">
                        <a:solidFill>
                          <a:schemeClr val="tx1"/>
                        </a:solidFill>
                      </a:rPr>
                    </a:br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原理图</a:t>
                    </a:r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>
                  <a:xfrm>
                    <a:off x="5127904" y="880870"/>
                    <a:ext cx="1149002" cy="36609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刷新原理图</a:t>
                    </a:r>
                  </a:p>
                </p:txBody>
              </p:sp>
              <p:sp>
                <p:nvSpPr>
                  <p:cNvPr id="174" name="椭圆 173"/>
                  <p:cNvSpPr/>
                  <p:nvPr/>
                </p:nvSpPr>
                <p:spPr>
                  <a:xfrm>
                    <a:off x="8047929" y="897861"/>
                    <a:ext cx="944875" cy="32627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网表生成</a:t>
                    </a:r>
                    <a:endParaRPr lang="en-US" altLang="zh-CN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5" name="直接箭头连接符 174"/>
                  <p:cNvCxnSpPr>
                    <a:stCxn id="173" idx="6"/>
                    <a:endCxn id="172" idx="1"/>
                  </p:cNvCxnSpPr>
                  <p:nvPr/>
                </p:nvCxnSpPr>
                <p:spPr>
                  <a:xfrm flipV="1">
                    <a:off x="6276906" y="1063915"/>
                    <a:ext cx="411644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直接箭头连接符 175"/>
                  <p:cNvCxnSpPr>
                    <a:stCxn id="172" idx="3"/>
                    <a:endCxn id="174" idx="2"/>
                  </p:cNvCxnSpPr>
                  <p:nvPr/>
                </p:nvCxnSpPr>
                <p:spPr>
                  <a:xfrm flipV="1">
                    <a:off x="7408987" y="1060998"/>
                    <a:ext cx="638942" cy="291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5" name="直接箭头连接符 164"/>
                <p:cNvCxnSpPr>
                  <a:stCxn id="174" idx="6"/>
                  <a:endCxn id="163" idx="1"/>
                </p:cNvCxnSpPr>
                <p:nvPr/>
              </p:nvCxnSpPr>
              <p:spPr>
                <a:xfrm>
                  <a:off x="7509384" y="570923"/>
                  <a:ext cx="391962" cy="97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箭头连接符 165"/>
                <p:cNvCxnSpPr>
                  <a:stCxn id="163" idx="2"/>
                  <a:endCxn id="171" idx="0"/>
                </p:cNvCxnSpPr>
                <p:nvPr/>
              </p:nvCxnSpPr>
              <p:spPr>
                <a:xfrm>
                  <a:off x="8671031" y="800998"/>
                  <a:ext cx="1" cy="4503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/>
                <p:cNvCxnSpPr>
                  <a:stCxn id="171" idx="2"/>
                  <a:endCxn id="168" idx="3"/>
                </p:cNvCxnSpPr>
                <p:nvPr/>
              </p:nvCxnSpPr>
              <p:spPr>
                <a:xfrm flipH="1" flipV="1">
                  <a:off x="7184054" y="1424847"/>
                  <a:ext cx="1063419" cy="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矩形 167"/>
                    <p:cNvSpPr/>
                    <p:nvPr/>
                  </p:nvSpPr>
                  <p:spPr>
                    <a:xfrm>
                      <a:off x="6413850" y="1285665"/>
                      <a:ext cx="770204" cy="2783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𝑆𝑜𝑙𝑢𝑡𝑖𝑜𝑛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矩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13850" y="1285665"/>
                      <a:ext cx="770204" cy="27836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781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椭圆 168"/>
                <p:cNvSpPr/>
                <p:nvPr/>
              </p:nvSpPr>
              <p:spPr>
                <a:xfrm>
                  <a:off x="4358778" y="1251376"/>
                  <a:ext cx="1048039" cy="3469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规格计算器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0" name="直接箭头连接符 169"/>
                <p:cNvCxnSpPr>
                  <a:stCxn id="168" idx="1"/>
                  <a:endCxn id="169" idx="6"/>
                </p:cNvCxnSpPr>
                <p:nvPr/>
              </p:nvCxnSpPr>
              <p:spPr>
                <a:xfrm flipH="1">
                  <a:off x="5406817" y="1424847"/>
                  <a:ext cx="1007033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椭圆 170"/>
                <p:cNvSpPr/>
                <p:nvPr/>
              </p:nvSpPr>
              <p:spPr>
                <a:xfrm>
                  <a:off x="8247473" y="1251377"/>
                  <a:ext cx="847117" cy="3469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仿真器</a:t>
                  </a:r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1" name="对角圆角矩形 160"/>
              <p:cNvSpPr/>
              <p:nvPr/>
            </p:nvSpPr>
            <p:spPr>
              <a:xfrm>
                <a:off x="3537527" y="858982"/>
                <a:ext cx="6206836" cy="1611841"/>
              </a:xfrm>
              <a:prstGeom prst="round2Diag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对角圆角矩形 161"/>
              <p:cNvSpPr/>
              <p:nvPr/>
            </p:nvSpPr>
            <p:spPr>
              <a:xfrm>
                <a:off x="6206836" y="1556552"/>
                <a:ext cx="780048" cy="278492"/>
              </a:xfrm>
              <a:prstGeom prst="round2Diag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设计平台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2306</TotalTime>
  <Words>34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296</cp:revision>
  <dcterms:created xsi:type="dcterms:W3CDTF">2022-09-27T06:08:01Z</dcterms:created>
  <dcterms:modified xsi:type="dcterms:W3CDTF">2022-10-21T02:02:02Z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(3)gCV77Ynf+lnoST147HdECDXnbqw+j9SbZbsBmGZrmXv3W8+KPgL9ggOabjxZrrc4xS14ULD3
Q73Ej2/qdrQ6EciGYc8N2kjP1+JIlai5PNmW/8ao5no4WBu+Zehhq4WP35TBaKGaLMzJZnV/
d7p+chFqOiTgPzkjIbfofe6D7CYs8CoVCr5MoM7XiGvvNY+NcXmbVQE+yEid3sj/+6fEYKzJ
TV5MKWaSyCV6Iov5xM</vt:lpwstr>
  </property>
  <property fmtid="{D5CDD505-2E9C-101B-9397-08002B2CF9AE}" pid="3" name="_2015_ms_pID_7253431">
    <vt:lpwstr>ypciD5pEFVRvhCXNXEqNg7yp0LG5PaTtkt5Is+30DW68YoEQnb10ff
rnJyrZOJ3RyY9MHjzjTkZyjJBgwdmpV7JM7dZqnpRFO7EZCgVBibOUSHdX26dA7hAI0+QcdD
3kfrOu486EiZpwkLn6yQK0Q8qZQHc78Zwrg7XvFBWqn+tPdlOZBHbaBKxGDoWXL01eJIDE7w
A58yBNBIAtCodqPbH5XaEJkj5jQdn8nUveeI</vt:lpwstr>
  </property>
  <property fmtid="{D5CDD505-2E9C-101B-9397-08002B2CF9AE}" pid="4" name="_2015_ms_pID_7253432">
    <vt:lpwstr>2w==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1666315535</vt:lpwstr>
  </property>
</Properties>
</file>