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79" r:id="rId2"/>
    <p:sldId id="257" r:id="rId3"/>
    <p:sldId id="269" r:id="rId4"/>
    <p:sldId id="258" r:id="rId5"/>
    <p:sldId id="259" r:id="rId6"/>
    <p:sldId id="266" r:id="rId7"/>
    <p:sldId id="268" r:id="rId8"/>
    <p:sldId id="277" r:id="rId9"/>
    <p:sldId id="267" r:id="rId10"/>
    <p:sldId id="280" r:id="rId11"/>
    <p:sldId id="264" r:id="rId12"/>
    <p:sldId id="265" r:id="rId13"/>
    <p:sldId id="270" r:id="rId14"/>
    <p:sldId id="276" r:id="rId15"/>
    <p:sldId id="281" r:id="rId16"/>
    <p:sldId id="275" r:id="rId17"/>
    <p:sldId id="278" r:id="rId18"/>
    <p:sldId id="272" r:id="rId19"/>
    <p:sldId id="273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ngxin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ngxin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ngxin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PageRank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V=500000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Lit>
              <c:formatCode>General</c:formatCode>
              <c:ptCount val="6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</c:numLit>
          </c:cat>
          <c:val>
            <c:numRef>
              <c:f>Sheet1!$B$3:$B$8</c:f>
              <c:numCache>
                <c:formatCode>General</c:formatCode>
                <c:ptCount val="6"/>
                <c:pt idx="0">
                  <c:v>1232.620255</c:v>
                </c:pt>
                <c:pt idx="1">
                  <c:v>1611.314668</c:v>
                </c:pt>
                <c:pt idx="2">
                  <c:v>1161.368657</c:v>
                </c:pt>
                <c:pt idx="3">
                  <c:v>842.99255700000003</c:v>
                </c:pt>
                <c:pt idx="4">
                  <c:v>550.89994200000001</c:v>
                </c:pt>
                <c:pt idx="5">
                  <c:v>396.48427600000002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17-4AF9-94FB-7D5C10211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1261120"/>
        <c:axId val="411258496"/>
      </c:lineChart>
      <c:catAx>
        <c:axId val="41126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58496"/>
        <c:crosses val="autoZero"/>
        <c:auto val="1"/>
        <c:lblAlgn val="ctr"/>
        <c:lblOffset val="100"/>
        <c:noMultiLvlLbl val="0"/>
      </c:catAx>
      <c:valAx>
        <c:axId val="41125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6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PageRank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V=100000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Lit>
              <c:formatCode>General</c:formatCode>
              <c:ptCount val="6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</c:numLit>
          </c:cat>
          <c:val>
            <c:numRef>
              <c:f>Sheet1!$C$3:$C$8</c:f>
              <c:numCache>
                <c:formatCode>General</c:formatCode>
                <c:ptCount val="6"/>
                <c:pt idx="0">
                  <c:v>220.37940900000001</c:v>
                </c:pt>
                <c:pt idx="1">
                  <c:v>297.57385399999998</c:v>
                </c:pt>
                <c:pt idx="2">
                  <c:v>221.940933</c:v>
                </c:pt>
                <c:pt idx="3">
                  <c:v>147.21949799999999</c:v>
                </c:pt>
                <c:pt idx="4">
                  <c:v>87.490613999999994</c:v>
                </c:pt>
                <c:pt idx="5">
                  <c:v>71.638112000000007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2B-44A4-9ABC-173246826696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V=50000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6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</c:numLit>
          </c:cat>
          <c:val>
            <c:numRef>
              <c:f>Sheet1!$D$3:$D$8</c:f>
              <c:numCache>
                <c:formatCode>General</c:formatCode>
                <c:ptCount val="6"/>
                <c:pt idx="0">
                  <c:v>134.80161899999999</c:v>
                </c:pt>
                <c:pt idx="1">
                  <c:v>165.082483</c:v>
                </c:pt>
                <c:pt idx="2">
                  <c:v>105.82173299999999</c:v>
                </c:pt>
                <c:pt idx="3">
                  <c:v>67.667469999999994</c:v>
                </c:pt>
                <c:pt idx="4">
                  <c:v>42.292001999999997</c:v>
                </c:pt>
                <c:pt idx="5">
                  <c:v>35.830126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2B-44A4-9ABC-173246826696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V=10000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6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</c:numLit>
          </c:cat>
          <c:val>
            <c:numRef>
              <c:f>Sheet1!$E$3:$E$8</c:f>
              <c:numCache>
                <c:formatCode>General</c:formatCode>
                <c:ptCount val="6"/>
                <c:pt idx="0">
                  <c:v>16.257961000000002</c:v>
                </c:pt>
                <c:pt idx="1">
                  <c:v>24.974761000000001</c:v>
                </c:pt>
                <c:pt idx="2">
                  <c:v>19.260822000000001</c:v>
                </c:pt>
                <c:pt idx="3">
                  <c:v>12.218201000000001</c:v>
                </c:pt>
                <c:pt idx="4">
                  <c:v>8.4618129999999994</c:v>
                </c:pt>
                <c:pt idx="5">
                  <c:v>6.8600719999999997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2B-44A4-9ABC-173246826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4711608"/>
        <c:axId val="524711936"/>
      </c:lineChart>
      <c:catAx>
        <c:axId val="524711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Workers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711936"/>
        <c:crosses val="autoZero"/>
        <c:auto val="1"/>
        <c:lblAlgn val="ctr"/>
        <c:lblOffset val="100"/>
        <c:noMultiLvlLbl val="0"/>
      </c:catAx>
      <c:valAx>
        <c:axId val="52471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711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Source Shortest Path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V=1000000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Lit>
              <c:formatCode>General</c:formatCode>
              <c:ptCount val="6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</c:numLit>
          </c:cat>
          <c:val>
            <c:numRef>
              <c:f>Sheet1!$B$12:$B$17</c:f>
              <c:numCache>
                <c:formatCode>General</c:formatCode>
                <c:ptCount val="6"/>
                <c:pt idx="0">
                  <c:v>509.54967499999998</c:v>
                </c:pt>
                <c:pt idx="1">
                  <c:v>621.12976300000003</c:v>
                </c:pt>
                <c:pt idx="2">
                  <c:v>485.81469299999998</c:v>
                </c:pt>
                <c:pt idx="3">
                  <c:v>322.779944</c:v>
                </c:pt>
                <c:pt idx="4">
                  <c:v>230.25273000000001</c:v>
                </c:pt>
                <c:pt idx="5">
                  <c:v>152.00719900000001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87-4C0C-9D7A-0B2B5B05627F}"/>
            </c:ext>
          </c:extLst>
        </c:ser>
        <c:ser>
          <c:idx val="1"/>
          <c:order val="1"/>
          <c:tx>
            <c:strRef>
              <c:f>Sheet1!$C$11</c:f>
              <c:strCache>
                <c:ptCount val="1"/>
                <c:pt idx="0">
                  <c:v>V=500000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6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</c:numLit>
          </c:cat>
          <c:val>
            <c:numRef>
              <c:f>Sheet1!$C$12:$C$17</c:f>
              <c:numCache>
                <c:formatCode>General</c:formatCode>
                <c:ptCount val="6"/>
                <c:pt idx="0">
                  <c:v>228.89378300000001</c:v>
                </c:pt>
                <c:pt idx="1">
                  <c:v>288.26262700000001</c:v>
                </c:pt>
                <c:pt idx="2">
                  <c:v>214.92107999999999</c:v>
                </c:pt>
                <c:pt idx="3">
                  <c:v>141.14103800000001</c:v>
                </c:pt>
                <c:pt idx="4">
                  <c:v>104.464072</c:v>
                </c:pt>
                <c:pt idx="5">
                  <c:v>59.223953000000002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87-4C0C-9D7A-0B2B5B05627F}"/>
            </c:ext>
          </c:extLst>
        </c:ser>
        <c:ser>
          <c:idx val="2"/>
          <c:order val="2"/>
          <c:tx>
            <c:strRef>
              <c:f>Sheet1!$D$11</c:f>
              <c:strCache>
                <c:ptCount val="1"/>
                <c:pt idx="0">
                  <c:v>V=100000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6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</c:numLit>
          </c:cat>
          <c:val>
            <c:numRef>
              <c:f>Sheet1!$D$12:$D$17</c:f>
              <c:numCache>
                <c:formatCode>General</c:formatCode>
                <c:ptCount val="6"/>
                <c:pt idx="0">
                  <c:v>34.39884</c:v>
                </c:pt>
                <c:pt idx="1">
                  <c:v>50.359870000000001</c:v>
                </c:pt>
                <c:pt idx="2">
                  <c:v>36.776758999999998</c:v>
                </c:pt>
                <c:pt idx="3">
                  <c:v>24.745359000000001</c:v>
                </c:pt>
                <c:pt idx="4">
                  <c:v>14.208667</c:v>
                </c:pt>
                <c:pt idx="5">
                  <c:v>10.011993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87-4C0C-9D7A-0B2B5B0562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1260136"/>
        <c:axId val="411261776"/>
      </c:lineChart>
      <c:catAx>
        <c:axId val="411260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61776"/>
        <c:crosses val="autoZero"/>
        <c:auto val="1"/>
        <c:lblAlgn val="ctr"/>
        <c:lblOffset val="100"/>
        <c:noMultiLvlLbl val="0"/>
      </c:catAx>
      <c:valAx>
        <c:axId val="41126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60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B694B-76AC-4127-A884-5786460CBB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4CF533-3E5F-46D7-949E-618F224A1912}">
      <dgm:prSet/>
      <dgm:spPr/>
      <dgm:t>
        <a:bodyPr/>
        <a:lstStyle/>
        <a:p>
          <a:pPr>
            <a:defRPr cap="all"/>
          </a:pPr>
          <a:r>
            <a:rPr lang="en-US"/>
            <a:t>Motivation</a:t>
          </a:r>
        </a:p>
      </dgm:t>
    </dgm:pt>
    <dgm:pt modelId="{ABEE99FC-A498-4270-8FC8-B15F17BC044C}" type="parTrans" cxnId="{FB39C5C3-0A38-4E83-81BE-4330B05864B9}">
      <dgm:prSet/>
      <dgm:spPr/>
      <dgm:t>
        <a:bodyPr/>
        <a:lstStyle/>
        <a:p>
          <a:endParaRPr lang="en-US"/>
        </a:p>
      </dgm:t>
    </dgm:pt>
    <dgm:pt modelId="{B04E1B57-965D-46B0-8E4A-F97AFDC2EEA7}" type="sibTrans" cxnId="{FB39C5C3-0A38-4E83-81BE-4330B05864B9}">
      <dgm:prSet/>
      <dgm:spPr/>
      <dgm:t>
        <a:bodyPr/>
        <a:lstStyle/>
        <a:p>
          <a:endParaRPr lang="en-US"/>
        </a:p>
      </dgm:t>
    </dgm:pt>
    <dgm:pt modelId="{FF353655-3837-4D3B-A41D-9D71A0C71D18}">
      <dgm:prSet/>
      <dgm:spPr/>
      <dgm:t>
        <a:bodyPr/>
        <a:lstStyle/>
        <a:p>
          <a:pPr>
            <a:defRPr cap="all"/>
          </a:pPr>
          <a:r>
            <a:rPr lang="en-US"/>
            <a:t>Architecture</a:t>
          </a:r>
        </a:p>
      </dgm:t>
    </dgm:pt>
    <dgm:pt modelId="{CB638C7F-BCEB-49FF-BE7E-38E45CC424F6}" type="parTrans" cxnId="{66B92545-382B-4285-9961-78CDA4A03D58}">
      <dgm:prSet/>
      <dgm:spPr/>
      <dgm:t>
        <a:bodyPr/>
        <a:lstStyle/>
        <a:p>
          <a:endParaRPr lang="en-US"/>
        </a:p>
      </dgm:t>
    </dgm:pt>
    <dgm:pt modelId="{D639F93C-BADB-4DFB-BC0D-0142EB998FE8}" type="sibTrans" cxnId="{66B92545-382B-4285-9961-78CDA4A03D58}">
      <dgm:prSet/>
      <dgm:spPr/>
      <dgm:t>
        <a:bodyPr/>
        <a:lstStyle/>
        <a:p>
          <a:endParaRPr lang="en-US"/>
        </a:p>
      </dgm:t>
    </dgm:pt>
    <dgm:pt modelId="{3BD78BAF-B54E-4765-A970-FC2E141D10EF}">
      <dgm:prSet/>
      <dgm:spPr/>
      <dgm:t>
        <a:bodyPr/>
        <a:lstStyle/>
        <a:p>
          <a:pPr>
            <a:defRPr cap="all"/>
          </a:pPr>
          <a:r>
            <a:rPr lang="en-US"/>
            <a:t>Improvement</a:t>
          </a:r>
        </a:p>
      </dgm:t>
    </dgm:pt>
    <dgm:pt modelId="{90B0B848-D82B-4428-B705-0DB7651776C7}" type="parTrans" cxnId="{4850412A-721B-478C-9F7E-E640921FFD37}">
      <dgm:prSet/>
      <dgm:spPr/>
      <dgm:t>
        <a:bodyPr/>
        <a:lstStyle/>
        <a:p>
          <a:endParaRPr lang="en-US"/>
        </a:p>
      </dgm:t>
    </dgm:pt>
    <dgm:pt modelId="{6E691EBF-F4F7-4182-9027-B20FD8A0ECC0}" type="sibTrans" cxnId="{4850412A-721B-478C-9F7E-E640921FFD37}">
      <dgm:prSet/>
      <dgm:spPr/>
      <dgm:t>
        <a:bodyPr/>
        <a:lstStyle/>
        <a:p>
          <a:endParaRPr lang="en-US"/>
        </a:p>
      </dgm:t>
    </dgm:pt>
    <dgm:pt modelId="{5FBFEE82-B986-4E1B-9174-BD8948796750}">
      <dgm:prSet/>
      <dgm:spPr/>
      <dgm:t>
        <a:bodyPr/>
        <a:lstStyle/>
        <a:p>
          <a:pPr>
            <a:defRPr cap="all"/>
          </a:pPr>
          <a:r>
            <a:rPr lang="en-US" dirty="0"/>
            <a:t>Experiments</a:t>
          </a:r>
        </a:p>
      </dgm:t>
    </dgm:pt>
    <dgm:pt modelId="{553E19EA-55BF-43B7-A7C0-A2AA996CBA65}" type="parTrans" cxnId="{4D3C0133-77B4-45A7-9CDB-4AB87B2F5EB9}">
      <dgm:prSet/>
      <dgm:spPr/>
      <dgm:t>
        <a:bodyPr/>
        <a:lstStyle/>
        <a:p>
          <a:endParaRPr lang="en-US"/>
        </a:p>
      </dgm:t>
    </dgm:pt>
    <dgm:pt modelId="{538FDF43-115C-4C48-865A-7A82EDC15392}" type="sibTrans" cxnId="{4D3C0133-77B4-45A7-9CDB-4AB87B2F5EB9}">
      <dgm:prSet/>
      <dgm:spPr/>
      <dgm:t>
        <a:bodyPr/>
        <a:lstStyle/>
        <a:p>
          <a:endParaRPr lang="en-US"/>
        </a:p>
      </dgm:t>
    </dgm:pt>
    <dgm:pt modelId="{2A06E94C-D359-4795-824B-0A4E68E6CD9A}" type="pres">
      <dgm:prSet presAssocID="{8C9B694B-76AC-4127-A884-5786460CBBB1}" presName="root" presStyleCnt="0">
        <dgm:presLayoutVars>
          <dgm:dir/>
          <dgm:resizeHandles val="exact"/>
        </dgm:presLayoutVars>
      </dgm:prSet>
      <dgm:spPr/>
    </dgm:pt>
    <dgm:pt modelId="{F4B4BA45-B3D6-4013-87A5-32D986EE8A4A}" type="pres">
      <dgm:prSet presAssocID="{604CF533-3E5F-46D7-949E-618F224A1912}" presName="compNode" presStyleCnt="0"/>
      <dgm:spPr/>
    </dgm:pt>
    <dgm:pt modelId="{A88FEE37-7D96-460D-879C-FF452858814F}" type="pres">
      <dgm:prSet presAssocID="{604CF533-3E5F-46D7-949E-618F224A1912}" presName="iconBgRect" presStyleLbl="bgShp" presStyleIdx="0" presStyleCnt="4"/>
      <dgm:spPr/>
    </dgm:pt>
    <dgm:pt modelId="{79D573AA-7EE2-4825-A2DD-678179DF025E}" type="pres">
      <dgm:prSet presAssocID="{604CF533-3E5F-46D7-949E-618F224A19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808AF6B-C485-4515-AED1-8D5B0FB0800F}" type="pres">
      <dgm:prSet presAssocID="{604CF533-3E5F-46D7-949E-618F224A1912}" presName="spaceRect" presStyleCnt="0"/>
      <dgm:spPr/>
    </dgm:pt>
    <dgm:pt modelId="{6DF93031-94E1-4DA1-8C99-01FB1766A114}" type="pres">
      <dgm:prSet presAssocID="{604CF533-3E5F-46D7-949E-618F224A1912}" presName="textRect" presStyleLbl="revTx" presStyleIdx="0" presStyleCnt="4">
        <dgm:presLayoutVars>
          <dgm:chMax val="1"/>
          <dgm:chPref val="1"/>
        </dgm:presLayoutVars>
      </dgm:prSet>
      <dgm:spPr/>
    </dgm:pt>
    <dgm:pt modelId="{A9545542-D9FC-48C8-BBD7-19D4D27B783D}" type="pres">
      <dgm:prSet presAssocID="{B04E1B57-965D-46B0-8E4A-F97AFDC2EEA7}" presName="sibTrans" presStyleCnt="0"/>
      <dgm:spPr/>
    </dgm:pt>
    <dgm:pt modelId="{524AED8C-957D-4035-830D-4A1FC9BFBE54}" type="pres">
      <dgm:prSet presAssocID="{FF353655-3837-4D3B-A41D-9D71A0C71D18}" presName="compNode" presStyleCnt="0"/>
      <dgm:spPr/>
    </dgm:pt>
    <dgm:pt modelId="{9A37464F-332F-46E3-9390-A3393E7A39E2}" type="pres">
      <dgm:prSet presAssocID="{FF353655-3837-4D3B-A41D-9D71A0C71D18}" presName="iconBgRect" presStyleLbl="bgShp" presStyleIdx="1" presStyleCnt="4"/>
      <dgm:spPr/>
    </dgm:pt>
    <dgm:pt modelId="{E84FFAA0-B7CD-4832-9E42-AFC88B0C9F09}" type="pres">
      <dgm:prSet presAssocID="{FF353655-3837-4D3B-A41D-9D71A0C71D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5E0D0D6-8931-40C0-B7C0-EFCFA39BA28A}" type="pres">
      <dgm:prSet presAssocID="{FF353655-3837-4D3B-A41D-9D71A0C71D18}" presName="spaceRect" presStyleCnt="0"/>
      <dgm:spPr/>
    </dgm:pt>
    <dgm:pt modelId="{3E53DE8F-A238-4C4E-B0EB-F0929C698038}" type="pres">
      <dgm:prSet presAssocID="{FF353655-3837-4D3B-A41D-9D71A0C71D18}" presName="textRect" presStyleLbl="revTx" presStyleIdx="1" presStyleCnt="4">
        <dgm:presLayoutVars>
          <dgm:chMax val="1"/>
          <dgm:chPref val="1"/>
        </dgm:presLayoutVars>
      </dgm:prSet>
      <dgm:spPr/>
    </dgm:pt>
    <dgm:pt modelId="{7FC72BFD-E9B4-4361-B8BD-C7834E2A73BA}" type="pres">
      <dgm:prSet presAssocID="{D639F93C-BADB-4DFB-BC0D-0142EB998FE8}" presName="sibTrans" presStyleCnt="0"/>
      <dgm:spPr/>
    </dgm:pt>
    <dgm:pt modelId="{0F217484-5DE5-42DD-8660-F90C8CC04292}" type="pres">
      <dgm:prSet presAssocID="{3BD78BAF-B54E-4765-A970-FC2E141D10EF}" presName="compNode" presStyleCnt="0"/>
      <dgm:spPr/>
    </dgm:pt>
    <dgm:pt modelId="{184DD3E5-5D57-4235-9AED-E5EBA61F7C50}" type="pres">
      <dgm:prSet presAssocID="{3BD78BAF-B54E-4765-A970-FC2E141D10EF}" presName="iconBgRect" presStyleLbl="bgShp" presStyleIdx="2" presStyleCnt="4"/>
      <dgm:spPr/>
    </dgm:pt>
    <dgm:pt modelId="{08D9D944-4A64-4706-A6FA-8C40B5B91F4C}" type="pres">
      <dgm:prSet presAssocID="{3BD78BAF-B54E-4765-A970-FC2E141D10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AD762DA-423B-4733-808E-E339347A7A58}" type="pres">
      <dgm:prSet presAssocID="{3BD78BAF-B54E-4765-A970-FC2E141D10EF}" presName="spaceRect" presStyleCnt="0"/>
      <dgm:spPr/>
    </dgm:pt>
    <dgm:pt modelId="{6BC6A3C4-39ED-41A4-B17B-398E94ADFBCF}" type="pres">
      <dgm:prSet presAssocID="{3BD78BAF-B54E-4765-A970-FC2E141D10EF}" presName="textRect" presStyleLbl="revTx" presStyleIdx="2" presStyleCnt="4">
        <dgm:presLayoutVars>
          <dgm:chMax val="1"/>
          <dgm:chPref val="1"/>
        </dgm:presLayoutVars>
      </dgm:prSet>
      <dgm:spPr/>
    </dgm:pt>
    <dgm:pt modelId="{4AD1D611-C78C-4802-85CB-F35F527CDC3E}" type="pres">
      <dgm:prSet presAssocID="{6E691EBF-F4F7-4182-9027-B20FD8A0ECC0}" presName="sibTrans" presStyleCnt="0"/>
      <dgm:spPr/>
    </dgm:pt>
    <dgm:pt modelId="{1681B987-A9CF-4170-8C8E-8BA1C61AFEE8}" type="pres">
      <dgm:prSet presAssocID="{5FBFEE82-B986-4E1B-9174-BD8948796750}" presName="compNode" presStyleCnt="0"/>
      <dgm:spPr/>
    </dgm:pt>
    <dgm:pt modelId="{C54C13CB-361F-402A-A787-CE6507D4A352}" type="pres">
      <dgm:prSet presAssocID="{5FBFEE82-B986-4E1B-9174-BD8948796750}" presName="iconBgRect" presStyleLbl="bgShp" presStyleIdx="3" presStyleCnt="4"/>
      <dgm:spPr/>
    </dgm:pt>
    <dgm:pt modelId="{C2DF0FA3-9CF4-4944-A14A-3F1E900A8D05}" type="pres">
      <dgm:prSet presAssocID="{5FBFEE82-B986-4E1B-9174-BD89487967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89D4E6-4AA7-45A7-A00C-BEC1A9E6F9E0}" type="pres">
      <dgm:prSet presAssocID="{5FBFEE82-B986-4E1B-9174-BD8948796750}" presName="spaceRect" presStyleCnt="0"/>
      <dgm:spPr/>
    </dgm:pt>
    <dgm:pt modelId="{E4C70DC5-34C4-4A27-864B-3903DC73CBB3}" type="pres">
      <dgm:prSet presAssocID="{5FBFEE82-B986-4E1B-9174-BD89487967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D26222-27E5-4A65-8F69-E7D1D8A52A5D}" type="presOf" srcId="{604CF533-3E5F-46D7-949E-618F224A1912}" destId="{6DF93031-94E1-4DA1-8C99-01FB1766A114}" srcOrd="0" destOrd="0" presId="urn:microsoft.com/office/officeart/2018/5/layout/IconCircleLabelList"/>
    <dgm:cxn modelId="{4850412A-721B-478C-9F7E-E640921FFD37}" srcId="{8C9B694B-76AC-4127-A884-5786460CBBB1}" destId="{3BD78BAF-B54E-4765-A970-FC2E141D10EF}" srcOrd="2" destOrd="0" parTransId="{90B0B848-D82B-4428-B705-0DB7651776C7}" sibTransId="{6E691EBF-F4F7-4182-9027-B20FD8A0ECC0}"/>
    <dgm:cxn modelId="{4D3C0133-77B4-45A7-9CDB-4AB87B2F5EB9}" srcId="{8C9B694B-76AC-4127-A884-5786460CBBB1}" destId="{5FBFEE82-B986-4E1B-9174-BD8948796750}" srcOrd="3" destOrd="0" parTransId="{553E19EA-55BF-43B7-A7C0-A2AA996CBA65}" sibTransId="{538FDF43-115C-4C48-865A-7A82EDC15392}"/>
    <dgm:cxn modelId="{66B92545-382B-4285-9961-78CDA4A03D58}" srcId="{8C9B694B-76AC-4127-A884-5786460CBBB1}" destId="{FF353655-3837-4D3B-A41D-9D71A0C71D18}" srcOrd="1" destOrd="0" parTransId="{CB638C7F-BCEB-49FF-BE7E-38E45CC424F6}" sibTransId="{D639F93C-BADB-4DFB-BC0D-0142EB998FE8}"/>
    <dgm:cxn modelId="{FD4CE958-6028-4E98-A67C-B739EADDFED6}" type="presOf" srcId="{3BD78BAF-B54E-4765-A970-FC2E141D10EF}" destId="{6BC6A3C4-39ED-41A4-B17B-398E94ADFBCF}" srcOrd="0" destOrd="0" presId="urn:microsoft.com/office/officeart/2018/5/layout/IconCircleLabelList"/>
    <dgm:cxn modelId="{968B8D9C-F2CF-4187-8C8E-A74EB5356A8E}" type="presOf" srcId="{8C9B694B-76AC-4127-A884-5786460CBBB1}" destId="{2A06E94C-D359-4795-824B-0A4E68E6CD9A}" srcOrd="0" destOrd="0" presId="urn:microsoft.com/office/officeart/2018/5/layout/IconCircleLabelList"/>
    <dgm:cxn modelId="{3A6112C2-FCFA-4B4D-82EB-09F4BE03AFEA}" type="presOf" srcId="{5FBFEE82-B986-4E1B-9174-BD8948796750}" destId="{E4C70DC5-34C4-4A27-864B-3903DC73CBB3}" srcOrd="0" destOrd="0" presId="urn:microsoft.com/office/officeart/2018/5/layout/IconCircleLabelList"/>
    <dgm:cxn modelId="{FB39C5C3-0A38-4E83-81BE-4330B05864B9}" srcId="{8C9B694B-76AC-4127-A884-5786460CBBB1}" destId="{604CF533-3E5F-46D7-949E-618F224A1912}" srcOrd="0" destOrd="0" parTransId="{ABEE99FC-A498-4270-8FC8-B15F17BC044C}" sibTransId="{B04E1B57-965D-46B0-8E4A-F97AFDC2EEA7}"/>
    <dgm:cxn modelId="{40BB5CE1-0CE8-44D1-80EE-C2E53F98C809}" type="presOf" srcId="{FF353655-3837-4D3B-A41D-9D71A0C71D18}" destId="{3E53DE8F-A238-4C4E-B0EB-F0929C698038}" srcOrd="0" destOrd="0" presId="urn:microsoft.com/office/officeart/2018/5/layout/IconCircleLabelList"/>
    <dgm:cxn modelId="{57321B76-3B99-4A18-B42A-747609952611}" type="presParOf" srcId="{2A06E94C-D359-4795-824B-0A4E68E6CD9A}" destId="{F4B4BA45-B3D6-4013-87A5-32D986EE8A4A}" srcOrd="0" destOrd="0" presId="urn:microsoft.com/office/officeart/2018/5/layout/IconCircleLabelList"/>
    <dgm:cxn modelId="{0DC19CF2-8D13-4C07-BED8-68F029673E36}" type="presParOf" srcId="{F4B4BA45-B3D6-4013-87A5-32D986EE8A4A}" destId="{A88FEE37-7D96-460D-879C-FF452858814F}" srcOrd="0" destOrd="0" presId="urn:microsoft.com/office/officeart/2018/5/layout/IconCircleLabelList"/>
    <dgm:cxn modelId="{1ED5AB5E-49DB-4B89-9554-3EDBD8362EC7}" type="presParOf" srcId="{F4B4BA45-B3D6-4013-87A5-32D986EE8A4A}" destId="{79D573AA-7EE2-4825-A2DD-678179DF025E}" srcOrd="1" destOrd="0" presId="urn:microsoft.com/office/officeart/2018/5/layout/IconCircleLabelList"/>
    <dgm:cxn modelId="{B0D0BA1C-9DDE-4B2E-973B-FE1BCDCE560D}" type="presParOf" srcId="{F4B4BA45-B3D6-4013-87A5-32D986EE8A4A}" destId="{A808AF6B-C485-4515-AED1-8D5B0FB0800F}" srcOrd="2" destOrd="0" presId="urn:microsoft.com/office/officeart/2018/5/layout/IconCircleLabelList"/>
    <dgm:cxn modelId="{CEEF953D-A39D-44EA-9D6E-1B4A92E75FB3}" type="presParOf" srcId="{F4B4BA45-B3D6-4013-87A5-32D986EE8A4A}" destId="{6DF93031-94E1-4DA1-8C99-01FB1766A114}" srcOrd="3" destOrd="0" presId="urn:microsoft.com/office/officeart/2018/5/layout/IconCircleLabelList"/>
    <dgm:cxn modelId="{D80837B5-462F-4C63-92A8-5015DFF9FFBA}" type="presParOf" srcId="{2A06E94C-D359-4795-824B-0A4E68E6CD9A}" destId="{A9545542-D9FC-48C8-BBD7-19D4D27B783D}" srcOrd="1" destOrd="0" presId="urn:microsoft.com/office/officeart/2018/5/layout/IconCircleLabelList"/>
    <dgm:cxn modelId="{D640F80E-6F54-4CDB-AEB5-EA947A6270C2}" type="presParOf" srcId="{2A06E94C-D359-4795-824B-0A4E68E6CD9A}" destId="{524AED8C-957D-4035-830D-4A1FC9BFBE54}" srcOrd="2" destOrd="0" presId="urn:microsoft.com/office/officeart/2018/5/layout/IconCircleLabelList"/>
    <dgm:cxn modelId="{13B522B8-D06B-4F04-A467-B8DFE2360354}" type="presParOf" srcId="{524AED8C-957D-4035-830D-4A1FC9BFBE54}" destId="{9A37464F-332F-46E3-9390-A3393E7A39E2}" srcOrd="0" destOrd="0" presId="urn:microsoft.com/office/officeart/2018/5/layout/IconCircleLabelList"/>
    <dgm:cxn modelId="{B2D25197-C077-4938-B007-0B3AAE72ACCF}" type="presParOf" srcId="{524AED8C-957D-4035-830D-4A1FC9BFBE54}" destId="{E84FFAA0-B7CD-4832-9E42-AFC88B0C9F09}" srcOrd="1" destOrd="0" presId="urn:microsoft.com/office/officeart/2018/5/layout/IconCircleLabelList"/>
    <dgm:cxn modelId="{EEDB8FA0-F3DE-44E2-971F-C08B82D181FE}" type="presParOf" srcId="{524AED8C-957D-4035-830D-4A1FC9BFBE54}" destId="{25E0D0D6-8931-40C0-B7C0-EFCFA39BA28A}" srcOrd="2" destOrd="0" presId="urn:microsoft.com/office/officeart/2018/5/layout/IconCircleLabelList"/>
    <dgm:cxn modelId="{765237F4-98B0-488E-A082-0B2299209433}" type="presParOf" srcId="{524AED8C-957D-4035-830D-4A1FC9BFBE54}" destId="{3E53DE8F-A238-4C4E-B0EB-F0929C698038}" srcOrd="3" destOrd="0" presId="urn:microsoft.com/office/officeart/2018/5/layout/IconCircleLabelList"/>
    <dgm:cxn modelId="{E505AFDD-7A7B-40F8-BF7A-DF5D224C3A5A}" type="presParOf" srcId="{2A06E94C-D359-4795-824B-0A4E68E6CD9A}" destId="{7FC72BFD-E9B4-4361-B8BD-C7834E2A73BA}" srcOrd="3" destOrd="0" presId="urn:microsoft.com/office/officeart/2018/5/layout/IconCircleLabelList"/>
    <dgm:cxn modelId="{AACBDD2B-B0B9-4DEF-86A3-4CE2619FEBC2}" type="presParOf" srcId="{2A06E94C-D359-4795-824B-0A4E68E6CD9A}" destId="{0F217484-5DE5-42DD-8660-F90C8CC04292}" srcOrd="4" destOrd="0" presId="urn:microsoft.com/office/officeart/2018/5/layout/IconCircleLabelList"/>
    <dgm:cxn modelId="{DC1F4848-8584-47E8-BE34-513FC6DCD72F}" type="presParOf" srcId="{0F217484-5DE5-42DD-8660-F90C8CC04292}" destId="{184DD3E5-5D57-4235-9AED-E5EBA61F7C50}" srcOrd="0" destOrd="0" presId="urn:microsoft.com/office/officeart/2018/5/layout/IconCircleLabelList"/>
    <dgm:cxn modelId="{06A6BE3A-8305-4C82-988F-0AEA8DB05067}" type="presParOf" srcId="{0F217484-5DE5-42DD-8660-F90C8CC04292}" destId="{08D9D944-4A64-4706-A6FA-8C40B5B91F4C}" srcOrd="1" destOrd="0" presId="urn:microsoft.com/office/officeart/2018/5/layout/IconCircleLabelList"/>
    <dgm:cxn modelId="{4EB549B2-3D58-4D93-934B-DB45540A0B1C}" type="presParOf" srcId="{0F217484-5DE5-42DD-8660-F90C8CC04292}" destId="{7AD762DA-423B-4733-808E-E339347A7A58}" srcOrd="2" destOrd="0" presId="urn:microsoft.com/office/officeart/2018/5/layout/IconCircleLabelList"/>
    <dgm:cxn modelId="{64000CE6-C09F-484B-AB2B-A2F561B29F00}" type="presParOf" srcId="{0F217484-5DE5-42DD-8660-F90C8CC04292}" destId="{6BC6A3C4-39ED-41A4-B17B-398E94ADFBCF}" srcOrd="3" destOrd="0" presId="urn:microsoft.com/office/officeart/2018/5/layout/IconCircleLabelList"/>
    <dgm:cxn modelId="{BCE5A033-C874-40AD-BA1E-0C9C52977D7C}" type="presParOf" srcId="{2A06E94C-D359-4795-824B-0A4E68E6CD9A}" destId="{4AD1D611-C78C-4802-85CB-F35F527CDC3E}" srcOrd="5" destOrd="0" presId="urn:microsoft.com/office/officeart/2018/5/layout/IconCircleLabelList"/>
    <dgm:cxn modelId="{5AF33725-00F2-4AB7-B09E-8F83C950F639}" type="presParOf" srcId="{2A06E94C-D359-4795-824B-0A4E68E6CD9A}" destId="{1681B987-A9CF-4170-8C8E-8BA1C61AFEE8}" srcOrd="6" destOrd="0" presId="urn:microsoft.com/office/officeart/2018/5/layout/IconCircleLabelList"/>
    <dgm:cxn modelId="{280F3166-3BE2-47AE-8265-D0842199ECF9}" type="presParOf" srcId="{1681B987-A9CF-4170-8C8E-8BA1C61AFEE8}" destId="{C54C13CB-361F-402A-A787-CE6507D4A352}" srcOrd="0" destOrd="0" presId="urn:microsoft.com/office/officeart/2018/5/layout/IconCircleLabelList"/>
    <dgm:cxn modelId="{488CA0A6-144D-4324-AC68-2C2431667227}" type="presParOf" srcId="{1681B987-A9CF-4170-8C8E-8BA1C61AFEE8}" destId="{C2DF0FA3-9CF4-4944-A14A-3F1E900A8D05}" srcOrd="1" destOrd="0" presId="urn:microsoft.com/office/officeart/2018/5/layout/IconCircleLabelList"/>
    <dgm:cxn modelId="{A119A046-71EC-4730-9413-C21ACDA8E428}" type="presParOf" srcId="{1681B987-A9CF-4170-8C8E-8BA1C61AFEE8}" destId="{7A89D4E6-4AA7-45A7-A00C-BEC1A9E6F9E0}" srcOrd="2" destOrd="0" presId="urn:microsoft.com/office/officeart/2018/5/layout/IconCircleLabelList"/>
    <dgm:cxn modelId="{DB27B6CD-5E7D-4B2C-B346-DF971D6EF198}" type="presParOf" srcId="{1681B987-A9CF-4170-8C8E-8BA1C61AFEE8}" destId="{E4C70DC5-34C4-4A27-864B-3903DC73CB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B871D9-2EF7-4C19-9789-AF8E58D64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B49BA2C-63E8-4FEE-8340-6C4B15AA045C}">
      <dgm:prSet/>
      <dgm:spPr/>
      <dgm:t>
        <a:bodyPr/>
        <a:lstStyle/>
        <a:p>
          <a:r>
            <a:rPr lang="en-US" dirty="0"/>
            <a:t>Parallelize graph algorithms is painful.</a:t>
          </a:r>
        </a:p>
      </dgm:t>
    </dgm:pt>
    <dgm:pt modelId="{F0FA2C59-6DAD-4E9A-8A92-1DF1E65A0D0A}" type="parTrans" cxnId="{043E420B-AF2B-43E8-9BE2-C878135A599D}">
      <dgm:prSet/>
      <dgm:spPr/>
      <dgm:t>
        <a:bodyPr/>
        <a:lstStyle/>
        <a:p>
          <a:endParaRPr lang="en-US"/>
        </a:p>
      </dgm:t>
    </dgm:pt>
    <dgm:pt modelId="{C1B81E60-E04D-4123-99AC-217C68C6AEAC}" type="sibTrans" cxnId="{043E420B-AF2B-43E8-9BE2-C878135A599D}">
      <dgm:prSet/>
      <dgm:spPr/>
      <dgm:t>
        <a:bodyPr/>
        <a:lstStyle/>
        <a:p>
          <a:endParaRPr lang="en-US"/>
        </a:p>
      </dgm:t>
    </dgm:pt>
    <dgm:pt modelId="{FFED9F84-86FA-48EE-AAF6-C2B024FC677C}">
      <dgm:prSet/>
      <dgm:spPr/>
      <dgm:t>
        <a:bodyPr/>
        <a:lstStyle/>
        <a:p>
          <a:r>
            <a:rPr lang="en-US" dirty="0"/>
            <a:t>Lots of redundant, duplicate work needs to be done. </a:t>
          </a:r>
        </a:p>
      </dgm:t>
    </dgm:pt>
    <dgm:pt modelId="{57BE788E-E720-4759-A4EC-589D0C34F689}" type="parTrans" cxnId="{6B89259D-4F70-43DB-9662-995F67C03B8D}">
      <dgm:prSet/>
      <dgm:spPr/>
      <dgm:t>
        <a:bodyPr/>
        <a:lstStyle/>
        <a:p>
          <a:endParaRPr lang="en-US"/>
        </a:p>
      </dgm:t>
    </dgm:pt>
    <dgm:pt modelId="{E8A7ACB0-0663-4E90-9885-B856EBFA3DA4}" type="sibTrans" cxnId="{6B89259D-4F70-43DB-9662-995F67C03B8D}">
      <dgm:prSet/>
      <dgm:spPr/>
      <dgm:t>
        <a:bodyPr/>
        <a:lstStyle/>
        <a:p>
          <a:endParaRPr lang="en-US"/>
        </a:p>
      </dgm:t>
    </dgm:pt>
    <dgm:pt modelId="{29228726-AC58-4FB6-AEF1-A9898829870B}">
      <dgm:prSet/>
      <dgm:spPr/>
      <dgm:t>
        <a:bodyPr/>
        <a:lstStyle/>
        <a:p>
          <a:r>
            <a:rPr lang="en-US" dirty="0"/>
            <a:t>E.g. log, metrics, fault tolerant, coordination between nodes</a:t>
          </a:r>
        </a:p>
      </dgm:t>
    </dgm:pt>
    <dgm:pt modelId="{A7B25693-A612-4846-B7DC-887D3957118D}" type="parTrans" cxnId="{CC4186C3-6B4F-4E6C-9C38-C871553D510C}">
      <dgm:prSet/>
      <dgm:spPr/>
      <dgm:t>
        <a:bodyPr/>
        <a:lstStyle/>
        <a:p>
          <a:endParaRPr lang="en-US"/>
        </a:p>
      </dgm:t>
    </dgm:pt>
    <dgm:pt modelId="{BFADD198-46F9-4958-B24F-6914CD6FFBD8}" type="sibTrans" cxnId="{CC4186C3-6B4F-4E6C-9C38-C871553D510C}">
      <dgm:prSet/>
      <dgm:spPr/>
      <dgm:t>
        <a:bodyPr/>
        <a:lstStyle/>
        <a:p>
          <a:endParaRPr lang="en-US"/>
        </a:p>
      </dgm:t>
    </dgm:pt>
    <dgm:pt modelId="{D6646DB7-2FA3-47F8-8B0C-2AE8B1800500}">
      <dgm:prSet/>
      <dgm:spPr/>
      <dgm:t>
        <a:bodyPr/>
        <a:lstStyle/>
        <a:p>
          <a:r>
            <a:rPr lang="en-US" dirty="0"/>
            <a:t>No existing parallel graph computation system in python.</a:t>
          </a:r>
        </a:p>
      </dgm:t>
    </dgm:pt>
    <dgm:pt modelId="{D3731E1D-2617-430E-9F06-317E819C8E4C}" type="parTrans" cxnId="{62E92CF5-8B68-4181-B7AB-896374C30D05}">
      <dgm:prSet/>
      <dgm:spPr/>
      <dgm:t>
        <a:bodyPr/>
        <a:lstStyle/>
        <a:p>
          <a:endParaRPr lang="en-US"/>
        </a:p>
      </dgm:t>
    </dgm:pt>
    <dgm:pt modelId="{1C1B52D5-6188-4738-8BE8-645D0B0C835B}" type="sibTrans" cxnId="{62E92CF5-8B68-4181-B7AB-896374C30D05}">
      <dgm:prSet/>
      <dgm:spPr/>
      <dgm:t>
        <a:bodyPr/>
        <a:lstStyle/>
        <a:p>
          <a:endParaRPr lang="en-US"/>
        </a:p>
      </dgm:t>
    </dgm:pt>
    <dgm:pt modelId="{2371CC8C-4C02-420F-BB15-B19D137FEB61}" type="pres">
      <dgm:prSet presAssocID="{A5B871D9-2EF7-4C19-9789-AF8E58D64631}" presName="root" presStyleCnt="0">
        <dgm:presLayoutVars>
          <dgm:dir/>
          <dgm:resizeHandles val="exact"/>
        </dgm:presLayoutVars>
      </dgm:prSet>
      <dgm:spPr/>
    </dgm:pt>
    <dgm:pt modelId="{39123CBD-6E29-412A-903D-71B04AA90F16}" type="pres">
      <dgm:prSet presAssocID="{BB49BA2C-63E8-4FEE-8340-6C4B15AA045C}" presName="compNode" presStyleCnt="0"/>
      <dgm:spPr/>
    </dgm:pt>
    <dgm:pt modelId="{D12BCFDF-4676-4871-8AC6-8C442669E619}" type="pres">
      <dgm:prSet presAssocID="{BB49BA2C-63E8-4FEE-8340-6C4B15AA045C}" presName="bgRect" presStyleLbl="bgShp" presStyleIdx="0" presStyleCnt="3"/>
      <dgm:spPr/>
    </dgm:pt>
    <dgm:pt modelId="{28FB3916-406C-4F16-8167-C04D6F1559D4}" type="pres">
      <dgm:prSet presAssocID="{BB49BA2C-63E8-4FEE-8340-6C4B15AA04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BE7200F-F211-4D70-A695-DE2CCA48ABC4}" type="pres">
      <dgm:prSet presAssocID="{BB49BA2C-63E8-4FEE-8340-6C4B15AA045C}" presName="spaceRect" presStyleCnt="0"/>
      <dgm:spPr/>
    </dgm:pt>
    <dgm:pt modelId="{C9DD5BD0-52D3-4D01-9E77-C7B30B9B8553}" type="pres">
      <dgm:prSet presAssocID="{BB49BA2C-63E8-4FEE-8340-6C4B15AA045C}" presName="parTx" presStyleLbl="revTx" presStyleIdx="0" presStyleCnt="4">
        <dgm:presLayoutVars>
          <dgm:chMax val="0"/>
          <dgm:chPref val="0"/>
        </dgm:presLayoutVars>
      </dgm:prSet>
      <dgm:spPr/>
    </dgm:pt>
    <dgm:pt modelId="{028374AA-74AF-46BB-A6DF-1F3D4CBE5FD7}" type="pres">
      <dgm:prSet presAssocID="{C1B81E60-E04D-4123-99AC-217C68C6AEAC}" presName="sibTrans" presStyleCnt="0"/>
      <dgm:spPr/>
    </dgm:pt>
    <dgm:pt modelId="{5E06F273-EFB8-4779-B346-CE15C21AFEDE}" type="pres">
      <dgm:prSet presAssocID="{FFED9F84-86FA-48EE-AAF6-C2B024FC677C}" presName="compNode" presStyleCnt="0"/>
      <dgm:spPr/>
    </dgm:pt>
    <dgm:pt modelId="{3B528639-6398-4577-AB83-18741C20E83F}" type="pres">
      <dgm:prSet presAssocID="{FFED9F84-86FA-48EE-AAF6-C2B024FC677C}" presName="bgRect" presStyleLbl="bgShp" presStyleIdx="1" presStyleCnt="3"/>
      <dgm:spPr/>
    </dgm:pt>
    <dgm:pt modelId="{7B2C5969-E4F9-4867-A543-AE2D0B2C03F3}" type="pres">
      <dgm:prSet presAssocID="{FFED9F84-86FA-48EE-AAF6-C2B024FC67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22DA5BFF-7C3E-4C65-B930-4C7FB677E06B}" type="pres">
      <dgm:prSet presAssocID="{FFED9F84-86FA-48EE-AAF6-C2B024FC677C}" presName="spaceRect" presStyleCnt="0"/>
      <dgm:spPr/>
    </dgm:pt>
    <dgm:pt modelId="{EB7487D6-89A7-4EBF-A8F2-F621446F4F10}" type="pres">
      <dgm:prSet presAssocID="{FFED9F84-86FA-48EE-AAF6-C2B024FC677C}" presName="parTx" presStyleLbl="revTx" presStyleIdx="1" presStyleCnt="4">
        <dgm:presLayoutVars>
          <dgm:chMax val="0"/>
          <dgm:chPref val="0"/>
        </dgm:presLayoutVars>
      </dgm:prSet>
      <dgm:spPr/>
    </dgm:pt>
    <dgm:pt modelId="{38BC8CA7-CBC4-420B-94ED-482372CCF924}" type="pres">
      <dgm:prSet presAssocID="{FFED9F84-86FA-48EE-AAF6-C2B024FC677C}" presName="desTx" presStyleLbl="revTx" presStyleIdx="2" presStyleCnt="4">
        <dgm:presLayoutVars/>
      </dgm:prSet>
      <dgm:spPr/>
    </dgm:pt>
    <dgm:pt modelId="{1787C848-0FFF-4CF5-80D9-15517ADD3C2B}" type="pres">
      <dgm:prSet presAssocID="{E8A7ACB0-0663-4E90-9885-B856EBFA3DA4}" presName="sibTrans" presStyleCnt="0"/>
      <dgm:spPr/>
    </dgm:pt>
    <dgm:pt modelId="{ED84B0D0-9FF3-4A83-B1F6-80C9775CC342}" type="pres">
      <dgm:prSet presAssocID="{D6646DB7-2FA3-47F8-8B0C-2AE8B1800500}" presName="compNode" presStyleCnt="0"/>
      <dgm:spPr/>
    </dgm:pt>
    <dgm:pt modelId="{D310B1DD-2E19-4EA4-B4A9-88C01688E590}" type="pres">
      <dgm:prSet presAssocID="{D6646DB7-2FA3-47F8-8B0C-2AE8B1800500}" presName="bgRect" presStyleLbl="bgShp" presStyleIdx="2" presStyleCnt="3"/>
      <dgm:spPr/>
    </dgm:pt>
    <dgm:pt modelId="{5E2BD6D5-5710-4EFE-AD12-06279258EA1F}" type="pres">
      <dgm:prSet presAssocID="{D6646DB7-2FA3-47F8-8B0C-2AE8B18005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9B2479D-8784-4DC1-8062-5E23215EDA40}" type="pres">
      <dgm:prSet presAssocID="{D6646DB7-2FA3-47F8-8B0C-2AE8B1800500}" presName="spaceRect" presStyleCnt="0"/>
      <dgm:spPr/>
    </dgm:pt>
    <dgm:pt modelId="{D5C6EC70-7ADE-49B9-A2FC-0AA8C5995BC2}" type="pres">
      <dgm:prSet presAssocID="{D6646DB7-2FA3-47F8-8B0C-2AE8B180050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3E420B-AF2B-43E8-9BE2-C878135A599D}" srcId="{A5B871D9-2EF7-4C19-9789-AF8E58D64631}" destId="{BB49BA2C-63E8-4FEE-8340-6C4B15AA045C}" srcOrd="0" destOrd="0" parTransId="{F0FA2C59-6DAD-4E9A-8A92-1DF1E65A0D0A}" sibTransId="{C1B81E60-E04D-4123-99AC-217C68C6AEAC}"/>
    <dgm:cxn modelId="{6896792B-B06E-4EDF-A888-AB2170865F0E}" type="presOf" srcId="{D6646DB7-2FA3-47F8-8B0C-2AE8B1800500}" destId="{D5C6EC70-7ADE-49B9-A2FC-0AA8C5995BC2}" srcOrd="0" destOrd="0" presId="urn:microsoft.com/office/officeart/2018/2/layout/IconVerticalSolidList"/>
    <dgm:cxn modelId="{42709663-57D6-4512-902D-E40B5D4F2A77}" type="presOf" srcId="{A5B871D9-2EF7-4C19-9789-AF8E58D64631}" destId="{2371CC8C-4C02-420F-BB15-B19D137FEB61}" srcOrd="0" destOrd="0" presId="urn:microsoft.com/office/officeart/2018/2/layout/IconVerticalSolidList"/>
    <dgm:cxn modelId="{D0ECB178-963A-41EB-BFA1-E23D0696691E}" type="presOf" srcId="{BB49BA2C-63E8-4FEE-8340-6C4B15AA045C}" destId="{C9DD5BD0-52D3-4D01-9E77-C7B30B9B8553}" srcOrd="0" destOrd="0" presId="urn:microsoft.com/office/officeart/2018/2/layout/IconVerticalSolidList"/>
    <dgm:cxn modelId="{6B89259D-4F70-43DB-9662-995F67C03B8D}" srcId="{A5B871D9-2EF7-4C19-9789-AF8E58D64631}" destId="{FFED9F84-86FA-48EE-AAF6-C2B024FC677C}" srcOrd="1" destOrd="0" parTransId="{57BE788E-E720-4759-A4EC-589D0C34F689}" sibTransId="{E8A7ACB0-0663-4E90-9885-B856EBFA3DA4}"/>
    <dgm:cxn modelId="{CC4186C3-6B4F-4E6C-9C38-C871553D510C}" srcId="{FFED9F84-86FA-48EE-AAF6-C2B024FC677C}" destId="{29228726-AC58-4FB6-AEF1-A9898829870B}" srcOrd="0" destOrd="0" parTransId="{A7B25693-A612-4846-B7DC-887D3957118D}" sibTransId="{BFADD198-46F9-4958-B24F-6914CD6FFBD8}"/>
    <dgm:cxn modelId="{950941E8-A76D-4D0C-9ABA-E4A420AA6F06}" type="presOf" srcId="{FFED9F84-86FA-48EE-AAF6-C2B024FC677C}" destId="{EB7487D6-89A7-4EBF-A8F2-F621446F4F10}" srcOrd="0" destOrd="0" presId="urn:microsoft.com/office/officeart/2018/2/layout/IconVerticalSolidList"/>
    <dgm:cxn modelId="{62E92CF5-8B68-4181-B7AB-896374C30D05}" srcId="{A5B871D9-2EF7-4C19-9789-AF8E58D64631}" destId="{D6646DB7-2FA3-47F8-8B0C-2AE8B1800500}" srcOrd="2" destOrd="0" parTransId="{D3731E1D-2617-430E-9F06-317E819C8E4C}" sibTransId="{1C1B52D5-6188-4738-8BE8-645D0B0C835B}"/>
    <dgm:cxn modelId="{64F3D8F5-5DAA-4605-8879-44BDA4054C84}" type="presOf" srcId="{29228726-AC58-4FB6-AEF1-A9898829870B}" destId="{38BC8CA7-CBC4-420B-94ED-482372CCF924}" srcOrd="0" destOrd="0" presId="urn:microsoft.com/office/officeart/2018/2/layout/IconVerticalSolidList"/>
    <dgm:cxn modelId="{3651760B-43A9-46DC-BEBD-563BBA9C07E1}" type="presParOf" srcId="{2371CC8C-4C02-420F-BB15-B19D137FEB61}" destId="{39123CBD-6E29-412A-903D-71B04AA90F16}" srcOrd="0" destOrd="0" presId="urn:microsoft.com/office/officeart/2018/2/layout/IconVerticalSolidList"/>
    <dgm:cxn modelId="{DE9A0CAD-6450-4E5A-BDB3-47869716732C}" type="presParOf" srcId="{39123CBD-6E29-412A-903D-71B04AA90F16}" destId="{D12BCFDF-4676-4871-8AC6-8C442669E619}" srcOrd="0" destOrd="0" presId="urn:microsoft.com/office/officeart/2018/2/layout/IconVerticalSolidList"/>
    <dgm:cxn modelId="{0F12F0E8-5D07-4C8F-A759-90AB4ACAE8E5}" type="presParOf" srcId="{39123CBD-6E29-412A-903D-71B04AA90F16}" destId="{28FB3916-406C-4F16-8167-C04D6F1559D4}" srcOrd="1" destOrd="0" presId="urn:microsoft.com/office/officeart/2018/2/layout/IconVerticalSolidList"/>
    <dgm:cxn modelId="{7FE7C0F7-4252-4F52-9A49-611DF89CFAC1}" type="presParOf" srcId="{39123CBD-6E29-412A-903D-71B04AA90F16}" destId="{2BE7200F-F211-4D70-A695-DE2CCA48ABC4}" srcOrd="2" destOrd="0" presId="urn:microsoft.com/office/officeart/2018/2/layout/IconVerticalSolidList"/>
    <dgm:cxn modelId="{9DF8A098-EECB-4F1C-9504-C6F5EDBAFEE2}" type="presParOf" srcId="{39123CBD-6E29-412A-903D-71B04AA90F16}" destId="{C9DD5BD0-52D3-4D01-9E77-C7B30B9B8553}" srcOrd="3" destOrd="0" presId="urn:microsoft.com/office/officeart/2018/2/layout/IconVerticalSolidList"/>
    <dgm:cxn modelId="{1B169670-5724-4542-9259-2F7614BFD69F}" type="presParOf" srcId="{2371CC8C-4C02-420F-BB15-B19D137FEB61}" destId="{028374AA-74AF-46BB-A6DF-1F3D4CBE5FD7}" srcOrd="1" destOrd="0" presId="urn:microsoft.com/office/officeart/2018/2/layout/IconVerticalSolidList"/>
    <dgm:cxn modelId="{CA70EDDD-3179-4A9D-90C3-6983E28A07BD}" type="presParOf" srcId="{2371CC8C-4C02-420F-BB15-B19D137FEB61}" destId="{5E06F273-EFB8-4779-B346-CE15C21AFEDE}" srcOrd="2" destOrd="0" presId="urn:microsoft.com/office/officeart/2018/2/layout/IconVerticalSolidList"/>
    <dgm:cxn modelId="{20AC6C3A-E6A2-4FD5-BD34-BEC6017645E6}" type="presParOf" srcId="{5E06F273-EFB8-4779-B346-CE15C21AFEDE}" destId="{3B528639-6398-4577-AB83-18741C20E83F}" srcOrd="0" destOrd="0" presId="urn:microsoft.com/office/officeart/2018/2/layout/IconVerticalSolidList"/>
    <dgm:cxn modelId="{76BD7DC6-9C19-4ECC-9C8E-2CE634F66098}" type="presParOf" srcId="{5E06F273-EFB8-4779-B346-CE15C21AFEDE}" destId="{7B2C5969-E4F9-4867-A543-AE2D0B2C03F3}" srcOrd="1" destOrd="0" presId="urn:microsoft.com/office/officeart/2018/2/layout/IconVerticalSolidList"/>
    <dgm:cxn modelId="{CF6294D6-D2F0-4F4E-8042-93F58ECCE49D}" type="presParOf" srcId="{5E06F273-EFB8-4779-B346-CE15C21AFEDE}" destId="{22DA5BFF-7C3E-4C65-B930-4C7FB677E06B}" srcOrd="2" destOrd="0" presId="urn:microsoft.com/office/officeart/2018/2/layout/IconVerticalSolidList"/>
    <dgm:cxn modelId="{B0726095-7D37-408D-B76B-BF20F6619953}" type="presParOf" srcId="{5E06F273-EFB8-4779-B346-CE15C21AFEDE}" destId="{EB7487D6-89A7-4EBF-A8F2-F621446F4F10}" srcOrd="3" destOrd="0" presId="urn:microsoft.com/office/officeart/2018/2/layout/IconVerticalSolidList"/>
    <dgm:cxn modelId="{3E99B879-A189-4C7C-9E0B-03C98E4C4FB0}" type="presParOf" srcId="{5E06F273-EFB8-4779-B346-CE15C21AFEDE}" destId="{38BC8CA7-CBC4-420B-94ED-482372CCF924}" srcOrd="4" destOrd="0" presId="urn:microsoft.com/office/officeart/2018/2/layout/IconVerticalSolidList"/>
    <dgm:cxn modelId="{DDA5D8E3-7B03-4E97-B9CB-CC45D88CF7CF}" type="presParOf" srcId="{2371CC8C-4C02-420F-BB15-B19D137FEB61}" destId="{1787C848-0FFF-4CF5-80D9-15517ADD3C2B}" srcOrd="3" destOrd="0" presId="urn:microsoft.com/office/officeart/2018/2/layout/IconVerticalSolidList"/>
    <dgm:cxn modelId="{6BB0C6C1-F961-4411-B693-2D6ECEB732E4}" type="presParOf" srcId="{2371CC8C-4C02-420F-BB15-B19D137FEB61}" destId="{ED84B0D0-9FF3-4A83-B1F6-80C9775CC342}" srcOrd="4" destOrd="0" presId="urn:microsoft.com/office/officeart/2018/2/layout/IconVerticalSolidList"/>
    <dgm:cxn modelId="{10DE42E1-6BA4-4767-8AAD-2246B9BB5B9C}" type="presParOf" srcId="{ED84B0D0-9FF3-4A83-B1F6-80C9775CC342}" destId="{D310B1DD-2E19-4EA4-B4A9-88C01688E590}" srcOrd="0" destOrd="0" presId="urn:microsoft.com/office/officeart/2018/2/layout/IconVerticalSolidList"/>
    <dgm:cxn modelId="{D73E6BFC-D43A-46DC-AFEA-1731A89937FD}" type="presParOf" srcId="{ED84B0D0-9FF3-4A83-B1F6-80C9775CC342}" destId="{5E2BD6D5-5710-4EFE-AD12-06279258EA1F}" srcOrd="1" destOrd="0" presId="urn:microsoft.com/office/officeart/2018/2/layout/IconVerticalSolidList"/>
    <dgm:cxn modelId="{A5640630-4D6B-4CB1-94FF-79331A9136A6}" type="presParOf" srcId="{ED84B0D0-9FF3-4A83-B1F6-80C9775CC342}" destId="{F9B2479D-8784-4DC1-8062-5E23215EDA40}" srcOrd="2" destOrd="0" presId="urn:microsoft.com/office/officeart/2018/2/layout/IconVerticalSolidList"/>
    <dgm:cxn modelId="{78711DC3-459A-4A61-B3F7-6B5BB771BB04}" type="presParOf" srcId="{ED84B0D0-9FF3-4A83-B1F6-80C9775CC342}" destId="{D5C6EC70-7ADE-49B9-A2FC-0AA8C5995B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3345BC-2E98-4872-89C8-BEB0E0C0F4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D577FAA-F61C-4160-9CC0-DDA19274A9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/>
            <a:t>Parallel</a:t>
          </a:r>
          <a:r>
            <a:rPr lang="en-US" dirty="0"/>
            <a:t> System for large scale graph processing</a:t>
          </a:r>
        </a:p>
      </dgm:t>
    </dgm:pt>
    <dgm:pt modelId="{B43E1D07-47EF-4287-874F-5D948EEFDA6B}" type="parTrans" cxnId="{BE9ADE24-7A32-4A28-9877-5D6617B338BE}">
      <dgm:prSet/>
      <dgm:spPr/>
      <dgm:t>
        <a:bodyPr/>
        <a:lstStyle/>
        <a:p>
          <a:endParaRPr lang="en-US"/>
        </a:p>
      </dgm:t>
    </dgm:pt>
    <dgm:pt modelId="{1B07EDBA-1122-4F53-B5FD-5BE1C7315B8F}" type="sibTrans" cxnId="{BE9ADE24-7A32-4A28-9877-5D6617B338BE}">
      <dgm:prSet/>
      <dgm:spPr/>
      <dgm:t>
        <a:bodyPr/>
        <a:lstStyle/>
        <a:p>
          <a:endParaRPr lang="en-US"/>
        </a:p>
      </dgm:t>
    </dgm:pt>
    <dgm:pt modelId="{B439928A-B755-44CD-9CF4-C7356C338C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Compute graph as a sequence of </a:t>
          </a:r>
          <a:r>
            <a:rPr lang="en-US" dirty="0" err="1"/>
            <a:t>Supersteps</a:t>
          </a:r>
          <a:endParaRPr lang="en-US" dirty="0"/>
        </a:p>
      </dgm:t>
    </dgm:pt>
    <dgm:pt modelId="{3F5499EB-0076-42C5-9FDE-FDBBEBA1F544}" type="parTrans" cxnId="{634BCC70-63A6-4B18-BE36-8F509027955B}">
      <dgm:prSet/>
      <dgm:spPr/>
      <dgm:t>
        <a:bodyPr/>
        <a:lstStyle/>
        <a:p>
          <a:endParaRPr lang="en-US"/>
        </a:p>
      </dgm:t>
    </dgm:pt>
    <dgm:pt modelId="{78ED2668-D5CB-40D1-8280-5317119EEE22}" type="sibTrans" cxnId="{634BCC70-63A6-4B18-BE36-8F509027955B}">
      <dgm:prSet/>
      <dgm:spPr/>
      <dgm:t>
        <a:bodyPr/>
        <a:lstStyle/>
        <a:p>
          <a:endParaRPr lang="en-US"/>
        </a:p>
      </dgm:t>
    </dgm:pt>
    <dgm:pt modelId="{22DA74D5-0466-4F18-A693-8822E10542FA}" type="pres">
      <dgm:prSet presAssocID="{853345BC-2E98-4872-89C8-BEB0E0C0F427}" presName="root" presStyleCnt="0">
        <dgm:presLayoutVars>
          <dgm:dir/>
          <dgm:resizeHandles val="exact"/>
        </dgm:presLayoutVars>
      </dgm:prSet>
      <dgm:spPr/>
    </dgm:pt>
    <dgm:pt modelId="{A5B68A90-A143-4B55-975D-3A1C9D00E181}" type="pres">
      <dgm:prSet presAssocID="{BD577FAA-F61C-4160-9CC0-DDA19274A92F}" presName="compNode" presStyleCnt="0"/>
      <dgm:spPr/>
    </dgm:pt>
    <dgm:pt modelId="{A6D48663-D7AA-4D01-BEF4-B7C62124BC82}" type="pres">
      <dgm:prSet presAssocID="{BD577FAA-F61C-4160-9CC0-DDA19274A92F}" presName="iconBgRect" presStyleLbl="bgShp" presStyleIdx="0" presStyleCnt="2"/>
      <dgm:spPr/>
    </dgm:pt>
    <dgm:pt modelId="{361F6F34-7BD7-4B59-96C8-E8D6264ABB4F}" type="pres">
      <dgm:prSet presAssocID="{BD577FAA-F61C-4160-9CC0-DDA19274A9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DD3074C-ABFE-4EF1-821F-642A74C809EB}" type="pres">
      <dgm:prSet presAssocID="{BD577FAA-F61C-4160-9CC0-DDA19274A92F}" presName="spaceRect" presStyleCnt="0"/>
      <dgm:spPr/>
    </dgm:pt>
    <dgm:pt modelId="{3765A0A6-7BC4-475E-BA22-F7AB26872459}" type="pres">
      <dgm:prSet presAssocID="{BD577FAA-F61C-4160-9CC0-DDA19274A92F}" presName="textRect" presStyleLbl="revTx" presStyleIdx="0" presStyleCnt="2">
        <dgm:presLayoutVars>
          <dgm:chMax val="1"/>
          <dgm:chPref val="1"/>
        </dgm:presLayoutVars>
      </dgm:prSet>
      <dgm:spPr/>
    </dgm:pt>
    <dgm:pt modelId="{A4BC4E29-158E-4560-9E49-D9A1B652DCDF}" type="pres">
      <dgm:prSet presAssocID="{1B07EDBA-1122-4F53-B5FD-5BE1C7315B8F}" presName="sibTrans" presStyleCnt="0"/>
      <dgm:spPr/>
    </dgm:pt>
    <dgm:pt modelId="{E1049EB0-4E25-460A-BFC8-7CFC925D136E}" type="pres">
      <dgm:prSet presAssocID="{B439928A-B755-44CD-9CF4-C7356C338CFB}" presName="compNode" presStyleCnt="0"/>
      <dgm:spPr/>
    </dgm:pt>
    <dgm:pt modelId="{B8C6F85E-BDBF-4525-9656-9EA8B8D6AE37}" type="pres">
      <dgm:prSet presAssocID="{B439928A-B755-44CD-9CF4-C7356C338CFB}" presName="iconBgRect" presStyleLbl="bgShp" presStyleIdx="1" presStyleCnt="2"/>
      <dgm:spPr/>
    </dgm:pt>
    <dgm:pt modelId="{ABD5998A-C359-447D-9D9C-BD97C85640A2}" type="pres">
      <dgm:prSet presAssocID="{B439928A-B755-44CD-9CF4-C7356C338C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E99FC9-4E72-415A-9D7A-6EA2773015DE}" type="pres">
      <dgm:prSet presAssocID="{B439928A-B755-44CD-9CF4-C7356C338CFB}" presName="spaceRect" presStyleCnt="0"/>
      <dgm:spPr/>
    </dgm:pt>
    <dgm:pt modelId="{C5313E00-D20C-4241-926C-0287D40F9CE5}" type="pres">
      <dgm:prSet presAssocID="{B439928A-B755-44CD-9CF4-C7356C338C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9ADE24-7A32-4A28-9877-5D6617B338BE}" srcId="{853345BC-2E98-4872-89C8-BEB0E0C0F427}" destId="{BD577FAA-F61C-4160-9CC0-DDA19274A92F}" srcOrd="0" destOrd="0" parTransId="{B43E1D07-47EF-4287-874F-5D948EEFDA6B}" sibTransId="{1B07EDBA-1122-4F53-B5FD-5BE1C7315B8F}"/>
    <dgm:cxn modelId="{1EFB2F49-EC4A-4431-AED9-1B64B0257B55}" type="presOf" srcId="{BD577FAA-F61C-4160-9CC0-DDA19274A92F}" destId="{3765A0A6-7BC4-475E-BA22-F7AB26872459}" srcOrd="0" destOrd="0" presId="urn:microsoft.com/office/officeart/2018/5/layout/IconCircleLabelList"/>
    <dgm:cxn modelId="{634BCC70-63A6-4B18-BE36-8F509027955B}" srcId="{853345BC-2E98-4872-89C8-BEB0E0C0F427}" destId="{B439928A-B755-44CD-9CF4-C7356C338CFB}" srcOrd="1" destOrd="0" parTransId="{3F5499EB-0076-42C5-9FDE-FDBBEBA1F544}" sibTransId="{78ED2668-D5CB-40D1-8280-5317119EEE22}"/>
    <dgm:cxn modelId="{D9346A74-232E-472C-8C16-2D748CFD9083}" type="presOf" srcId="{B439928A-B755-44CD-9CF4-C7356C338CFB}" destId="{C5313E00-D20C-4241-926C-0287D40F9CE5}" srcOrd="0" destOrd="0" presId="urn:microsoft.com/office/officeart/2018/5/layout/IconCircleLabelList"/>
    <dgm:cxn modelId="{96C0B7B9-4672-4330-8276-0249A510BAFC}" type="presOf" srcId="{853345BC-2E98-4872-89C8-BEB0E0C0F427}" destId="{22DA74D5-0466-4F18-A693-8822E10542FA}" srcOrd="0" destOrd="0" presId="urn:microsoft.com/office/officeart/2018/5/layout/IconCircleLabelList"/>
    <dgm:cxn modelId="{7ADDAA29-13DF-4609-A8B5-2806A90C54BA}" type="presParOf" srcId="{22DA74D5-0466-4F18-A693-8822E10542FA}" destId="{A5B68A90-A143-4B55-975D-3A1C9D00E181}" srcOrd="0" destOrd="0" presId="urn:microsoft.com/office/officeart/2018/5/layout/IconCircleLabelList"/>
    <dgm:cxn modelId="{3AD69DAF-86E6-4101-98EB-4B3E4327C724}" type="presParOf" srcId="{A5B68A90-A143-4B55-975D-3A1C9D00E181}" destId="{A6D48663-D7AA-4D01-BEF4-B7C62124BC82}" srcOrd="0" destOrd="0" presId="urn:microsoft.com/office/officeart/2018/5/layout/IconCircleLabelList"/>
    <dgm:cxn modelId="{3EA787EB-906E-462D-8C0E-433F82D77B19}" type="presParOf" srcId="{A5B68A90-A143-4B55-975D-3A1C9D00E181}" destId="{361F6F34-7BD7-4B59-96C8-E8D6264ABB4F}" srcOrd="1" destOrd="0" presId="urn:microsoft.com/office/officeart/2018/5/layout/IconCircleLabelList"/>
    <dgm:cxn modelId="{2AE1BD01-D4C2-4E4E-80FF-9DB588BF364C}" type="presParOf" srcId="{A5B68A90-A143-4B55-975D-3A1C9D00E181}" destId="{3DD3074C-ABFE-4EF1-821F-642A74C809EB}" srcOrd="2" destOrd="0" presId="urn:microsoft.com/office/officeart/2018/5/layout/IconCircleLabelList"/>
    <dgm:cxn modelId="{372BB6B2-FBC2-479B-B149-DD23300F1AD0}" type="presParOf" srcId="{A5B68A90-A143-4B55-975D-3A1C9D00E181}" destId="{3765A0A6-7BC4-475E-BA22-F7AB26872459}" srcOrd="3" destOrd="0" presId="urn:microsoft.com/office/officeart/2018/5/layout/IconCircleLabelList"/>
    <dgm:cxn modelId="{847BEB58-EB09-4822-A48B-812231CD200C}" type="presParOf" srcId="{22DA74D5-0466-4F18-A693-8822E10542FA}" destId="{A4BC4E29-158E-4560-9E49-D9A1B652DCDF}" srcOrd="1" destOrd="0" presId="urn:microsoft.com/office/officeart/2018/5/layout/IconCircleLabelList"/>
    <dgm:cxn modelId="{3C6AEBA6-4684-413F-BD50-4343820DA6D0}" type="presParOf" srcId="{22DA74D5-0466-4F18-A693-8822E10542FA}" destId="{E1049EB0-4E25-460A-BFC8-7CFC925D136E}" srcOrd="2" destOrd="0" presId="urn:microsoft.com/office/officeart/2018/5/layout/IconCircleLabelList"/>
    <dgm:cxn modelId="{150CD707-D5A3-4880-8F4E-CD424550620D}" type="presParOf" srcId="{E1049EB0-4E25-460A-BFC8-7CFC925D136E}" destId="{B8C6F85E-BDBF-4525-9656-9EA8B8D6AE37}" srcOrd="0" destOrd="0" presId="urn:microsoft.com/office/officeart/2018/5/layout/IconCircleLabelList"/>
    <dgm:cxn modelId="{44046491-F73B-4120-857A-2DECA39F4851}" type="presParOf" srcId="{E1049EB0-4E25-460A-BFC8-7CFC925D136E}" destId="{ABD5998A-C359-447D-9D9C-BD97C85640A2}" srcOrd="1" destOrd="0" presId="urn:microsoft.com/office/officeart/2018/5/layout/IconCircleLabelList"/>
    <dgm:cxn modelId="{91BAB0D3-FA77-4992-95BC-2C133C7A6685}" type="presParOf" srcId="{E1049EB0-4E25-460A-BFC8-7CFC925D136E}" destId="{1DE99FC9-4E72-415A-9D7A-6EA2773015DE}" srcOrd="2" destOrd="0" presId="urn:microsoft.com/office/officeart/2018/5/layout/IconCircleLabelList"/>
    <dgm:cxn modelId="{D81E6CA9-2361-4365-9847-2F8B1178F76E}" type="presParOf" srcId="{E1049EB0-4E25-460A-BFC8-7CFC925D136E}" destId="{C5313E00-D20C-4241-926C-0287D40F9C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66BFC9-F9CF-4696-B673-31EF6CBD53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6AD7867-3FCD-48E4-8284-EE99A75B9972}">
      <dgm:prSet/>
      <dgm:spPr/>
      <dgm:t>
        <a:bodyPr/>
        <a:lstStyle/>
        <a:p>
          <a:r>
            <a:rPr lang="en-US"/>
            <a:t>PageRank</a:t>
          </a:r>
        </a:p>
      </dgm:t>
    </dgm:pt>
    <dgm:pt modelId="{B590ADFF-4542-488C-B6D0-2DB77F52D9C7}" type="parTrans" cxnId="{E51815BD-11BB-4FE9-9E33-6FDA92A1044B}">
      <dgm:prSet/>
      <dgm:spPr/>
      <dgm:t>
        <a:bodyPr/>
        <a:lstStyle/>
        <a:p>
          <a:endParaRPr lang="en-US"/>
        </a:p>
      </dgm:t>
    </dgm:pt>
    <dgm:pt modelId="{60BC002E-3BC3-497E-BF9E-04B46134E930}" type="sibTrans" cxnId="{E51815BD-11BB-4FE9-9E33-6FDA92A1044B}">
      <dgm:prSet/>
      <dgm:spPr/>
      <dgm:t>
        <a:bodyPr/>
        <a:lstStyle/>
        <a:p>
          <a:endParaRPr lang="en-US"/>
        </a:p>
      </dgm:t>
    </dgm:pt>
    <dgm:pt modelId="{B8FE665D-ECEC-4D9C-B29A-C674553C2154}">
      <dgm:prSet/>
      <dgm:spPr/>
      <dgm:t>
        <a:bodyPr/>
        <a:lstStyle/>
        <a:p>
          <a:r>
            <a:rPr lang="en-US"/>
            <a:t>Single Source Shortest Path</a:t>
          </a:r>
        </a:p>
      </dgm:t>
    </dgm:pt>
    <dgm:pt modelId="{BFE1B8B9-21B4-4EA7-9F8D-476BDD58BEDC}" type="parTrans" cxnId="{78795250-6B52-4258-8B10-5B84723B490B}">
      <dgm:prSet/>
      <dgm:spPr/>
      <dgm:t>
        <a:bodyPr/>
        <a:lstStyle/>
        <a:p>
          <a:endParaRPr lang="en-US"/>
        </a:p>
      </dgm:t>
    </dgm:pt>
    <dgm:pt modelId="{9BE3F4B0-473A-494E-A87E-C777412A92F8}" type="sibTrans" cxnId="{78795250-6B52-4258-8B10-5B84723B490B}">
      <dgm:prSet/>
      <dgm:spPr/>
      <dgm:t>
        <a:bodyPr/>
        <a:lstStyle/>
        <a:p>
          <a:endParaRPr lang="en-US"/>
        </a:p>
      </dgm:t>
    </dgm:pt>
    <dgm:pt modelId="{7E7F7F39-13EB-40A0-A6E1-378F803EA9C7}" type="pres">
      <dgm:prSet presAssocID="{9666BFC9-F9CF-4696-B673-31EF6CBD5329}" presName="root" presStyleCnt="0">
        <dgm:presLayoutVars>
          <dgm:dir/>
          <dgm:resizeHandles val="exact"/>
        </dgm:presLayoutVars>
      </dgm:prSet>
      <dgm:spPr/>
    </dgm:pt>
    <dgm:pt modelId="{3BAEB2AE-5784-4AD2-8031-E813BC2EE05D}" type="pres">
      <dgm:prSet presAssocID="{76AD7867-3FCD-48E4-8284-EE99A75B9972}" presName="compNode" presStyleCnt="0"/>
      <dgm:spPr/>
    </dgm:pt>
    <dgm:pt modelId="{C85BE35F-90DC-404B-8240-29DA23908391}" type="pres">
      <dgm:prSet presAssocID="{76AD7867-3FCD-48E4-8284-EE99A75B9972}" presName="bgRect" presStyleLbl="bgShp" presStyleIdx="0" presStyleCnt="2"/>
      <dgm:spPr/>
    </dgm:pt>
    <dgm:pt modelId="{5AE2919C-E58A-451A-A1D8-0782934496E7}" type="pres">
      <dgm:prSet presAssocID="{76AD7867-3FCD-48E4-8284-EE99A75B99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FF840E8A-2874-4B10-ABC6-4C71FBC4B338}" type="pres">
      <dgm:prSet presAssocID="{76AD7867-3FCD-48E4-8284-EE99A75B9972}" presName="spaceRect" presStyleCnt="0"/>
      <dgm:spPr/>
    </dgm:pt>
    <dgm:pt modelId="{DDF90AC6-EA3D-42A0-930D-475329C0F1D6}" type="pres">
      <dgm:prSet presAssocID="{76AD7867-3FCD-48E4-8284-EE99A75B9972}" presName="parTx" presStyleLbl="revTx" presStyleIdx="0" presStyleCnt="2">
        <dgm:presLayoutVars>
          <dgm:chMax val="0"/>
          <dgm:chPref val="0"/>
        </dgm:presLayoutVars>
      </dgm:prSet>
      <dgm:spPr/>
    </dgm:pt>
    <dgm:pt modelId="{F670AB51-554B-402B-819A-BC9706F8A9FA}" type="pres">
      <dgm:prSet presAssocID="{60BC002E-3BC3-497E-BF9E-04B46134E930}" presName="sibTrans" presStyleCnt="0"/>
      <dgm:spPr/>
    </dgm:pt>
    <dgm:pt modelId="{6A0A975A-C37F-41C2-8BAE-039A044812A1}" type="pres">
      <dgm:prSet presAssocID="{B8FE665D-ECEC-4D9C-B29A-C674553C2154}" presName="compNode" presStyleCnt="0"/>
      <dgm:spPr/>
    </dgm:pt>
    <dgm:pt modelId="{A0051F77-0086-4166-BD55-C042FD3EAA42}" type="pres">
      <dgm:prSet presAssocID="{B8FE665D-ECEC-4D9C-B29A-C674553C2154}" presName="bgRect" presStyleLbl="bgShp" presStyleIdx="1" presStyleCnt="2"/>
      <dgm:spPr/>
    </dgm:pt>
    <dgm:pt modelId="{3FAE7AC7-FDEA-49C3-BED5-6D1D58ADABC1}" type="pres">
      <dgm:prSet presAssocID="{B8FE665D-ECEC-4D9C-B29A-C674553C21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02A2FA9D-C825-4C3F-BD9C-0965FD8F7C53}" type="pres">
      <dgm:prSet presAssocID="{B8FE665D-ECEC-4D9C-B29A-C674553C2154}" presName="spaceRect" presStyleCnt="0"/>
      <dgm:spPr/>
    </dgm:pt>
    <dgm:pt modelId="{7E5B6654-4E24-4662-8427-AA7545F2686E}" type="pres">
      <dgm:prSet presAssocID="{B8FE665D-ECEC-4D9C-B29A-C674553C21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795250-6B52-4258-8B10-5B84723B490B}" srcId="{9666BFC9-F9CF-4696-B673-31EF6CBD5329}" destId="{B8FE665D-ECEC-4D9C-B29A-C674553C2154}" srcOrd="1" destOrd="0" parTransId="{BFE1B8B9-21B4-4EA7-9F8D-476BDD58BEDC}" sibTransId="{9BE3F4B0-473A-494E-A87E-C777412A92F8}"/>
    <dgm:cxn modelId="{214A9D75-607F-4B25-96B8-D252F6C965A6}" type="presOf" srcId="{B8FE665D-ECEC-4D9C-B29A-C674553C2154}" destId="{7E5B6654-4E24-4662-8427-AA7545F2686E}" srcOrd="0" destOrd="0" presId="urn:microsoft.com/office/officeart/2018/2/layout/IconVerticalSolidList"/>
    <dgm:cxn modelId="{07510892-04F4-4904-AF5F-51BAAF2DAB09}" type="presOf" srcId="{76AD7867-3FCD-48E4-8284-EE99A75B9972}" destId="{DDF90AC6-EA3D-42A0-930D-475329C0F1D6}" srcOrd="0" destOrd="0" presId="urn:microsoft.com/office/officeart/2018/2/layout/IconVerticalSolidList"/>
    <dgm:cxn modelId="{5D4FFBB6-C352-430C-9B1F-1EEB2983D217}" type="presOf" srcId="{9666BFC9-F9CF-4696-B673-31EF6CBD5329}" destId="{7E7F7F39-13EB-40A0-A6E1-378F803EA9C7}" srcOrd="0" destOrd="0" presId="urn:microsoft.com/office/officeart/2018/2/layout/IconVerticalSolidList"/>
    <dgm:cxn modelId="{E51815BD-11BB-4FE9-9E33-6FDA92A1044B}" srcId="{9666BFC9-F9CF-4696-B673-31EF6CBD5329}" destId="{76AD7867-3FCD-48E4-8284-EE99A75B9972}" srcOrd="0" destOrd="0" parTransId="{B590ADFF-4542-488C-B6D0-2DB77F52D9C7}" sibTransId="{60BC002E-3BC3-497E-BF9E-04B46134E930}"/>
    <dgm:cxn modelId="{53BE1202-F240-4047-B2FB-47623ABFDEDF}" type="presParOf" srcId="{7E7F7F39-13EB-40A0-A6E1-378F803EA9C7}" destId="{3BAEB2AE-5784-4AD2-8031-E813BC2EE05D}" srcOrd="0" destOrd="0" presId="urn:microsoft.com/office/officeart/2018/2/layout/IconVerticalSolidList"/>
    <dgm:cxn modelId="{C4D3444B-EA2E-45DB-AC24-7D5F348BEF18}" type="presParOf" srcId="{3BAEB2AE-5784-4AD2-8031-E813BC2EE05D}" destId="{C85BE35F-90DC-404B-8240-29DA23908391}" srcOrd="0" destOrd="0" presId="urn:microsoft.com/office/officeart/2018/2/layout/IconVerticalSolidList"/>
    <dgm:cxn modelId="{F0280FB9-4B27-4FFA-AAC0-709A223B8845}" type="presParOf" srcId="{3BAEB2AE-5784-4AD2-8031-E813BC2EE05D}" destId="{5AE2919C-E58A-451A-A1D8-0782934496E7}" srcOrd="1" destOrd="0" presId="urn:microsoft.com/office/officeart/2018/2/layout/IconVerticalSolidList"/>
    <dgm:cxn modelId="{9C849D25-D90F-448B-8206-24D80C0A23E7}" type="presParOf" srcId="{3BAEB2AE-5784-4AD2-8031-E813BC2EE05D}" destId="{FF840E8A-2874-4B10-ABC6-4C71FBC4B338}" srcOrd="2" destOrd="0" presId="urn:microsoft.com/office/officeart/2018/2/layout/IconVerticalSolidList"/>
    <dgm:cxn modelId="{74E4805A-919E-4267-9BD0-9B448E8C543B}" type="presParOf" srcId="{3BAEB2AE-5784-4AD2-8031-E813BC2EE05D}" destId="{DDF90AC6-EA3D-42A0-930D-475329C0F1D6}" srcOrd="3" destOrd="0" presId="urn:microsoft.com/office/officeart/2018/2/layout/IconVerticalSolidList"/>
    <dgm:cxn modelId="{792F829C-7A70-4B7D-BA89-2DEE09E455E7}" type="presParOf" srcId="{7E7F7F39-13EB-40A0-A6E1-378F803EA9C7}" destId="{F670AB51-554B-402B-819A-BC9706F8A9FA}" srcOrd="1" destOrd="0" presId="urn:microsoft.com/office/officeart/2018/2/layout/IconVerticalSolidList"/>
    <dgm:cxn modelId="{651BE2B8-9FFB-4FEE-8D7F-AF96AE18667D}" type="presParOf" srcId="{7E7F7F39-13EB-40A0-A6E1-378F803EA9C7}" destId="{6A0A975A-C37F-41C2-8BAE-039A044812A1}" srcOrd="2" destOrd="0" presId="urn:microsoft.com/office/officeart/2018/2/layout/IconVerticalSolidList"/>
    <dgm:cxn modelId="{9397B211-2DBD-4C02-9BC1-5C1B6A4ECCB6}" type="presParOf" srcId="{6A0A975A-C37F-41C2-8BAE-039A044812A1}" destId="{A0051F77-0086-4166-BD55-C042FD3EAA42}" srcOrd="0" destOrd="0" presId="urn:microsoft.com/office/officeart/2018/2/layout/IconVerticalSolidList"/>
    <dgm:cxn modelId="{173188BB-ADD5-4753-BE12-2FE8E13B2E10}" type="presParOf" srcId="{6A0A975A-C37F-41C2-8BAE-039A044812A1}" destId="{3FAE7AC7-FDEA-49C3-BED5-6D1D58ADABC1}" srcOrd="1" destOrd="0" presId="urn:microsoft.com/office/officeart/2018/2/layout/IconVerticalSolidList"/>
    <dgm:cxn modelId="{C8942978-ACDA-469C-AC8E-8983DDC59E7E}" type="presParOf" srcId="{6A0A975A-C37F-41C2-8BAE-039A044812A1}" destId="{02A2FA9D-C825-4C3F-BD9C-0965FD8F7C53}" srcOrd="2" destOrd="0" presId="urn:microsoft.com/office/officeart/2018/2/layout/IconVerticalSolidList"/>
    <dgm:cxn modelId="{27C0A4AB-A535-4449-BFCB-1CD633FA60EB}" type="presParOf" srcId="{6A0A975A-C37F-41C2-8BAE-039A044812A1}" destId="{7E5B6654-4E24-4662-8427-AA7545F268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FEE37-7D96-460D-879C-FF452858814F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573AA-7EE2-4825-A2DD-678179DF025E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93031-94E1-4DA1-8C99-01FB1766A114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Motivation</a:t>
          </a:r>
        </a:p>
      </dsp:txBody>
      <dsp:txXfrm>
        <a:off x="372805" y="2356270"/>
        <a:ext cx="2058075" cy="720000"/>
      </dsp:txXfrm>
    </dsp:sp>
    <dsp:sp modelId="{9A37464F-332F-46E3-9390-A3393E7A39E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FFAA0-B7CD-4832-9E42-AFC88B0C9F09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3DE8F-A238-4C4E-B0EB-F0929C698038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Architecture</a:t>
          </a:r>
        </a:p>
      </dsp:txBody>
      <dsp:txXfrm>
        <a:off x="2791043" y="2356270"/>
        <a:ext cx="2058075" cy="720000"/>
      </dsp:txXfrm>
    </dsp:sp>
    <dsp:sp modelId="{184DD3E5-5D57-4235-9AED-E5EBA61F7C50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9D944-4A64-4706-A6FA-8C40B5B91F4C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6A3C4-39ED-41A4-B17B-398E94ADFBCF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Improvement</a:t>
          </a:r>
        </a:p>
      </dsp:txBody>
      <dsp:txXfrm>
        <a:off x="5209281" y="2356270"/>
        <a:ext cx="2058075" cy="720000"/>
      </dsp:txXfrm>
    </dsp:sp>
    <dsp:sp modelId="{C54C13CB-361F-402A-A787-CE6507D4A35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F0FA3-9CF4-4944-A14A-3F1E900A8D05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70DC5-34C4-4A27-864B-3903DC73CBB3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Experiments</a:t>
          </a:r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BCFDF-4676-4871-8AC6-8C442669E619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B3916-406C-4F16-8167-C04D6F1559D4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D5BD0-52D3-4D01-9E77-C7B30B9B8553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Parallelize graph algorithms is painful.</a:t>
          </a:r>
        </a:p>
      </dsp:txBody>
      <dsp:txXfrm>
        <a:off x="1864015" y="689"/>
        <a:ext cx="4933659" cy="1613866"/>
      </dsp:txXfrm>
    </dsp:sp>
    <dsp:sp modelId="{3B528639-6398-4577-AB83-18741C20E83F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C5969-E4F9-4867-A543-AE2D0B2C03F3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487D6-89A7-4EBF-A8F2-F621446F4F10}">
      <dsp:nvSpPr>
        <dsp:cNvPr id="0" name=""/>
        <dsp:cNvSpPr/>
      </dsp:nvSpPr>
      <dsp:spPr>
        <a:xfrm>
          <a:off x="1864015" y="2018022"/>
          <a:ext cx="3058953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Lots of redundant, duplicate work needs to be done. </a:t>
          </a:r>
        </a:p>
      </dsp:txBody>
      <dsp:txXfrm>
        <a:off x="1864015" y="2018022"/>
        <a:ext cx="3058953" cy="1613866"/>
      </dsp:txXfrm>
    </dsp:sp>
    <dsp:sp modelId="{38BC8CA7-CBC4-420B-94ED-482372CCF924}">
      <dsp:nvSpPr>
        <dsp:cNvPr id="0" name=""/>
        <dsp:cNvSpPr/>
      </dsp:nvSpPr>
      <dsp:spPr>
        <a:xfrm>
          <a:off x="4922969" y="2018022"/>
          <a:ext cx="1874705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E.g. log, metrics, fault tolerant, coordination between nodes</a:t>
          </a:r>
        </a:p>
      </dsp:txBody>
      <dsp:txXfrm>
        <a:off x="4922969" y="2018022"/>
        <a:ext cx="1874705" cy="1613866"/>
      </dsp:txXfrm>
    </dsp:sp>
    <dsp:sp modelId="{D310B1DD-2E19-4EA4-B4A9-88C01688E590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BD6D5-5710-4EFE-AD12-06279258EA1F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6EC70-7ADE-49B9-A2FC-0AA8C5995BC2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 existing parallel graph computation system in python.</a:t>
          </a:r>
        </a:p>
      </dsp:txBody>
      <dsp:txXfrm>
        <a:off x="1864015" y="4035355"/>
        <a:ext cx="4933659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48663-D7AA-4D01-BEF4-B7C62124BC82}">
      <dsp:nvSpPr>
        <dsp:cNvPr id="0" name=""/>
        <dsp:cNvSpPr/>
      </dsp:nvSpPr>
      <dsp:spPr>
        <a:xfrm>
          <a:off x="637665" y="1227455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F6F34-7BD7-4B59-96C8-E8D6264ABB4F}">
      <dsp:nvSpPr>
        <dsp:cNvPr id="0" name=""/>
        <dsp:cNvSpPr/>
      </dsp:nvSpPr>
      <dsp:spPr>
        <a:xfrm>
          <a:off x="1039853" y="162964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5A0A6-7BC4-475E-BA22-F7AB26872459}">
      <dsp:nvSpPr>
        <dsp:cNvPr id="0" name=""/>
        <dsp:cNvSpPr/>
      </dsp:nvSpPr>
      <dsp:spPr>
        <a:xfrm>
          <a:off x="34384" y="37024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dirty="0"/>
            <a:t>Parallel</a:t>
          </a:r>
          <a:r>
            <a:rPr lang="en-US" sz="2000" kern="1200" dirty="0"/>
            <a:t> System for large scale graph processing</a:t>
          </a:r>
        </a:p>
      </dsp:txBody>
      <dsp:txXfrm>
        <a:off x="34384" y="3702456"/>
        <a:ext cx="3093750" cy="720000"/>
      </dsp:txXfrm>
    </dsp:sp>
    <dsp:sp modelId="{B8C6F85E-BDBF-4525-9656-9EA8B8D6AE37}">
      <dsp:nvSpPr>
        <dsp:cNvPr id="0" name=""/>
        <dsp:cNvSpPr/>
      </dsp:nvSpPr>
      <dsp:spPr>
        <a:xfrm>
          <a:off x="4272821" y="122745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5998A-C359-447D-9D9C-BD97C85640A2}">
      <dsp:nvSpPr>
        <dsp:cNvPr id="0" name=""/>
        <dsp:cNvSpPr/>
      </dsp:nvSpPr>
      <dsp:spPr>
        <a:xfrm>
          <a:off x="4675009" y="162964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13E00-D20C-4241-926C-0287D40F9CE5}">
      <dsp:nvSpPr>
        <dsp:cNvPr id="0" name=""/>
        <dsp:cNvSpPr/>
      </dsp:nvSpPr>
      <dsp:spPr>
        <a:xfrm>
          <a:off x="3669540" y="37024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Compute graph as a sequence of </a:t>
          </a:r>
          <a:r>
            <a:rPr lang="en-US" sz="2000" kern="1200" dirty="0" err="1"/>
            <a:t>Supersteps</a:t>
          </a:r>
          <a:endParaRPr lang="en-US" sz="2000" kern="1200" dirty="0"/>
        </a:p>
      </dsp:txBody>
      <dsp:txXfrm>
        <a:off x="3669540" y="3702456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BE35F-90DC-404B-8240-29DA23908391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2919C-E58A-451A-A1D8-0782934496E7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90AC6-EA3D-42A0-930D-475329C0F1D6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PageRank</a:t>
          </a:r>
        </a:p>
      </dsp:txBody>
      <dsp:txXfrm>
        <a:off x="1957694" y="918110"/>
        <a:ext cx="4839980" cy="1694973"/>
      </dsp:txXfrm>
    </dsp:sp>
    <dsp:sp modelId="{A0051F77-0086-4166-BD55-C042FD3EAA42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E7AC7-FDEA-49C3-BED5-6D1D58ADABC1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B6654-4E24-4662-8427-AA7545F2686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Single Source Shortest Path</a:t>
          </a:r>
        </a:p>
      </dsp:txBody>
      <dsp:txXfrm>
        <a:off x="1957694" y="3036827"/>
        <a:ext cx="4839980" cy="169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8F319-2F65-4E5D-8EB0-00494264502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D76-3AC2-43EA-8A2E-263B1FB1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5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1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1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1DC776-CF6C-644F-8034-E885D6BC1C7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55E921-7C0F-9145-B0E5-083B52BF2A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077D-8644-4B80-AE1C-3BC4761B8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PyPregel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0E88-EDDC-427B-BD87-5F76E5671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Chufeng</a:t>
            </a:r>
            <a:r>
              <a:rPr lang="en-US" dirty="0"/>
              <a:t> Gao, Hongxin Chu, </a:t>
            </a:r>
            <a:r>
              <a:rPr lang="en-US" dirty="0" err="1"/>
              <a:t>Zichen</a:t>
            </a:r>
            <a:r>
              <a:rPr lang="en-US" dirty="0"/>
              <a:t> Wang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5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1F74-D386-469A-B27F-06F10CC1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79A7-8559-4830-AC0F-03C26F53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No open source code for reference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Only high level idea is presented in Pregel paper.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Implementation details need to be filled 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Message send and receive needs to happen simultaneously.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Performance and reliability trade off.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111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C51D3C-8950-4128-90F2-3D8D347D7FAD}"/>
              </a:ext>
            </a:extLst>
          </p:cNvPr>
          <p:cNvSpPr/>
          <p:nvPr/>
        </p:nvSpPr>
        <p:spPr>
          <a:xfrm>
            <a:off x="4314645" y="1281072"/>
            <a:ext cx="1101012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0A9595-5A1D-4A7B-AEC9-70C918CBFDC1}"/>
              </a:ext>
            </a:extLst>
          </p:cNvPr>
          <p:cNvSpPr/>
          <p:nvPr/>
        </p:nvSpPr>
        <p:spPr>
          <a:xfrm>
            <a:off x="7238236" y="1281072"/>
            <a:ext cx="1101012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6D5633-BD6B-4649-9B84-10C70338CD7C}"/>
              </a:ext>
            </a:extLst>
          </p:cNvPr>
          <p:cNvSpPr/>
          <p:nvPr/>
        </p:nvSpPr>
        <p:spPr>
          <a:xfrm>
            <a:off x="4314645" y="2718450"/>
            <a:ext cx="1101012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8ECB53-DB06-4B83-9CE3-E048D41A7EC9}"/>
              </a:ext>
            </a:extLst>
          </p:cNvPr>
          <p:cNvSpPr/>
          <p:nvPr/>
        </p:nvSpPr>
        <p:spPr>
          <a:xfrm>
            <a:off x="7238236" y="2718450"/>
            <a:ext cx="1101012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F6B44D-CA88-43DF-B261-4A79ABB398D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865151" y="1822247"/>
            <a:ext cx="0" cy="8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88FBB-0CE9-4A41-B345-21D1B9666200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7788742" y="1822247"/>
            <a:ext cx="0" cy="8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A7249-E9D2-48DB-B4C5-90E4843EF6A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865151" y="1822247"/>
            <a:ext cx="2923591" cy="8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8410-352C-41C2-B370-FBFB1A81F86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865151" y="1822247"/>
            <a:ext cx="2923591" cy="8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E3E359-DF14-4555-9E27-BCAC2E922A19}"/>
              </a:ext>
            </a:extLst>
          </p:cNvPr>
          <p:cNvSpPr txBox="1"/>
          <p:nvPr/>
        </p:nvSpPr>
        <p:spPr>
          <a:xfrm>
            <a:off x="2078163" y="1366993"/>
            <a:ext cx="192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Superstep</a:t>
            </a:r>
            <a:r>
              <a:rPr lang="en-US" dirty="0"/>
              <a:t> S starts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07F5CF-B4CD-40AA-8E38-3E89D6D3808C}"/>
              </a:ext>
            </a:extLst>
          </p:cNvPr>
          <p:cNvSpPr txBox="1"/>
          <p:nvPr/>
        </p:nvSpPr>
        <p:spPr>
          <a:xfrm>
            <a:off x="1530220" y="4594579"/>
            <a:ext cx="224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Superstep</a:t>
            </a:r>
            <a:r>
              <a:rPr lang="en-US" dirty="0"/>
              <a:t> S + 1 starts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38DEDC-0957-43D0-A46F-8D96A768B5E1}"/>
              </a:ext>
            </a:extLst>
          </p:cNvPr>
          <p:cNvSpPr/>
          <p:nvPr/>
        </p:nvSpPr>
        <p:spPr>
          <a:xfrm>
            <a:off x="4314645" y="4508658"/>
            <a:ext cx="1101012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70CB26-84FD-4FB1-9098-5DD8717DDBA5}"/>
              </a:ext>
            </a:extLst>
          </p:cNvPr>
          <p:cNvSpPr/>
          <p:nvPr/>
        </p:nvSpPr>
        <p:spPr>
          <a:xfrm>
            <a:off x="7238236" y="4508658"/>
            <a:ext cx="1101012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02D905-9839-4F64-B249-5766DE83D48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15657" y="2989038"/>
            <a:ext cx="18225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117895-BD5A-491D-9FF4-E994F2D95B47}"/>
              </a:ext>
            </a:extLst>
          </p:cNvPr>
          <p:cNvSpPr txBox="1"/>
          <p:nvPr/>
        </p:nvSpPr>
        <p:spPr>
          <a:xfrm>
            <a:off x="5893924" y="2660698"/>
            <a:ext cx="8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1D8CB-27E6-442E-B896-079DA6EF136C}"/>
              </a:ext>
            </a:extLst>
          </p:cNvPr>
          <p:cNvSpPr txBox="1"/>
          <p:nvPr/>
        </p:nvSpPr>
        <p:spPr>
          <a:xfrm>
            <a:off x="2078162" y="2804371"/>
            <a:ext cx="192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Superstep</a:t>
            </a:r>
            <a:r>
              <a:rPr lang="en-US" dirty="0"/>
              <a:t> S ends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ACCCE5-DA6D-4151-BE77-ECC8BC95DC5C}"/>
              </a:ext>
            </a:extLst>
          </p:cNvPr>
          <p:cNvSpPr txBox="1"/>
          <p:nvPr/>
        </p:nvSpPr>
        <p:spPr>
          <a:xfrm>
            <a:off x="3463231" y="4025240"/>
            <a:ext cx="214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Superstep</a:t>
            </a:r>
            <a:r>
              <a:rPr lang="en-US" dirty="0"/>
              <a:t> S + 1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82376F4-004A-43F9-A450-7FA01C190F28}"/>
              </a:ext>
            </a:extLst>
          </p:cNvPr>
          <p:cNvSpPr/>
          <p:nvPr/>
        </p:nvSpPr>
        <p:spPr>
          <a:xfrm>
            <a:off x="6260841" y="5374433"/>
            <a:ext cx="65314" cy="6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4A32AEE-6C90-4BC8-90FE-F99E81A3D455}"/>
              </a:ext>
            </a:extLst>
          </p:cNvPr>
          <p:cNvSpPr/>
          <p:nvPr/>
        </p:nvSpPr>
        <p:spPr>
          <a:xfrm>
            <a:off x="6260841" y="5641910"/>
            <a:ext cx="65314" cy="6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ADD524-6DC8-4FC4-ABE9-6E535765487B}"/>
              </a:ext>
            </a:extLst>
          </p:cNvPr>
          <p:cNvSpPr/>
          <p:nvPr/>
        </p:nvSpPr>
        <p:spPr>
          <a:xfrm>
            <a:off x="6264777" y="5909387"/>
            <a:ext cx="65314" cy="6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8E9DB0-7067-43B4-BC00-16DC5D48BECF}"/>
              </a:ext>
            </a:extLst>
          </p:cNvPr>
          <p:cNvSpPr txBox="1"/>
          <p:nvPr/>
        </p:nvSpPr>
        <p:spPr>
          <a:xfrm>
            <a:off x="5584670" y="1661932"/>
            <a:ext cx="192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messages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5BBF38B-6BB6-45F3-9BA6-2D7C289C25D0}"/>
              </a:ext>
            </a:extLst>
          </p:cNvPr>
          <p:cNvSpPr/>
          <p:nvPr/>
        </p:nvSpPr>
        <p:spPr>
          <a:xfrm>
            <a:off x="5798089" y="3635369"/>
            <a:ext cx="1101012" cy="54117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9E10A3-C875-48F3-ACD6-407B0EA876EE}"/>
              </a:ext>
            </a:extLst>
          </p:cNvPr>
          <p:cNvCxnSpPr>
            <a:cxnSpLocks/>
            <a:stCxn id="10" idx="2"/>
            <a:endCxn id="71" idx="1"/>
          </p:cNvCxnSpPr>
          <p:nvPr/>
        </p:nvCxnSpPr>
        <p:spPr>
          <a:xfrm>
            <a:off x="4865151" y="3259625"/>
            <a:ext cx="932938" cy="64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DC675-F141-4CCB-A49E-CDB8E96EF017}"/>
              </a:ext>
            </a:extLst>
          </p:cNvPr>
          <p:cNvCxnSpPr>
            <a:cxnSpLocks/>
            <a:stCxn id="11" idx="2"/>
            <a:endCxn id="71" idx="3"/>
          </p:cNvCxnSpPr>
          <p:nvPr/>
        </p:nvCxnSpPr>
        <p:spPr>
          <a:xfrm flipH="1">
            <a:off x="6899101" y="3259625"/>
            <a:ext cx="889641" cy="64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317A723-33A7-4458-BBAC-309DD94917B1}"/>
              </a:ext>
            </a:extLst>
          </p:cNvPr>
          <p:cNvCxnSpPr>
            <a:cxnSpLocks/>
            <a:stCxn id="71" idx="2"/>
            <a:endCxn id="28" idx="0"/>
          </p:cNvCxnSpPr>
          <p:nvPr/>
        </p:nvCxnSpPr>
        <p:spPr>
          <a:xfrm flipH="1">
            <a:off x="4865151" y="4176544"/>
            <a:ext cx="1483444" cy="3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EB8B949-6E4C-4A63-BE49-1A1942A2B31C}"/>
              </a:ext>
            </a:extLst>
          </p:cNvPr>
          <p:cNvCxnSpPr>
            <a:cxnSpLocks/>
            <a:stCxn id="71" idx="2"/>
            <a:endCxn id="29" idx="0"/>
          </p:cNvCxnSpPr>
          <p:nvPr/>
        </p:nvCxnSpPr>
        <p:spPr>
          <a:xfrm>
            <a:off x="6348595" y="4176544"/>
            <a:ext cx="1440147" cy="3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7E4E68-5873-4125-9A50-3ACB89996BE5}"/>
              </a:ext>
            </a:extLst>
          </p:cNvPr>
          <p:cNvSpPr txBox="1"/>
          <p:nvPr/>
        </p:nvSpPr>
        <p:spPr>
          <a:xfrm>
            <a:off x="5259444" y="3259625"/>
            <a:ext cx="8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E2F272-4230-418F-A5C1-F1C152E23F0F}"/>
              </a:ext>
            </a:extLst>
          </p:cNvPr>
          <p:cNvSpPr txBox="1"/>
          <p:nvPr/>
        </p:nvSpPr>
        <p:spPr>
          <a:xfrm>
            <a:off x="6614997" y="3272374"/>
            <a:ext cx="8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7C37626-2021-4186-B3E2-44C2A62AFF53}"/>
              </a:ext>
            </a:extLst>
          </p:cNvPr>
          <p:cNvSpPr/>
          <p:nvPr/>
        </p:nvSpPr>
        <p:spPr>
          <a:xfrm>
            <a:off x="5798089" y="390592"/>
            <a:ext cx="1101012" cy="54117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3810B7-4048-4AF4-9AC8-87053352966C}"/>
              </a:ext>
            </a:extLst>
          </p:cNvPr>
          <p:cNvCxnSpPr>
            <a:cxnSpLocks/>
            <a:stCxn id="87" idx="2"/>
            <a:endCxn id="6" idx="0"/>
          </p:cNvCxnSpPr>
          <p:nvPr/>
        </p:nvCxnSpPr>
        <p:spPr>
          <a:xfrm flipH="1">
            <a:off x="4865151" y="931767"/>
            <a:ext cx="1483444" cy="34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049307-AC5A-4A4B-A99C-4857309A7DD3}"/>
              </a:ext>
            </a:extLst>
          </p:cNvPr>
          <p:cNvCxnSpPr>
            <a:cxnSpLocks/>
            <a:stCxn id="87" idx="2"/>
            <a:endCxn id="7" idx="0"/>
          </p:cNvCxnSpPr>
          <p:nvPr/>
        </p:nvCxnSpPr>
        <p:spPr>
          <a:xfrm>
            <a:off x="6348595" y="931767"/>
            <a:ext cx="1440147" cy="34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E6687D9-C150-45B2-849D-915F0D1741ED}"/>
              </a:ext>
            </a:extLst>
          </p:cNvPr>
          <p:cNvSpPr txBox="1"/>
          <p:nvPr/>
        </p:nvSpPr>
        <p:spPr>
          <a:xfrm>
            <a:off x="7126077" y="4025240"/>
            <a:ext cx="214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Superstep</a:t>
            </a:r>
            <a:r>
              <a:rPr lang="en-US" dirty="0"/>
              <a:t> S + 1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DA7B15-84D8-4FF5-B4C9-44AC1EE667A9}"/>
              </a:ext>
            </a:extLst>
          </p:cNvPr>
          <p:cNvSpPr txBox="1"/>
          <p:nvPr/>
        </p:nvSpPr>
        <p:spPr>
          <a:xfrm>
            <a:off x="3770905" y="801372"/>
            <a:ext cx="183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Superstep</a:t>
            </a:r>
            <a:r>
              <a:rPr lang="en-US" dirty="0"/>
              <a:t> 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1A2A8D-5157-4424-B8A5-8BDB11C9CCB9}"/>
              </a:ext>
            </a:extLst>
          </p:cNvPr>
          <p:cNvSpPr txBox="1"/>
          <p:nvPr/>
        </p:nvSpPr>
        <p:spPr>
          <a:xfrm>
            <a:off x="7077686" y="801372"/>
            <a:ext cx="183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Superstep</a:t>
            </a:r>
            <a:r>
              <a:rPr lang="en-US" dirty="0"/>
              <a:t> 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3EFB7-A400-4EFB-8BBC-A93E2ECB96AA}"/>
              </a:ext>
            </a:extLst>
          </p:cNvPr>
          <p:cNvGrpSpPr/>
          <p:nvPr/>
        </p:nvGrpSpPr>
        <p:grpSpPr>
          <a:xfrm>
            <a:off x="732376" y="536696"/>
            <a:ext cx="2148888" cy="630623"/>
            <a:chOff x="997654" y="644425"/>
            <a:chExt cx="2148888" cy="630623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95AC08F-02B6-44BD-8498-4565FAE38FD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81" y="943583"/>
              <a:ext cx="773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114603-7571-4EA5-BE98-DE9D8AE87172}"/>
                </a:ext>
              </a:extLst>
            </p:cNvPr>
            <p:cNvSpPr txBox="1"/>
            <p:nvPr/>
          </p:nvSpPr>
          <p:spPr>
            <a:xfrm>
              <a:off x="1941561" y="758917"/>
              <a:ext cx="110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4639B02-49E6-4651-A336-BF71AED89806}"/>
                </a:ext>
              </a:extLst>
            </p:cNvPr>
            <p:cNvSpPr/>
            <p:nvPr/>
          </p:nvSpPr>
          <p:spPr>
            <a:xfrm>
              <a:off x="997654" y="644425"/>
              <a:ext cx="2148888" cy="63062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54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EE3E359-DF14-4555-9E27-BCAC2E922A19}"/>
              </a:ext>
            </a:extLst>
          </p:cNvPr>
          <p:cNvSpPr txBox="1"/>
          <p:nvPr/>
        </p:nvSpPr>
        <p:spPr>
          <a:xfrm>
            <a:off x="519925" y="3075799"/>
            <a:ext cx="17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Superstep</a:t>
            </a:r>
            <a:r>
              <a:rPr lang="en-US" dirty="0"/>
              <a:t> S</a:t>
            </a:r>
          </a:p>
          <a:p>
            <a:r>
              <a:rPr lang="en-US" dirty="0"/>
              <a:t>Worker 1’s 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1A98E0-ED2B-4C00-B35B-412A186E7F2C}"/>
              </a:ext>
            </a:extLst>
          </p:cNvPr>
          <p:cNvCxnSpPr>
            <a:cxnSpLocks/>
          </p:cNvCxnSpPr>
          <p:nvPr/>
        </p:nvCxnSpPr>
        <p:spPr>
          <a:xfrm>
            <a:off x="3576704" y="1169586"/>
            <a:ext cx="1" cy="507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2D8A97-7001-4A91-B348-4D49B77937A3}"/>
              </a:ext>
            </a:extLst>
          </p:cNvPr>
          <p:cNvCxnSpPr/>
          <p:nvPr/>
        </p:nvCxnSpPr>
        <p:spPr>
          <a:xfrm>
            <a:off x="10361799" y="1181525"/>
            <a:ext cx="0" cy="393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C0E6D1-2620-4EAC-B29B-E4938027A376}"/>
              </a:ext>
            </a:extLst>
          </p:cNvPr>
          <p:cNvCxnSpPr>
            <a:cxnSpLocks/>
          </p:cNvCxnSpPr>
          <p:nvPr/>
        </p:nvCxnSpPr>
        <p:spPr>
          <a:xfrm flipH="1">
            <a:off x="6535124" y="1202366"/>
            <a:ext cx="1" cy="459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558EDB-3620-4124-9CFE-E94E1A492153}"/>
              </a:ext>
            </a:extLst>
          </p:cNvPr>
          <p:cNvSpPr txBox="1"/>
          <p:nvPr/>
        </p:nvSpPr>
        <p:spPr>
          <a:xfrm>
            <a:off x="3201856" y="773003"/>
            <a:ext cx="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6EC7D4-BD3D-4908-B947-145068008BA2}"/>
              </a:ext>
            </a:extLst>
          </p:cNvPr>
          <p:cNvSpPr txBox="1"/>
          <p:nvPr/>
        </p:nvSpPr>
        <p:spPr>
          <a:xfrm>
            <a:off x="9904152" y="778109"/>
            <a:ext cx="102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54B96-BC4B-46AA-A0A6-36B1C305D767}"/>
              </a:ext>
            </a:extLst>
          </p:cNvPr>
          <p:cNvSpPr txBox="1"/>
          <p:nvPr/>
        </p:nvSpPr>
        <p:spPr>
          <a:xfrm>
            <a:off x="6160275" y="805783"/>
            <a:ext cx="8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183FED-D7E3-4312-8CED-DC909473221D}"/>
              </a:ext>
            </a:extLst>
          </p:cNvPr>
          <p:cNvCxnSpPr>
            <a:cxnSpLocks/>
          </p:cNvCxnSpPr>
          <p:nvPr/>
        </p:nvCxnSpPr>
        <p:spPr>
          <a:xfrm flipH="1">
            <a:off x="10368649" y="1792085"/>
            <a:ext cx="84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A4FB28-D331-42B0-A4A9-05529C1296D2}"/>
              </a:ext>
            </a:extLst>
          </p:cNvPr>
          <p:cNvSpPr/>
          <p:nvPr/>
        </p:nvSpPr>
        <p:spPr>
          <a:xfrm>
            <a:off x="10420328" y="1467830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29C49C-3FBD-4173-B0E5-4E1E924984DC}"/>
              </a:ext>
            </a:extLst>
          </p:cNvPr>
          <p:cNvSpPr/>
          <p:nvPr/>
        </p:nvSpPr>
        <p:spPr>
          <a:xfrm>
            <a:off x="10008605" y="1899089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6A8223-039E-49C8-9CDB-650CBE342322}"/>
              </a:ext>
            </a:extLst>
          </p:cNvPr>
          <p:cNvSpPr/>
          <p:nvPr/>
        </p:nvSpPr>
        <p:spPr>
          <a:xfrm>
            <a:off x="9755686" y="1899088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9B078F-0927-4D0C-A7A1-5AF188239824}"/>
              </a:ext>
            </a:extLst>
          </p:cNvPr>
          <p:cNvSpPr/>
          <p:nvPr/>
        </p:nvSpPr>
        <p:spPr>
          <a:xfrm>
            <a:off x="9502767" y="1899089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831586-8D9F-46E4-87C0-0E1B8633354C}"/>
              </a:ext>
            </a:extLst>
          </p:cNvPr>
          <p:cNvSpPr/>
          <p:nvPr/>
        </p:nvSpPr>
        <p:spPr>
          <a:xfrm>
            <a:off x="9249848" y="1899087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D435AE4-EAED-4FB3-B977-CBE6B3079530}"/>
              </a:ext>
            </a:extLst>
          </p:cNvPr>
          <p:cNvSpPr/>
          <p:nvPr/>
        </p:nvSpPr>
        <p:spPr>
          <a:xfrm>
            <a:off x="10008605" y="1147442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DEEB83-47AE-4761-9742-0F99328DD85C}"/>
              </a:ext>
            </a:extLst>
          </p:cNvPr>
          <p:cNvSpPr/>
          <p:nvPr/>
        </p:nvSpPr>
        <p:spPr>
          <a:xfrm>
            <a:off x="9755686" y="1147441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B82B1-7FFD-4278-950E-E27CE4EDE8D8}"/>
              </a:ext>
            </a:extLst>
          </p:cNvPr>
          <p:cNvSpPr/>
          <p:nvPr/>
        </p:nvSpPr>
        <p:spPr>
          <a:xfrm>
            <a:off x="9502767" y="1147442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D85C25-8701-41FE-A224-31BFB6E5F6FC}"/>
              </a:ext>
            </a:extLst>
          </p:cNvPr>
          <p:cNvSpPr/>
          <p:nvPr/>
        </p:nvSpPr>
        <p:spPr>
          <a:xfrm>
            <a:off x="9249848" y="1147442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FF51D1-EC5D-49E7-96E0-0BAE45B48B2E}"/>
              </a:ext>
            </a:extLst>
          </p:cNvPr>
          <p:cNvCxnSpPr>
            <a:cxnSpLocks/>
          </p:cNvCxnSpPr>
          <p:nvPr/>
        </p:nvCxnSpPr>
        <p:spPr>
          <a:xfrm flipH="1">
            <a:off x="10361799" y="2882404"/>
            <a:ext cx="84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2014347-26E9-46DF-B3C5-1806D16E7BB8}"/>
              </a:ext>
            </a:extLst>
          </p:cNvPr>
          <p:cNvSpPr/>
          <p:nvPr/>
        </p:nvSpPr>
        <p:spPr>
          <a:xfrm>
            <a:off x="10008605" y="2938329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A8DD09-FD30-44FF-8DF2-62E3DE1A81C7}"/>
              </a:ext>
            </a:extLst>
          </p:cNvPr>
          <p:cNvSpPr/>
          <p:nvPr/>
        </p:nvSpPr>
        <p:spPr>
          <a:xfrm>
            <a:off x="9755686" y="2938328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6827A7-A4F3-443D-8322-D19B8EB0A06F}"/>
              </a:ext>
            </a:extLst>
          </p:cNvPr>
          <p:cNvSpPr/>
          <p:nvPr/>
        </p:nvSpPr>
        <p:spPr>
          <a:xfrm>
            <a:off x="9502767" y="2938329"/>
            <a:ext cx="252919" cy="252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A29F8-4550-4082-BD2B-1616AFAC7EA4}"/>
              </a:ext>
            </a:extLst>
          </p:cNvPr>
          <p:cNvSpPr/>
          <p:nvPr/>
        </p:nvSpPr>
        <p:spPr>
          <a:xfrm>
            <a:off x="9249848" y="2938329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2352AF-7573-4124-B246-34E87EFE2836}"/>
              </a:ext>
            </a:extLst>
          </p:cNvPr>
          <p:cNvSpPr/>
          <p:nvPr/>
        </p:nvSpPr>
        <p:spPr>
          <a:xfrm>
            <a:off x="10430035" y="2552835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630D48-7FB9-4299-A249-73D97EEC8B81}"/>
              </a:ext>
            </a:extLst>
          </p:cNvPr>
          <p:cNvCxnSpPr>
            <a:cxnSpLocks/>
          </p:cNvCxnSpPr>
          <p:nvPr/>
        </p:nvCxnSpPr>
        <p:spPr>
          <a:xfrm flipH="1">
            <a:off x="10361413" y="3972723"/>
            <a:ext cx="84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E4811BC-3551-49E1-85E9-AF2CF93A0FF0}"/>
              </a:ext>
            </a:extLst>
          </p:cNvPr>
          <p:cNvSpPr/>
          <p:nvPr/>
        </p:nvSpPr>
        <p:spPr>
          <a:xfrm>
            <a:off x="10429649" y="3643154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5A2F275-C238-4D87-A04B-7E3E0A149CC6}"/>
              </a:ext>
            </a:extLst>
          </p:cNvPr>
          <p:cNvSpPr/>
          <p:nvPr/>
        </p:nvSpPr>
        <p:spPr>
          <a:xfrm>
            <a:off x="10008605" y="4104028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FFDA7B-8CDF-47D8-A053-D52DC506261F}"/>
              </a:ext>
            </a:extLst>
          </p:cNvPr>
          <p:cNvSpPr/>
          <p:nvPr/>
        </p:nvSpPr>
        <p:spPr>
          <a:xfrm>
            <a:off x="9755686" y="4104027"/>
            <a:ext cx="252919" cy="252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CB4904-9F13-4EF5-82BE-EFD3B42CE7C8}"/>
              </a:ext>
            </a:extLst>
          </p:cNvPr>
          <p:cNvSpPr/>
          <p:nvPr/>
        </p:nvSpPr>
        <p:spPr>
          <a:xfrm>
            <a:off x="9502767" y="4104028"/>
            <a:ext cx="252919" cy="252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49C980-35C4-43D6-893E-02A19AEEB61F}"/>
              </a:ext>
            </a:extLst>
          </p:cNvPr>
          <p:cNvSpPr/>
          <p:nvPr/>
        </p:nvSpPr>
        <p:spPr>
          <a:xfrm>
            <a:off x="9249848" y="4104028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7A66A1-8904-4F07-92D4-BC048B7137F8}"/>
              </a:ext>
            </a:extLst>
          </p:cNvPr>
          <p:cNvSpPr/>
          <p:nvPr/>
        </p:nvSpPr>
        <p:spPr>
          <a:xfrm>
            <a:off x="3101812" y="1527142"/>
            <a:ext cx="914114" cy="33885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3F72ED-4D66-498A-8899-82D970E3A209}"/>
              </a:ext>
            </a:extLst>
          </p:cNvPr>
          <p:cNvSpPr txBox="1"/>
          <p:nvPr/>
        </p:nvSpPr>
        <p:spPr>
          <a:xfrm>
            <a:off x="1849595" y="2309962"/>
            <a:ext cx="131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Compute()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B59195-CB8C-4EDF-8DF2-36B8B7DF6860}"/>
              </a:ext>
            </a:extLst>
          </p:cNvPr>
          <p:cNvCxnSpPr>
            <a:cxnSpLocks/>
          </p:cNvCxnSpPr>
          <p:nvPr/>
        </p:nvCxnSpPr>
        <p:spPr>
          <a:xfrm>
            <a:off x="3576704" y="2044201"/>
            <a:ext cx="895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D8F93B3-ACC6-4A05-A124-27FEDDDED256}"/>
              </a:ext>
            </a:extLst>
          </p:cNvPr>
          <p:cNvSpPr/>
          <p:nvPr/>
        </p:nvSpPr>
        <p:spPr>
          <a:xfrm>
            <a:off x="3910703" y="1715480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B70E5-189D-49D4-846F-A637800F7EAA}"/>
              </a:ext>
            </a:extLst>
          </p:cNvPr>
          <p:cNvSpPr txBox="1"/>
          <p:nvPr/>
        </p:nvSpPr>
        <p:spPr>
          <a:xfrm>
            <a:off x="10682954" y="1364569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D25ECF-D626-44ED-9933-C5DA0B3A4458}"/>
              </a:ext>
            </a:extLst>
          </p:cNvPr>
          <p:cNvSpPr txBox="1"/>
          <p:nvPr/>
        </p:nvSpPr>
        <p:spPr>
          <a:xfrm>
            <a:off x="10714994" y="2454887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E26295-C31D-46D5-8FB9-44DA2E5A1A0F}"/>
              </a:ext>
            </a:extLst>
          </p:cNvPr>
          <p:cNvSpPr txBox="1"/>
          <p:nvPr/>
        </p:nvSpPr>
        <p:spPr>
          <a:xfrm>
            <a:off x="10707115" y="3543004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6A8C1-4602-4C9B-9A92-897A252A8302}"/>
              </a:ext>
            </a:extLst>
          </p:cNvPr>
          <p:cNvSpPr/>
          <p:nvPr/>
        </p:nvSpPr>
        <p:spPr>
          <a:xfrm>
            <a:off x="5253387" y="1950521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766198-A4A7-4984-AD5F-6D8DE01E72BD}"/>
              </a:ext>
            </a:extLst>
          </p:cNvPr>
          <p:cNvSpPr/>
          <p:nvPr/>
        </p:nvSpPr>
        <p:spPr>
          <a:xfrm>
            <a:off x="5000468" y="1950520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8AE43B-7A6B-482A-A700-099B770BF871}"/>
              </a:ext>
            </a:extLst>
          </p:cNvPr>
          <p:cNvSpPr/>
          <p:nvPr/>
        </p:nvSpPr>
        <p:spPr>
          <a:xfrm>
            <a:off x="4747549" y="1950521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7292B2D-07B8-4673-AAE4-1A339055D34E}"/>
              </a:ext>
            </a:extLst>
          </p:cNvPr>
          <p:cNvSpPr/>
          <p:nvPr/>
        </p:nvSpPr>
        <p:spPr>
          <a:xfrm>
            <a:off x="4494630" y="1950521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69AA9C-BF07-4445-A7A1-8756A53DDFA7}"/>
              </a:ext>
            </a:extLst>
          </p:cNvPr>
          <p:cNvSpPr/>
          <p:nvPr/>
        </p:nvSpPr>
        <p:spPr>
          <a:xfrm>
            <a:off x="5256881" y="2580583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7228658-2625-403D-8156-2EADF8A9A1A0}"/>
              </a:ext>
            </a:extLst>
          </p:cNvPr>
          <p:cNvSpPr/>
          <p:nvPr/>
        </p:nvSpPr>
        <p:spPr>
          <a:xfrm>
            <a:off x="5003962" y="2580582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F6662B-9815-4C62-BA23-326D7AD51699}"/>
              </a:ext>
            </a:extLst>
          </p:cNvPr>
          <p:cNvSpPr/>
          <p:nvPr/>
        </p:nvSpPr>
        <p:spPr>
          <a:xfrm>
            <a:off x="4751043" y="2580583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EFB4E6-45F6-4D4D-8F3F-100BFDE1AEAC}"/>
              </a:ext>
            </a:extLst>
          </p:cNvPr>
          <p:cNvSpPr/>
          <p:nvPr/>
        </p:nvSpPr>
        <p:spPr>
          <a:xfrm>
            <a:off x="4498124" y="2580583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5C63BC-238C-4BD7-B968-CB52B373EF3C}"/>
              </a:ext>
            </a:extLst>
          </p:cNvPr>
          <p:cNvCxnSpPr>
            <a:cxnSpLocks/>
          </p:cNvCxnSpPr>
          <p:nvPr/>
        </p:nvCxnSpPr>
        <p:spPr>
          <a:xfrm>
            <a:off x="3576704" y="2663096"/>
            <a:ext cx="895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F2E39DA-1812-487F-86C5-7C1930783E7F}"/>
              </a:ext>
            </a:extLst>
          </p:cNvPr>
          <p:cNvSpPr/>
          <p:nvPr/>
        </p:nvSpPr>
        <p:spPr>
          <a:xfrm>
            <a:off x="3910703" y="2327663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332B59-9DD4-40C9-BD57-BC92964F881D}"/>
              </a:ext>
            </a:extLst>
          </p:cNvPr>
          <p:cNvSpPr/>
          <p:nvPr/>
        </p:nvSpPr>
        <p:spPr>
          <a:xfrm>
            <a:off x="5253387" y="3324321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118941-B22A-4D7F-9525-17AD8BFD1656}"/>
              </a:ext>
            </a:extLst>
          </p:cNvPr>
          <p:cNvSpPr/>
          <p:nvPr/>
        </p:nvSpPr>
        <p:spPr>
          <a:xfrm>
            <a:off x="5000468" y="3324320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05E6922-BE27-4591-BE6A-B82179D7AC22}"/>
              </a:ext>
            </a:extLst>
          </p:cNvPr>
          <p:cNvSpPr/>
          <p:nvPr/>
        </p:nvSpPr>
        <p:spPr>
          <a:xfrm>
            <a:off x="4747549" y="3324321"/>
            <a:ext cx="252919" cy="252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F301FE-694B-46DF-9F5F-F5E2AE01B32F}"/>
              </a:ext>
            </a:extLst>
          </p:cNvPr>
          <p:cNvSpPr/>
          <p:nvPr/>
        </p:nvSpPr>
        <p:spPr>
          <a:xfrm>
            <a:off x="4494630" y="3324321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9BCEF7A-5CEC-4704-8039-8585137B80C8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506306" y="3450781"/>
            <a:ext cx="1029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16DDC54-4DDD-4E44-9EDD-D7CFE551CA98}"/>
              </a:ext>
            </a:extLst>
          </p:cNvPr>
          <p:cNvSpPr txBox="1"/>
          <p:nvPr/>
        </p:nvSpPr>
        <p:spPr>
          <a:xfrm>
            <a:off x="6904170" y="3057669"/>
            <a:ext cx="183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worker 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9BA077-2549-4340-B0DC-548DC9CF6021}"/>
              </a:ext>
            </a:extLst>
          </p:cNvPr>
          <p:cNvSpPr/>
          <p:nvPr/>
        </p:nvSpPr>
        <p:spPr>
          <a:xfrm>
            <a:off x="6635711" y="3089294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5A70A80-CB47-4802-AA01-008FFD7A30F9}"/>
              </a:ext>
            </a:extLst>
          </p:cNvPr>
          <p:cNvSpPr/>
          <p:nvPr/>
        </p:nvSpPr>
        <p:spPr>
          <a:xfrm>
            <a:off x="5240583" y="3843964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9A1BC4-DD8B-4249-8DA2-00A280F9E47C}"/>
              </a:ext>
            </a:extLst>
          </p:cNvPr>
          <p:cNvSpPr/>
          <p:nvPr/>
        </p:nvSpPr>
        <p:spPr>
          <a:xfrm>
            <a:off x="4987664" y="3843963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3BFEB80-0FEB-44DC-A446-D6EB8CF510E9}"/>
              </a:ext>
            </a:extLst>
          </p:cNvPr>
          <p:cNvSpPr/>
          <p:nvPr/>
        </p:nvSpPr>
        <p:spPr>
          <a:xfrm>
            <a:off x="4734745" y="3843964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5443DE-2582-4B55-A199-0D4785F53489}"/>
              </a:ext>
            </a:extLst>
          </p:cNvPr>
          <p:cNvSpPr/>
          <p:nvPr/>
        </p:nvSpPr>
        <p:spPr>
          <a:xfrm>
            <a:off x="4481826" y="3843964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5084B2-94D1-4F9E-A0E7-081CECE5C4DE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601154" y="3970424"/>
            <a:ext cx="880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478778B-87DE-4BC2-AEB8-1E0D27CA7D9D}"/>
              </a:ext>
            </a:extLst>
          </p:cNvPr>
          <p:cNvSpPr/>
          <p:nvPr/>
        </p:nvSpPr>
        <p:spPr>
          <a:xfrm>
            <a:off x="3910703" y="3619639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4AE2E11-B1DC-4FCE-83A8-7E8ECEA2A381}"/>
              </a:ext>
            </a:extLst>
          </p:cNvPr>
          <p:cNvSpPr/>
          <p:nvPr/>
        </p:nvSpPr>
        <p:spPr>
          <a:xfrm>
            <a:off x="5240583" y="4377745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8CE5C84-4E23-4DF8-9495-24EB9D15A074}"/>
              </a:ext>
            </a:extLst>
          </p:cNvPr>
          <p:cNvSpPr/>
          <p:nvPr/>
        </p:nvSpPr>
        <p:spPr>
          <a:xfrm>
            <a:off x="4987664" y="4377744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B7FE3BC-B489-474F-9ACF-88D5942AD072}"/>
              </a:ext>
            </a:extLst>
          </p:cNvPr>
          <p:cNvSpPr/>
          <p:nvPr/>
        </p:nvSpPr>
        <p:spPr>
          <a:xfrm>
            <a:off x="4734745" y="4377745"/>
            <a:ext cx="252919" cy="252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97753E-30A0-4EA2-985E-A85309DA940C}"/>
              </a:ext>
            </a:extLst>
          </p:cNvPr>
          <p:cNvSpPr/>
          <p:nvPr/>
        </p:nvSpPr>
        <p:spPr>
          <a:xfrm>
            <a:off x="4481826" y="4377745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FB57F-425C-430D-B526-CE05DE608994}"/>
              </a:ext>
            </a:extLst>
          </p:cNvPr>
          <p:cNvSpPr txBox="1"/>
          <p:nvPr/>
        </p:nvSpPr>
        <p:spPr>
          <a:xfrm>
            <a:off x="7127944" y="4037805"/>
            <a:ext cx="183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worker 3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361C80E-4E89-4AA2-94F8-0B95B08B9371}"/>
              </a:ext>
            </a:extLst>
          </p:cNvPr>
          <p:cNvSpPr/>
          <p:nvPr/>
        </p:nvSpPr>
        <p:spPr>
          <a:xfrm>
            <a:off x="6651271" y="4096883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C6EB5E8-0E1C-41E0-8886-84CC7C10258D}"/>
              </a:ext>
            </a:extLst>
          </p:cNvPr>
          <p:cNvCxnSpPr>
            <a:cxnSpLocks/>
          </p:cNvCxnSpPr>
          <p:nvPr/>
        </p:nvCxnSpPr>
        <p:spPr>
          <a:xfrm>
            <a:off x="6535639" y="4504206"/>
            <a:ext cx="2285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F75F798-1558-4E48-8935-E0B2018A91FB}"/>
              </a:ext>
            </a:extLst>
          </p:cNvPr>
          <p:cNvSpPr/>
          <p:nvPr/>
        </p:nvSpPr>
        <p:spPr>
          <a:xfrm>
            <a:off x="6900278" y="4096012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5599479-2A48-4DAE-88BD-9752B24C14EF}"/>
              </a:ext>
            </a:extLst>
          </p:cNvPr>
          <p:cNvSpPr/>
          <p:nvPr/>
        </p:nvSpPr>
        <p:spPr>
          <a:xfrm>
            <a:off x="5240583" y="4841333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F6926CE-CDF7-46D7-8329-FCBCCAA5E0E5}"/>
              </a:ext>
            </a:extLst>
          </p:cNvPr>
          <p:cNvSpPr/>
          <p:nvPr/>
        </p:nvSpPr>
        <p:spPr>
          <a:xfrm>
            <a:off x="4987664" y="4841332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F61EFD-5719-4993-B80C-9D28BD854AFA}"/>
              </a:ext>
            </a:extLst>
          </p:cNvPr>
          <p:cNvSpPr/>
          <p:nvPr/>
        </p:nvSpPr>
        <p:spPr>
          <a:xfrm>
            <a:off x="4734745" y="4841333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95842C-19CD-4499-B4D4-424350ECFC2B}"/>
              </a:ext>
            </a:extLst>
          </p:cNvPr>
          <p:cNvSpPr/>
          <p:nvPr/>
        </p:nvSpPr>
        <p:spPr>
          <a:xfrm>
            <a:off x="4481826" y="4841333"/>
            <a:ext cx="252919" cy="25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96831E9-870C-4159-9AEB-009B7DE9B096}"/>
              </a:ext>
            </a:extLst>
          </p:cNvPr>
          <p:cNvCxnSpPr>
            <a:cxnSpLocks/>
          </p:cNvCxnSpPr>
          <p:nvPr/>
        </p:nvCxnSpPr>
        <p:spPr>
          <a:xfrm flipH="1">
            <a:off x="3580655" y="5451808"/>
            <a:ext cx="29544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CBACA76-1701-41E3-9980-0BEC812CBEBD}"/>
              </a:ext>
            </a:extLst>
          </p:cNvPr>
          <p:cNvSpPr/>
          <p:nvPr/>
        </p:nvSpPr>
        <p:spPr>
          <a:xfrm>
            <a:off x="5755689" y="5148478"/>
            <a:ext cx="680428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B1B7CE4-35D9-485A-9A46-A10850AA6915}"/>
              </a:ext>
            </a:extLst>
          </p:cNvPr>
          <p:cNvCxnSpPr>
            <a:cxnSpLocks/>
          </p:cNvCxnSpPr>
          <p:nvPr/>
        </p:nvCxnSpPr>
        <p:spPr>
          <a:xfrm flipV="1">
            <a:off x="6535124" y="3450781"/>
            <a:ext cx="2003723" cy="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BF51C30-FCCE-4D1C-8057-95F975884AA3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5493502" y="4504205"/>
            <a:ext cx="1041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9CA367E-9AC2-4C99-B270-288BDDE39C45}"/>
              </a:ext>
            </a:extLst>
          </p:cNvPr>
          <p:cNvSpPr txBox="1"/>
          <p:nvPr/>
        </p:nvSpPr>
        <p:spPr>
          <a:xfrm>
            <a:off x="7716830" y="1077235"/>
            <a:ext cx="15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Buffer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E2F0492-1F3D-4814-A30F-5FE8E258ACDD}"/>
              </a:ext>
            </a:extLst>
          </p:cNvPr>
          <p:cNvSpPr txBox="1"/>
          <p:nvPr/>
        </p:nvSpPr>
        <p:spPr>
          <a:xfrm>
            <a:off x="4084029" y="334539"/>
            <a:ext cx="183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Superstep</a:t>
            </a:r>
            <a:r>
              <a:rPr lang="en-US" dirty="0"/>
              <a:t> 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08C2DA2-4763-47DC-9DF0-E817270866D3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3587202" y="703871"/>
            <a:ext cx="1416760" cy="59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F750253-E48F-41CA-A557-21545D794417}"/>
              </a:ext>
            </a:extLst>
          </p:cNvPr>
          <p:cNvSpPr txBox="1"/>
          <p:nvPr/>
        </p:nvSpPr>
        <p:spPr>
          <a:xfrm>
            <a:off x="2012853" y="5430102"/>
            <a:ext cx="15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Aggregate()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307651-0C6C-4441-9F78-82C199D3E796}"/>
              </a:ext>
            </a:extLst>
          </p:cNvPr>
          <p:cNvSpPr txBox="1"/>
          <p:nvPr/>
        </p:nvSpPr>
        <p:spPr>
          <a:xfrm>
            <a:off x="2344669" y="5838965"/>
            <a:ext cx="123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Barrier()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386859-CCC9-4865-BA34-A92AF5052392}"/>
              </a:ext>
            </a:extLst>
          </p:cNvPr>
          <p:cNvGrpSpPr/>
          <p:nvPr/>
        </p:nvGrpSpPr>
        <p:grpSpPr>
          <a:xfrm>
            <a:off x="298448" y="406777"/>
            <a:ext cx="2439342" cy="1694807"/>
            <a:chOff x="298448" y="406777"/>
            <a:chExt cx="2439342" cy="169480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114603-7571-4EA5-BE98-DE9D8AE87172}"/>
                </a:ext>
              </a:extLst>
            </p:cNvPr>
            <p:cNvSpPr txBox="1"/>
            <p:nvPr/>
          </p:nvSpPr>
          <p:spPr>
            <a:xfrm>
              <a:off x="1217528" y="987910"/>
              <a:ext cx="110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Threads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8241F2-3BE3-4601-8251-BF8E1457B185}"/>
                </a:ext>
              </a:extLst>
            </p:cNvPr>
            <p:cNvCxnSpPr>
              <a:cxnSpLocks/>
            </p:cNvCxnSpPr>
            <p:nvPr/>
          </p:nvCxnSpPr>
          <p:spPr>
            <a:xfrm>
              <a:off x="811482" y="909929"/>
              <a:ext cx="0" cy="554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5820B69-7CD5-483D-8695-679C15C0A270}"/>
                </a:ext>
              </a:extLst>
            </p:cNvPr>
            <p:cNvCxnSpPr>
              <a:cxnSpLocks/>
            </p:cNvCxnSpPr>
            <p:nvPr/>
          </p:nvCxnSpPr>
          <p:spPr>
            <a:xfrm>
              <a:off x="394648" y="735414"/>
              <a:ext cx="773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6CD84D-8C26-4994-A761-4F082E9FB3BF}"/>
                </a:ext>
              </a:extLst>
            </p:cNvPr>
            <p:cNvSpPr txBox="1"/>
            <p:nvPr/>
          </p:nvSpPr>
          <p:spPr>
            <a:xfrm>
              <a:off x="1219356" y="494550"/>
              <a:ext cx="1518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flow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526823-49CF-4CD0-A3B1-9881931A1659}"/>
                </a:ext>
              </a:extLst>
            </p:cNvPr>
            <p:cNvSpPr/>
            <p:nvPr/>
          </p:nvSpPr>
          <p:spPr>
            <a:xfrm>
              <a:off x="689403" y="1563681"/>
              <a:ext cx="252919" cy="252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1CD168C-17F6-403B-A7C9-E9A5F9A889F6}"/>
                </a:ext>
              </a:extLst>
            </p:cNvPr>
            <p:cNvSpPr txBox="1"/>
            <p:nvPr/>
          </p:nvSpPr>
          <p:spPr>
            <a:xfrm>
              <a:off x="1224443" y="1397070"/>
              <a:ext cx="1352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for Worker 2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C2FE33F-5909-4AC3-9F97-2A4E2CD9A7BA}"/>
                </a:ext>
              </a:extLst>
            </p:cNvPr>
            <p:cNvSpPr/>
            <p:nvPr/>
          </p:nvSpPr>
          <p:spPr>
            <a:xfrm>
              <a:off x="298448" y="406777"/>
              <a:ext cx="2385659" cy="1694807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215D0C0-4936-448F-AAC0-0BA10D3BE53B}"/>
              </a:ext>
            </a:extLst>
          </p:cNvPr>
          <p:cNvSpPr txBox="1"/>
          <p:nvPr/>
        </p:nvSpPr>
        <p:spPr>
          <a:xfrm>
            <a:off x="4406946" y="1282140"/>
            <a:ext cx="13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Buffer</a:t>
            </a:r>
          </a:p>
        </p:txBody>
      </p:sp>
    </p:spTree>
    <p:extLst>
      <p:ext uri="{BB962C8B-B14F-4D97-AF65-F5344CB8AC3E}">
        <p14:creationId xmlns:p14="http://schemas.microsoft.com/office/powerpoint/2010/main" val="259519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E3569-736C-4148-BC69-E069DD4A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Improvement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6A8D-C654-4ACA-9E43-BC91CCB7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Combiner: </a:t>
            </a:r>
            <a:r>
              <a:rPr lang="en-US" sz="2400" dirty="0"/>
              <a:t>Vertex messages sent can be combined before sending out/after receiving.</a:t>
            </a:r>
          </a:p>
          <a:p>
            <a:r>
              <a:rPr lang="en-US" sz="2400" b="1" dirty="0"/>
              <a:t>Message Accumulation: </a:t>
            </a:r>
            <a:r>
              <a:rPr lang="en-US" sz="2400" dirty="0"/>
              <a:t>message are accumulated before sending out. Only send when reach a threshold or timeout.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105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952C-1A37-A845-B22B-67C5BA5C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Improvement: Combiner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0ED-63D5-7445-A228-0177E13D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Messages in the shared queue may be combined to reduce communication overhead and space needed.</a:t>
            </a:r>
          </a:p>
          <a:p>
            <a:r>
              <a:rPr lang="en-US" sz="2400" dirty="0"/>
              <a:t>This can be done by providing a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Combine() </a:t>
            </a:r>
            <a:r>
              <a:rPr lang="en-US" sz="2400" dirty="0">
                <a:cs typeface="Aharoni" panose="02010803020104030203" pitchFamily="2" charset="-79"/>
              </a:rPr>
              <a:t>interface for user to implement.</a:t>
            </a:r>
          </a:p>
          <a:p>
            <a:r>
              <a:rPr lang="en-US" sz="2400" dirty="0">
                <a:cs typeface="Aharoni" panose="02010803020104030203" pitchFamily="2" charset="-79"/>
              </a:rPr>
              <a:t>Each destination vertex now has a single message stored.</a:t>
            </a:r>
          </a:p>
          <a:p>
            <a:r>
              <a:rPr lang="en-US" sz="2400" dirty="0">
                <a:cs typeface="Aharoni" panose="02010803020104030203" pitchFamily="2" charset="-79"/>
              </a:rPr>
              <a:t>Call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Combine() </a:t>
            </a:r>
            <a:r>
              <a:rPr lang="en-US" sz="2400" dirty="0">
                <a:cs typeface="Aharoni" panose="02010803020104030203" pitchFamily="2" charset="-79"/>
              </a:rPr>
              <a:t>on new message with original message.</a:t>
            </a:r>
          </a:p>
          <a:p>
            <a:r>
              <a:rPr lang="en-US" sz="2400" dirty="0">
                <a:cs typeface="Aharoni" panose="02010803020104030203" pitchFamily="2" charset="-79"/>
              </a:rPr>
              <a:t>Flush when a certain amount of messages is accumulated or timeout.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48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4CF5-C3FB-4A9A-96E9-F67AD0B7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Improvement: Message Accumulation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3022A-2380-4B62-8AAE-EC8F87918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Vertices generated message can overwhelm internet traffic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overhead. </a:t>
                </a:r>
              </a:p>
              <a:p>
                <a:r>
                  <a:rPr lang="en-US" sz="2400" dirty="0"/>
                  <a:t>So buffering messages and send when a certain threshold is reached or timeout can reduce the communication cost.</a:t>
                </a:r>
              </a:p>
              <a:p>
                <a:r>
                  <a:rPr lang="en-US" sz="2400" dirty="0"/>
                  <a:t>This can be used together with Combiner. Vertex messages sent to the same Worker can be packed into the same package.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3022A-2380-4B62-8AAE-EC8F87918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67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EE3E359-DF14-4555-9E27-BCAC2E922A19}"/>
              </a:ext>
            </a:extLst>
          </p:cNvPr>
          <p:cNvSpPr txBox="1"/>
          <p:nvPr/>
        </p:nvSpPr>
        <p:spPr>
          <a:xfrm>
            <a:off x="235848" y="2820128"/>
            <a:ext cx="17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Superstep</a:t>
            </a:r>
            <a:r>
              <a:rPr lang="en-US" dirty="0"/>
              <a:t> S</a:t>
            </a:r>
          </a:p>
          <a:p>
            <a:r>
              <a:rPr lang="en-US" dirty="0"/>
              <a:t>Worker 1’s 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1A98E0-ED2B-4C00-B35B-412A186E7F2C}"/>
              </a:ext>
            </a:extLst>
          </p:cNvPr>
          <p:cNvCxnSpPr>
            <a:cxnSpLocks/>
          </p:cNvCxnSpPr>
          <p:nvPr/>
        </p:nvCxnSpPr>
        <p:spPr>
          <a:xfrm>
            <a:off x="3041864" y="1175115"/>
            <a:ext cx="0" cy="510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2D8A97-7001-4A91-B348-4D49B77937A3}"/>
              </a:ext>
            </a:extLst>
          </p:cNvPr>
          <p:cNvCxnSpPr>
            <a:cxnSpLocks/>
          </p:cNvCxnSpPr>
          <p:nvPr/>
        </p:nvCxnSpPr>
        <p:spPr>
          <a:xfrm>
            <a:off x="9732527" y="1181525"/>
            <a:ext cx="11959" cy="4590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C0E6D1-2620-4EAC-B29B-E4938027A376}"/>
              </a:ext>
            </a:extLst>
          </p:cNvPr>
          <p:cNvCxnSpPr>
            <a:cxnSpLocks/>
          </p:cNvCxnSpPr>
          <p:nvPr/>
        </p:nvCxnSpPr>
        <p:spPr>
          <a:xfrm>
            <a:off x="5989789" y="1175115"/>
            <a:ext cx="1641" cy="510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6EC7D4-BD3D-4908-B947-145068008BA2}"/>
              </a:ext>
            </a:extLst>
          </p:cNvPr>
          <p:cNvSpPr txBox="1"/>
          <p:nvPr/>
        </p:nvSpPr>
        <p:spPr>
          <a:xfrm>
            <a:off x="9274880" y="778109"/>
            <a:ext cx="102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54B96-BC4B-46AA-A0A6-36B1C305D767}"/>
              </a:ext>
            </a:extLst>
          </p:cNvPr>
          <p:cNvSpPr txBox="1"/>
          <p:nvPr/>
        </p:nvSpPr>
        <p:spPr>
          <a:xfrm>
            <a:off x="5614938" y="778532"/>
            <a:ext cx="8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183FED-D7E3-4312-8CED-DC909473221D}"/>
              </a:ext>
            </a:extLst>
          </p:cNvPr>
          <p:cNvCxnSpPr>
            <a:cxnSpLocks/>
          </p:cNvCxnSpPr>
          <p:nvPr/>
        </p:nvCxnSpPr>
        <p:spPr>
          <a:xfrm flipH="1">
            <a:off x="9739377" y="1792085"/>
            <a:ext cx="84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A4FB28-D331-42B0-A4A9-05529C1296D2}"/>
              </a:ext>
            </a:extLst>
          </p:cNvPr>
          <p:cNvSpPr/>
          <p:nvPr/>
        </p:nvSpPr>
        <p:spPr>
          <a:xfrm>
            <a:off x="9791056" y="1467830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831586-8D9F-46E4-87C0-0E1B8633354C}"/>
              </a:ext>
            </a:extLst>
          </p:cNvPr>
          <p:cNvSpPr/>
          <p:nvPr/>
        </p:nvSpPr>
        <p:spPr>
          <a:xfrm>
            <a:off x="9170412" y="1652564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FF51D1-EC5D-49E7-96E0-0BAE45B48B2E}"/>
              </a:ext>
            </a:extLst>
          </p:cNvPr>
          <p:cNvCxnSpPr>
            <a:cxnSpLocks/>
          </p:cNvCxnSpPr>
          <p:nvPr/>
        </p:nvCxnSpPr>
        <p:spPr>
          <a:xfrm flipH="1">
            <a:off x="9732527" y="2882404"/>
            <a:ext cx="84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6827A7-A4F3-443D-8322-D19B8EB0A06F}"/>
              </a:ext>
            </a:extLst>
          </p:cNvPr>
          <p:cNvSpPr/>
          <p:nvPr/>
        </p:nvSpPr>
        <p:spPr>
          <a:xfrm>
            <a:off x="9360413" y="2753972"/>
            <a:ext cx="252919" cy="252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A29F8-4550-4082-BD2B-1616AFAC7EA4}"/>
              </a:ext>
            </a:extLst>
          </p:cNvPr>
          <p:cNvSpPr/>
          <p:nvPr/>
        </p:nvSpPr>
        <p:spPr>
          <a:xfrm>
            <a:off x="9107494" y="2753972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2352AF-7573-4124-B246-34E87EFE2836}"/>
              </a:ext>
            </a:extLst>
          </p:cNvPr>
          <p:cNvSpPr/>
          <p:nvPr/>
        </p:nvSpPr>
        <p:spPr>
          <a:xfrm>
            <a:off x="9800763" y="2552835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630D48-7FB9-4299-A249-73D97EEC8B81}"/>
              </a:ext>
            </a:extLst>
          </p:cNvPr>
          <p:cNvCxnSpPr>
            <a:cxnSpLocks/>
          </p:cNvCxnSpPr>
          <p:nvPr/>
        </p:nvCxnSpPr>
        <p:spPr>
          <a:xfrm flipH="1">
            <a:off x="9739377" y="3972723"/>
            <a:ext cx="84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E4811BC-3551-49E1-85E9-AF2CF93A0FF0}"/>
              </a:ext>
            </a:extLst>
          </p:cNvPr>
          <p:cNvSpPr/>
          <p:nvPr/>
        </p:nvSpPr>
        <p:spPr>
          <a:xfrm>
            <a:off x="9800377" y="3643154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B59195-CB8C-4EDF-8DF2-36B8B7DF6860}"/>
              </a:ext>
            </a:extLst>
          </p:cNvPr>
          <p:cNvCxnSpPr>
            <a:cxnSpLocks/>
          </p:cNvCxnSpPr>
          <p:nvPr/>
        </p:nvCxnSpPr>
        <p:spPr>
          <a:xfrm>
            <a:off x="3051439" y="1500300"/>
            <a:ext cx="895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D8F93B3-ACC6-4A05-A124-27FEDDDED256}"/>
              </a:ext>
            </a:extLst>
          </p:cNvPr>
          <p:cNvSpPr/>
          <p:nvPr/>
        </p:nvSpPr>
        <p:spPr>
          <a:xfrm>
            <a:off x="3364201" y="1163394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B70E5-189D-49D4-846F-A637800F7EAA}"/>
              </a:ext>
            </a:extLst>
          </p:cNvPr>
          <p:cNvSpPr txBox="1"/>
          <p:nvPr/>
        </p:nvSpPr>
        <p:spPr>
          <a:xfrm>
            <a:off x="10053682" y="1364569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D25ECF-D626-44ED-9933-C5DA0B3A4458}"/>
              </a:ext>
            </a:extLst>
          </p:cNvPr>
          <p:cNvSpPr txBox="1"/>
          <p:nvPr/>
        </p:nvSpPr>
        <p:spPr>
          <a:xfrm>
            <a:off x="10085722" y="2454887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E26295-C31D-46D5-8FB9-44DA2E5A1A0F}"/>
              </a:ext>
            </a:extLst>
          </p:cNvPr>
          <p:cNvSpPr txBox="1"/>
          <p:nvPr/>
        </p:nvSpPr>
        <p:spPr>
          <a:xfrm>
            <a:off x="10077843" y="3543004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EFB4E6-45F6-4D4D-8F3F-100BFDE1AEAC}"/>
              </a:ext>
            </a:extLst>
          </p:cNvPr>
          <p:cNvSpPr/>
          <p:nvPr/>
        </p:nvSpPr>
        <p:spPr>
          <a:xfrm>
            <a:off x="3952824" y="1990646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5C63BC-238C-4BD7-B968-CB52B373EF3C}"/>
              </a:ext>
            </a:extLst>
          </p:cNvPr>
          <p:cNvCxnSpPr>
            <a:cxnSpLocks/>
          </p:cNvCxnSpPr>
          <p:nvPr/>
        </p:nvCxnSpPr>
        <p:spPr>
          <a:xfrm>
            <a:off x="3051439" y="2119195"/>
            <a:ext cx="895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F2E39DA-1812-487F-86C5-7C1930783E7F}"/>
              </a:ext>
            </a:extLst>
          </p:cNvPr>
          <p:cNvSpPr/>
          <p:nvPr/>
        </p:nvSpPr>
        <p:spPr>
          <a:xfrm>
            <a:off x="3367626" y="1795272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9BCEF7A-5CEC-4704-8039-8585137B80C8}"/>
              </a:ext>
            </a:extLst>
          </p:cNvPr>
          <p:cNvCxnSpPr>
            <a:cxnSpLocks/>
          </p:cNvCxnSpPr>
          <p:nvPr/>
        </p:nvCxnSpPr>
        <p:spPr>
          <a:xfrm flipV="1">
            <a:off x="5159898" y="2850962"/>
            <a:ext cx="825268" cy="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16DDC54-4DDD-4E44-9EDD-D7CFE551CA98}"/>
              </a:ext>
            </a:extLst>
          </p:cNvPr>
          <p:cNvSpPr txBox="1"/>
          <p:nvPr/>
        </p:nvSpPr>
        <p:spPr>
          <a:xfrm>
            <a:off x="6365814" y="2449209"/>
            <a:ext cx="71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9BA077-2549-4340-B0DC-548DC9CF6021}"/>
              </a:ext>
            </a:extLst>
          </p:cNvPr>
          <p:cNvSpPr/>
          <p:nvPr/>
        </p:nvSpPr>
        <p:spPr>
          <a:xfrm>
            <a:off x="6097355" y="2480834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5084B2-94D1-4F9E-A0E7-081CECE5C4DE}"/>
              </a:ext>
            </a:extLst>
          </p:cNvPr>
          <p:cNvCxnSpPr>
            <a:cxnSpLocks/>
          </p:cNvCxnSpPr>
          <p:nvPr/>
        </p:nvCxnSpPr>
        <p:spPr>
          <a:xfrm>
            <a:off x="3055817" y="3552823"/>
            <a:ext cx="880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478778B-87DE-4BC2-AEB8-1E0D27CA7D9D}"/>
              </a:ext>
            </a:extLst>
          </p:cNvPr>
          <p:cNvSpPr/>
          <p:nvPr/>
        </p:nvSpPr>
        <p:spPr>
          <a:xfrm>
            <a:off x="3356060" y="3253244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97753E-30A0-4EA2-985E-A85309DA940C}"/>
              </a:ext>
            </a:extLst>
          </p:cNvPr>
          <p:cNvSpPr/>
          <p:nvPr/>
        </p:nvSpPr>
        <p:spPr>
          <a:xfrm>
            <a:off x="3936489" y="3425953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FB57F-425C-430D-B526-CE05DE608994}"/>
              </a:ext>
            </a:extLst>
          </p:cNvPr>
          <p:cNvSpPr txBox="1"/>
          <p:nvPr/>
        </p:nvSpPr>
        <p:spPr>
          <a:xfrm>
            <a:off x="6349794" y="5210263"/>
            <a:ext cx="67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361C80E-4E89-4AA2-94F8-0B95B08B9371}"/>
              </a:ext>
            </a:extLst>
          </p:cNvPr>
          <p:cNvSpPr/>
          <p:nvPr/>
        </p:nvSpPr>
        <p:spPr>
          <a:xfrm>
            <a:off x="6096875" y="5267221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C6EB5E8-0E1C-41E0-8886-84CC7C10258D}"/>
              </a:ext>
            </a:extLst>
          </p:cNvPr>
          <p:cNvCxnSpPr>
            <a:cxnSpLocks/>
          </p:cNvCxnSpPr>
          <p:nvPr/>
        </p:nvCxnSpPr>
        <p:spPr>
          <a:xfrm>
            <a:off x="5981243" y="5674544"/>
            <a:ext cx="1178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96831E9-870C-4159-9AEB-009B7DE9B096}"/>
              </a:ext>
            </a:extLst>
          </p:cNvPr>
          <p:cNvCxnSpPr>
            <a:cxnSpLocks/>
          </p:cNvCxnSpPr>
          <p:nvPr/>
        </p:nvCxnSpPr>
        <p:spPr>
          <a:xfrm flipH="1">
            <a:off x="3046126" y="6274502"/>
            <a:ext cx="29544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CBACA76-1701-41E3-9980-0BEC812CBEBD}"/>
              </a:ext>
            </a:extLst>
          </p:cNvPr>
          <p:cNvSpPr/>
          <p:nvPr/>
        </p:nvSpPr>
        <p:spPr>
          <a:xfrm>
            <a:off x="5220645" y="5943921"/>
            <a:ext cx="680428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57761CA-7050-4DBD-BAFA-477A6B04F8CF}"/>
              </a:ext>
            </a:extLst>
          </p:cNvPr>
          <p:cNvSpPr txBox="1"/>
          <p:nvPr/>
        </p:nvSpPr>
        <p:spPr>
          <a:xfrm>
            <a:off x="3920438" y="1029123"/>
            <a:ext cx="13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Buffer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B1B7CE4-35D9-485A-9A46-A10850AA6915}"/>
              </a:ext>
            </a:extLst>
          </p:cNvPr>
          <p:cNvCxnSpPr>
            <a:cxnSpLocks/>
          </p:cNvCxnSpPr>
          <p:nvPr/>
        </p:nvCxnSpPr>
        <p:spPr>
          <a:xfrm flipV="1">
            <a:off x="5996768" y="2842321"/>
            <a:ext cx="952141" cy="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9CA367E-9AC2-4C99-B270-288BDDE39C45}"/>
              </a:ext>
            </a:extLst>
          </p:cNvPr>
          <p:cNvSpPr txBox="1"/>
          <p:nvPr/>
        </p:nvSpPr>
        <p:spPr>
          <a:xfrm>
            <a:off x="7613307" y="995237"/>
            <a:ext cx="15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Buffer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126A50-6F24-4542-823F-16036B3071F9}"/>
              </a:ext>
            </a:extLst>
          </p:cNvPr>
          <p:cNvSpPr txBox="1"/>
          <p:nvPr/>
        </p:nvSpPr>
        <p:spPr>
          <a:xfrm>
            <a:off x="2667016" y="778532"/>
            <a:ext cx="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4B13AC-2726-4FFD-BABC-642851F6AEA2}"/>
              </a:ext>
            </a:extLst>
          </p:cNvPr>
          <p:cNvSpPr/>
          <p:nvPr/>
        </p:nvSpPr>
        <p:spPr>
          <a:xfrm>
            <a:off x="3951538" y="2559451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8C294A5-C619-4358-B6BD-9D4493CC3D32}"/>
              </a:ext>
            </a:extLst>
          </p:cNvPr>
          <p:cNvSpPr/>
          <p:nvPr/>
        </p:nvSpPr>
        <p:spPr>
          <a:xfrm>
            <a:off x="3947093" y="2811504"/>
            <a:ext cx="252919" cy="252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50162C-19BB-4259-B046-F534420720DC}"/>
              </a:ext>
            </a:extLst>
          </p:cNvPr>
          <p:cNvSpPr txBox="1"/>
          <p:nvPr/>
        </p:nvSpPr>
        <p:spPr>
          <a:xfrm>
            <a:off x="5068021" y="2463080"/>
            <a:ext cx="102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Timeout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D5E1F22-E0CC-40BC-AD81-0202B8FE5357}"/>
              </a:ext>
            </a:extLst>
          </p:cNvPr>
          <p:cNvSpPr/>
          <p:nvPr/>
        </p:nvSpPr>
        <p:spPr>
          <a:xfrm>
            <a:off x="3937041" y="4610413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EC161-BD72-4C7D-BE98-C29E0F5D7817}"/>
              </a:ext>
            </a:extLst>
          </p:cNvPr>
          <p:cNvSpPr/>
          <p:nvPr/>
        </p:nvSpPr>
        <p:spPr>
          <a:xfrm>
            <a:off x="9714599" y="3239948"/>
            <a:ext cx="68813" cy="68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A34CA1-79B7-492A-B6DB-271E1C3EB2E2}"/>
              </a:ext>
            </a:extLst>
          </p:cNvPr>
          <p:cNvSpPr txBox="1"/>
          <p:nvPr/>
        </p:nvSpPr>
        <p:spPr>
          <a:xfrm>
            <a:off x="9842742" y="3055282"/>
            <a:ext cx="1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Combine()</a:t>
            </a:r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3F2B63-7890-4868-BE6D-0D18B77DBD9F}"/>
              </a:ext>
            </a:extLst>
          </p:cNvPr>
          <p:cNvSpPr/>
          <p:nvPr/>
        </p:nvSpPr>
        <p:spPr>
          <a:xfrm rot="16200000">
            <a:off x="9245651" y="2962489"/>
            <a:ext cx="219708" cy="496019"/>
          </a:xfrm>
          <a:prstGeom prst="leftBrace">
            <a:avLst>
              <a:gd name="adj1" fmla="val 35747"/>
              <a:gd name="adj2" fmla="val 468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1D124F0-7AEF-4C79-B5FA-5E0243AC7806}"/>
              </a:ext>
            </a:extLst>
          </p:cNvPr>
          <p:cNvSpPr/>
          <p:nvPr/>
        </p:nvSpPr>
        <p:spPr>
          <a:xfrm>
            <a:off x="4193970" y="3926252"/>
            <a:ext cx="252919" cy="252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6A4E806-8C80-4E43-B064-ED7B6A648C73}"/>
              </a:ext>
            </a:extLst>
          </p:cNvPr>
          <p:cNvSpPr/>
          <p:nvPr/>
        </p:nvSpPr>
        <p:spPr>
          <a:xfrm>
            <a:off x="3941051" y="3926252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3ADF9C-00E6-4175-A99A-FCD42A009848}"/>
              </a:ext>
            </a:extLst>
          </p:cNvPr>
          <p:cNvSpPr/>
          <p:nvPr/>
        </p:nvSpPr>
        <p:spPr>
          <a:xfrm>
            <a:off x="5961855" y="4090408"/>
            <a:ext cx="68813" cy="68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4F143B-D739-44B3-9728-DBEDE8EB198A}"/>
              </a:ext>
            </a:extLst>
          </p:cNvPr>
          <p:cNvSpPr txBox="1"/>
          <p:nvPr/>
        </p:nvSpPr>
        <p:spPr>
          <a:xfrm>
            <a:off x="6089998" y="3905742"/>
            <a:ext cx="1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Combine()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0B7FD00-DF46-4F32-A3B1-EDFCC8DE1757}"/>
              </a:ext>
            </a:extLst>
          </p:cNvPr>
          <p:cNvSpPr/>
          <p:nvPr/>
        </p:nvSpPr>
        <p:spPr>
          <a:xfrm rot="16200000">
            <a:off x="4017769" y="4118351"/>
            <a:ext cx="330290" cy="518826"/>
          </a:xfrm>
          <a:prstGeom prst="leftBrace">
            <a:avLst>
              <a:gd name="adj1" fmla="val 8333"/>
              <a:gd name="adj2" fmla="val 275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C50D1C3-1E3E-4D30-9343-DD065E06911C}"/>
              </a:ext>
            </a:extLst>
          </p:cNvPr>
          <p:cNvSpPr/>
          <p:nvPr/>
        </p:nvSpPr>
        <p:spPr>
          <a:xfrm>
            <a:off x="3933763" y="5551677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0FF1917-956F-4D22-A959-E9D02F91328F}"/>
              </a:ext>
            </a:extLst>
          </p:cNvPr>
          <p:cNvCxnSpPr>
            <a:cxnSpLocks/>
          </p:cNvCxnSpPr>
          <p:nvPr/>
        </p:nvCxnSpPr>
        <p:spPr>
          <a:xfrm>
            <a:off x="5159898" y="5668657"/>
            <a:ext cx="82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3D0172-77F3-4817-9A8B-D4D8A406D3F1}"/>
              </a:ext>
            </a:extLst>
          </p:cNvPr>
          <p:cNvSpPr txBox="1"/>
          <p:nvPr/>
        </p:nvSpPr>
        <p:spPr>
          <a:xfrm>
            <a:off x="4977235" y="5291587"/>
            <a:ext cx="102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Timeout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E84D7C1-FC0D-459B-92FA-8A62EE21C6B1}"/>
              </a:ext>
            </a:extLst>
          </p:cNvPr>
          <p:cNvSpPr txBox="1"/>
          <p:nvPr/>
        </p:nvSpPr>
        <p:spPr>
          <a:xfrm>
            <a:off x="4253364" y="1915378"/>
            <a:ext cx="9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1F8205C-F71E-43B1-BB1E-E145D3A6E5C3}"/>
              </a:ext>
            </a:extLst>
          </p:cNvPr>
          <p:cNvSpPr txBox="1"/>
          <p:nvPr/>
        </p:nvSpPr>
        <p:spPr>
          <a:xfrm>
            <a:off x="4248691" y="2479767"/>
            <a:ext cx="9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06452C1-544F-42B0-BB32-7A9060D27C22}"/>
              </a:ext>
            </a:extLst>
          </p:cNvPr>
          <p:cNvSpPr txBox="1"/>
          <p:nvPr/>
        </p:nvSpPr>
        <p:spPr>
          <a:xfrm>
            <a:off x="4244018" y="2777760"/>
            <a:ext cx="9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0364A34-1A43-4CC1-B07D-2DAA4F7B0AEC}"/>
              </a:ext>
            </a:extLst>
          </p:cNvPr>
          <p:cNvSpPr txBox="1"/>
          <p:nvPr/>
        </p:nvSpPr>
        <p:spPr>
          <a:xfrm>
            <a:off x="4246195" y="3397221"/>
            <a:ext cx="9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F29B251-E91A-405C-B5EC-033EA4CE99D5}"/>
              </a:ext>
            </a:extLst>
          </p:cNvPr>
          <p:cNvSpPr txBox="1"/>
          <p:nvPr/>
        </p:nvSpPr>
        <p:spPr>
          <a:xfrm>
            <a:off x="4253363" y="4532939"/>
            <a:ext cx="9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3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2DD40AE-8912-4619-9F19-BB7F2C154A3F}"/>
              </a:ext>
            </a:extLst>
          </p:cNvPr>
          <p:cNvSpPr txBox="1"/>
          <p:nvPr/>
        </p:nvSpPr>
        <p:spPr>
          <a:xfrm>
            <a:off x="4230780" y="5498146"/>
            <a:ext cx="9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C25DF81-A1CE-4C3C-9C55-75FED51A4F78}"/>
              </a:ext>
            </a:extLst>
          </p:cNvPr>
          <p:cNvSpPr txBox="1"/>
          <p:nvPr/>
        </p:nvSpPr>
        <p:spPr>
          <a:xfrm>
            <a:off x="8107613" y="1584074"/>
            <a:ext cx="9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2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E62BA3B-EE09-471E-8A1A-A9117DE7BADC}"/>
              </a:ext>
            </a:extLst>
          </p:cNvPr>
          <p:cNvSpPr/>
          <p:nvPr/>
        </p:nvSpPr>
        <p:spPr>
          <a:xfrm>
            <a:off x="9223070" y="3411299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CFC5B0D-6A76-4FF2-8D36-BD294809976B}"/>
              </a:ext>
            </a:extLst>
          </p:cNvPr>
          <p:cNvSpPr txBox="1"/>
          <p:nvPr/>
        </p:nvSpPr>
        <p:spPr>
          <a:xfrm>
            <a:off x="8160271" y="3342809"/>
            <a:ext cx="9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2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1122C69-7063-4C8D-9714-F05F4008B15A}"/>
              </a:ext>
            </a:extLst>
          </p:cNvPr>
          <p:cNvSpPr/>
          <p:nvPr/>
        </p:nvSpPr>
        <p:spPr>
          <a:xfrm>
            <a:off x="9722243" y="4275779"/>
            <a:ext cx="68813" cy="68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288E8AE-4D77-4F80-9F6C-A4CA609BE718}"/>
              </a:ext>
            </a:extLst>
          </p:cNvPr>
          <p:cNvSpPr txBox="1"/>
          <p:nvPr/>
        </p:nvSpPr>
        <p:spPr>
          <a:xfrm>
            <a:off x="9850386" y="4091113"/>
            <a:ext cx="1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Combine()</a:t>
            </a:r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E203821-2BF2-4229-860E-AAF4FBF62C3C}"/>
              </a:ext>
            </a:extLst>
          </p:cNvPr>
          <p:cNvSpPr/>
          <p:nvPr/>
        </p:nvSpPr>
        <p:spPr>
          <a:xfrm>
            <a:off x="9360413" y="3848826"/>
            <a:ext cx="252919" cy="252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76741D8-A29C-45F9-B7E1-DD44CDC12088}"/>
              </a:ext>
            </a:extLst>
          </p:cNvPr>
          <p:cNvSpPr/>
          <p:nvPr/>
        </p:nvSpPr>
        <p:spPr>
          <a:xfrm>
            <a:off x="9107494" y="3848826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4" name="Left Brace 213">
            <a:extLst>
              <a:ext uri="{FF2B5EF4-FFF2-40B4-BE49-F238E27FC236}">
                <a16:creationId xmlns:a16="http://schemas.microsoft.com/office/drawing/2014/main" id="{E3A60A2C-76B7-4A1F-940F-41089BC176F3}"/>
              </a:ext>
            </a:extLst>
          </p:cNvPr>
          <p:cNvSpPr/>
          <p:nvPr/>
        </p:nvSpPr>
        <p:spPr>
          <a:xfrm rot="16200000">
            <a:off x="9245651" y="4057343"/>
            <a:ext cx="219708" cy="496019"/>
          </a:xfrm>
          <a:prstGeom prst="leftBrace">
            <a:avLst>
              <a:gd name="adj1" fmla="val 35747"/>
              <a:gd name="adj2" fmla="val 468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0753CFF-49B5-4B99-9D6B-E31A1F1CBE64}"/>
              </a:ext>
            </a:extLst>
          </p:cNvPr>
          <p:cNvSpPr/>
          <p:nvPr/>
        </p:nvSpPr>
        <p:spPr>
          <a:xfrm>
            <a:off x="9223070" y="4506153"/>
            <a:ext cx="252919" cy="25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7C0EB5E-FFEA-4A19-AE4B-087C2031EA5C}"/>
              </a:ext>
            </a:extLst>
          </p:cNvPr>
          <p:cNvSpPr txBox="1"/>
          <p:nvPr/>
        </p:nvSpPr>
        <p:spPr>
          <a:xfrm>
            <a:off x="8160271" y="4437663"/>
            <a:ext cx="9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2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93532E2-D0AC-4E5D-BFD6-91AEBCDC6898}"/>
              </a:ext>
            </a:extLst>
          </p:cNvPr>
          <p:cNvGrpSpPr/>
          <p:nvPr/>
        </p:nvGrpSpPr>
        <p:grpSpPr>
          <a:xfrm>
            <a:off x="269165" y="327711"/>
            <a:ext cx="2439342" cy="1694807"/>
            <a:chOff x="298448" y="406777"/>
            <a:chExt cx="2439342" cy="169480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C0F7CC-0F92-4257-B8AF-386DCFB14FA0}"/>
                </a:ext>
              </a:extLst>
            </p:cNvPr>
            <p:cNvSpPr txBox="1"/>
            <p:nvPr/>
          </p:nvSpPr>
          <p:spPr>
            <a:xfrm>
              <a:off x="1217528" y="987910"/>
              <a:ext cx="110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Threads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303CFF-7874-461A-A45C-91BD4DAE6235}"/>
                </a:ext>
              </a:extLst>
            </p:cNvPr>
            <p:cNvCxnSpPr>
              <a:cxnSpLocks/>
            </p:cNvCxnSpPr>
            <p:nvPr/>
          </p:nvCxnSpPr>
          <p:spPr>
            <a:xfrm>
              <a:off x="811482" y="909929"/>
              <a:ext cx="0" cy="554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F0DC9AC-4C77-4FA9-8A70-54C46CF45837}"/>
                </a:ext>
              </a:extLst>
            </p:cNvPr>
            <p:cNvCxnSpPr>
              <a:cxnSpLocks/>
            </p:cNvCxnSpPr>
            <p:nvPr/>
          </p:nvCxnSpPr>
          <p:spPr>
            <a:xfrm>
              <a:off x="394648" y="735414"/>
              <a:ext cx="773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AB555B-0A91-434F-9BF6-5C2CD6DA9C2D}"/>
                </a:ext>
              </a:extLst>
            </p:cNvPr>
            <p:cNvSpPr txBox="1"/>
            <p:nvPr/>
          </p:nvSpPr>
          <p:spPr>
            <a:xfrm>
              <a:off x="1219356" y="494550"/>
              <a:ext cx="1518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flow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F2D62F8-BF64-474C-A044-74B3E7115302}"/>
                </a:ext>
              </a:extLst>
            </p:cNvPr>
            <p:cNvSpPr/>
            <p:nvPr/>
          </p:nvSpPr>
          <p:spPr>
            <a:xfrm>
              <a:off x="689403" y="1563681"/>
              <a:ext cx="252919" cy="252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6FDD7DB-4AEB-4328-BF09-3CA0286BD9F8}"/>
                </a:ext>
              </a:extLst>
            </p:cNvPr>
            <p:cNvSpPr txBox="1"/>
            <p:nvPr/>
          </p:nvSpPr>
          <p:spPr>
            <a:xfrm>
              <a:off x="1224443" y="1397070"/>
              <a:ext cx="1352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for Worker 2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A2BEC49-DC9B-404C-B727-DC64CE3D0429}"/>
                </a:ext>
              </a:extLst>
            </p:cNvPr>
            <p:cNvSpPr/>
            <p:nvPr/>
          </p:nvSpPr>
          <p:spPr>
            <a:xfrm>
              <a:off x="298448" y="406777"/>
              <a:ext cx="2385659" cy="1694807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0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3952C-1A37-A845-B22B-67C5BA5C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16832-4315-4ACF-B838-58F231319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6066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5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DB6E-753C-8F40-BCE1-1525A804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A22812A-6D6D-4581-8D65-AC405CCE2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672608"/>
              </p:ext>
            </p:extLst>
          </p:nvPr>
        </p:nvGraphicFramePr>
        <p:xfrm>
          <a:off x="565609" y="3131471"/>
          <a:ext cx="5379563" cy="3227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D028A55-C4A4-4F42-9AE4-7E1A479EC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103728"/>
              </p:ext>
            </p:extLst>
          </p:nvPr>
        </p:nvGraphicFramePr>
        <p:xfrm>
          <a:off x="5945172" y="2911806"/>
          <a:ext cx="5379562" cy="344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6844D33-8259-4491-81C3-8007A8F24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13741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# of </a:t>
                </a:r>
                <a:r>
                  <a:rPr lang="en-US" dirty="0" err="1"/>
                  <a:t>Supersteps</a:t>
                </a:r>
                <a:r>
                  <a:rPr lang="en-US" dirty="0"/>
                  <a:t> = 30 with Combiner on mc18.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Send buffer capacity = 1000.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6844D33-8259-4491-81C3-8007A8F24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1374121"/>
              </a:xfrm>
              <a:blipFill>
                <a:blip r:embed="rId4"/>
                <a:stretch>
                  <a:fillRect l="-1455" t="-4889" b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FADF-38EE-4658-AEDD-6AC39CDC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D2097-7AA1-4770-B6A9-6B9828EC1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4775619" cy="293365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Runs on mc18.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Combiner applied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Send buffer capacity = 10.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approximately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D2097-7AA1-4770-B6A9-6B9828EC1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4775619" cy="2933657"/>
              </a:xfrm>
              <a:blipFill>
                <a:blip r:embed="rId2"/>
                <a:stretch>
                  <a:fillRect l="-3065" t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67B3F5-0097-4FAA-BF59-04992AF73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505134"/>
              </p:ext>
            </p:extLst>
          </p:nvPr>
        </p:nvGraphicFramePr>
        <p:xfrm>
          <a:off x="5429979" y="1845733"/>
          <a:ext cx="5664741" cy="339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656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AF7B-7610-684A-9186-63790AD6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PyPregel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8BFF1EA-F114-4F3F-8172-44CD75BB4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82893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09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ED30-09B5-4B54-B71F-7845D18D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03EE-FA28-4108-9D05-4BA1CAB3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Malewicz</a:t>
            </a:r>
            <a:r>
              <a:rPr lang="en-US" dirty="0"/>
              <a:t>, Grzegorz, et al. "Pregel: a system for large-scale graph processing." </a:t>
            </a:r>
            <a:r>
              <a:rPr lang="en-US" i="1" dirty="0"/>
              <a:t>Proceedings of the 2010 ACM SIGMOD International Conference on Management of data</a:t>
            </a:r>
            <a:r>
              <a:rPr lang="en-US" dirty="0"/>
              <a:t>. 2010.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2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3952C-1A37-A845-B22B-67C5BA5C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621D05-11E6-4374-B0D6-808F3A023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41692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16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22D83-BC3C-2444-B730-2662EB37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PyPregel</a:t>
            </a:r>
            <a:r>
              <a:rPr lang="en-US" sz="4000" dirty="0">
                <a:solidFill>
                  <a:srgbClr val="FFFFFF"/>
                </a:solidFill>
              </a:rPr>
              <a:t> 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A895C2-9FF7-4C1C-8479-05FA959CE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68494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23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D8CF-FF7E-BF4F-9025-E1BF4D8D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PyPregel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BA85-D69B-2349-A667-A123695E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PyPregel</a:t>
            </a:r>
            <a:r>
              <a:rPr lang="en-US" sz="2400" dirty="0"/>
              <a:t> is a python implementation of Pregel¹ system.</a:t>
            </a:r>
          </a:p>
          <a:p>
            <a:r>
              <a:rPr lang="en-US" sz="2400" dirty="0"/>
              <a:t>Designed for programs that are expressed as a sequence of iterations.</a:t>
            </a:r>
          </a:p>
          <a:p>
            <a:r>
              <a:rPr lang="en-US" sz="2400" dirty="0"/>
              <a:t>At a iteration, each vertex can: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Receive messages sent in the previous iteration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Send messages to other vertices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Modify its own state (vertex value, outgoing edges)</a:t>
            </a:r>
          </a:p>
          <a:p>
            <a:pPr marL="0" indent="0">
              <a:buNone/>
            </a:pPr>
            <a:r>
              <a:rPr lang="en-US" sz="2400" dirty="0"/>
              <a:t>  We call a iteration as </a:t>
            </a:r>
            <a:r>
              <a:rPr lang="en-US" sz="2400" b="1" dirty="0" err="1"/>
              <a:t>Superstep</a:t>
            </a:r>
            <a:r>
              <a:rPr lang="en-US" sz="2400" dirty="0"/>
              <a:t> in </a:t>
            </a:r>
            <a:r>
              <a:rPr lang="en-US" sz="2400" dirty="0" err="1"/>
              <a:t>PyPregel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Our GitHub link: https://github.com/Zichen-Wang/pypregel</a:t>
            </a:r>
          </a:p>
        </p:txBody>
      </p:sp>
    </p:spTree>
    <p:extLst>
      <p:ext uri="{BB962C8B-B14F-4D97-AF65-F5344CB8AC3E}">
        <p14:creationId xmlns:p14="http://schemas.microsoft.com/office/powerpoint/2010/main" val="411095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D8CF-FF7E-BF4F-9025-E1BF4D8D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PyPregel</a:t>
            </a:r>
            <a:r>
              <a:rPr lang="en-US" dirty="0"/>
              <a:t>: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BA85-D69B-2349-A667-A123695E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PyPregel</a:t>
            </a:r>
            <a:r>
              <a:rPr lang="en-US" sz="2400" dirty="0"/>
              <a:t> distributes vertices across Workers. Workers compute in parallel.</a:t>
            </a:r>
          </a:p>
          <a:p>
            <a:pPr marL="0" indent="0">
              <a:buNone/>
            </a:pPr>
            <a:r>
              <a:rPr lang="en-US" sz="2400" dirty="0"/>
              <a:t> A vertex consists of following states: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current value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outgoing edges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 queue containing received messages from last </a:t>
            </a:r>
            <a:r>
              <a:rPr lang="en-US" sz="2000" dirty="0" err="1"/>
              <a:t>Superstep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 queue containing incoming messages for current </a:t>
            </a:r>
            <a:r>
              <a:rPr lang="en-US" sz="2000" dirty="0" err="1"/>
              <a:t>Superstep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 flag specifying whether the vertex is active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06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3CA1-D745-4B0B-805B-A9B49314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PyPregel</a:t>
            </a:r>
            <a:r>
              <a:rPr lang="en-US" dirty="0"/>
              <a:t>: </a:t>
            </a:r>
            <a:r>
              <a:rPr lang="en-US" dirty="0" err="1"/>
              <a:t>Supersteps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9285-235D-48FF-ABF4-D4A47FB5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PyPregel</a:t>
            </a:r>
            <a:r>
              <a:rPr lang="en-US" sz="2400" dirty="0"/>
              <a:t> performs a sequence of </a:t>
            </a:r>
            <a:r>
              <a:rPr lang="en-US" sz="2400" dirty="0" err="1"/>
              <a:t>Supersteps</a:t>
            </a:r>
            <a:r>
              <a:rPr lang="en-US" sz="2400" dirty="0"/>
              <a:t> until termination.</a:t>
            </a:r>
          </a:p>
          <a:p>
            <a:r>
              <a:rPr lang="en-US" sz="2400" dirty="0"/>
              <a:t>At a </a:t>
            </a:r>
            <a:r>
              <a:rPr lang="en-US" sz="2400" dirty="0" err="1"/>
              <a:t>Superstep</a:t>
            </a:r>
            <a:r>
              <a:rPr lang="en-US" sz="2400" dirty="0"/>
              <a:t>, Workers apply user defined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Compute() </a:t>
            </a:r>
            <a:r>
              <a:rPr lang="en-US" sz="2400" dirty="0"/>
              <a:t>to every vertex.</a:t>
            </a:r>
          </a:p>
          <a:p>
            <a:r>
              <a:rPr lang="en-US" sz="2400" dirty="0"/>
              <a:t>A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Compute() </a:t>
            </a:r>
            <a:r>
              <a:rPr lang="en-US" sz="2400" dirty="0"/>
              <a:t>can: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Process messages received in last </a:t>
            </a:r>
            <a:r>
              <a:rPr lang="en-US" sz="2000" dirty="0" err="1"/>
              <a:t>Superstep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Compute/Modify its own state (vertex value, outgoing edges)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Send messages to other vertices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Deactivate vertex</a:t>
            </a:r>
          </a:p>
          <a:p>
            <a:r>
              <a:rPr lang="en-US" sz="2400" dirty="0"/>
              <a:t>Then a set of Aggregators provided by user is applied on local vertices.</a:t>
            </a:r>
          </a:p>
        </p:txBody>
      </p:sp>
    </p:spTree>
    <p:extLst>
      <p:ext uri="{BB962C8B-B14F-4D97-AF65-F5344CB8AC3E}">
        <p14:creationId xmlns:p14="http://schemas.microsoft.com/office/powerpoint/2010/main" val="6053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3CA1-D745-4B0B-805B-A9B49314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PyPregel</a:t>
            </a:r>
            <a:r>
              <a:rPr lang="en-US" dirty="0"/>
              <a:t>: Aggregator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9285-235D-48FF-ABF4-D4A47FB5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Compute() </a:t>
            </a:r>
            <a:r>
              <a:rPr lang="en-US" sz="2400" dirty="0">
                <a:cs typeface="Aharoni" panose="02010803020104030203" pitchFamily="2" charset="-79"/>
              </a:rPr>
              <a:t>in a </a:t>
            </a:r>
            <a:r>
              <a:rPr lang="en-US" sz="2400" dirty="0" err="1">
                <a:cs typeface="Aharoni" panose="02010803020104030203" pitchFamily="2" charset="-79"/>
              </a:rPr>
              <a:t>Superstep</a:t>
            </a:r>
            <a:r>
              <a:rPr lang="en-US" sz="2400" dirty="0">
                <a:cs typeface="Aharoni" panose="02010803020104030203" pitchFamily="2" charset="-79"/>
              </a:rPr>
              <a:t> S,</a:t>
            </a:r>
            <a:r>
              <a:rPr lang="en-US" sz="2400" dirty="0"/>
              <a:t> </a:t>
            </a:r>
            <a:r>
              <a:rPr lang="en-US" sz="2400" dirty="0" err="1"/>
              <a:t>PyPregel</a:t>
            </a:r>
            <a:r>
              <a:rPr lang="en-US" sz="2400" dirty="0"/>
              <a:t> uses user defined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Aggregators </a:t>
            </a:r>
            <a:r>
              <a:rPr lang="en-US" sz="2400" dirty="0">
                <a:cs typeface="Aharoni" panose="02010803020104030203" pitchFamily="2" charset="-79"/>
              </a:rPr>
              <a:t>to aggregate values on local vertices and reduce partial aggregated results from Workers to Master.</a:t>
            </a:r>
          </a:p>
          <a:p>
            <a:r>
              <a:rPr lang="en-US" sz="2400" dirty="0">
                <a:cs typeface="Aharoni" panose="02010803020104030203" pitchFamily="2" charset="-79"/>
              </a:rPr>
              <a:t>Aggregate results from </a:t>
            </a:r>
            <a:r>
              <a:rPr lang="en-US" sz="2400" dirty="0" err="1">
                <a:cs typeface="Aharoni" panose="02010803020104030203" pitchFamily="2" charset="-79"/>
              </a:rPr>
              <a:t>Superstep</a:t>
            </a:r>
            <a:r>
              <a:rPr lang="en-US" sz="2400" dirty="0">
                <a:cs typeface="Aharoni" panose="02010803020104030203" pitchFamily="2" charset="-79"/>
              </a:rPr>
              <a:t> S in Master is broadcasted to all Workers in </a:t>
            </a:r>
            <a:r>
              <a:rPr lang="en-US" sz="2400" dirty="0" err="1">
                <a:cs typeface="Aharoni" panose="02010803020104030203" pitchFamily="2" charset="-79"/>
              </a:rPr>
              <a:t>Superstep</a:t>
            </a:r>
            <a:r>
              <a:rPr lang="en-US" sz="2400" dirty="0">
                <a:cs typeface="Aharoni" panose="02010803020104030203" pitchFamily="2" charset="-79"/>
              </a:rPr>
              <a:t> S + 1.</a:t>
            </a:r>
          </a:p>
          <a:p>
            <a:r>
              <a:rPr lang="en-US" sz="2400" dirty="0">
                <a:cs typeface="Aharoni" panose="02010803020104030203" pitchFamily="2" charset="-79"/>
              </a:rPr>
              <a:t>The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Aggregator: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>
                <a:cs typeface="Aharoni" panose="02010803020104030203" pitchFamily="2" charset="-79"/>
              </a:rPr>
              <a:t>Specifies how to aggregate values of local vertices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cs typeface="Aharoni" panose="02010803020104030203" pitchFamily="2" charset="-79"/>
              </a:rPr>
              <a:t> Specifies how multiple partially aggregated values are reduced to one</a:t>
            </a:r>
          </a:p>
          <a:p>
            <a:pPr marL="0" indent="0">
              <a:buNone/>
            </a:pPr>
            <a:r>
              <a:rPr lang="en-US" sz="2400" dirty="0">
                <a:cs typeface="Aharoni" panose="02010803020104030203" pitchFamily="2" charset="-79"/>
              </a:rPr>
              <a:t> When terminate, final aggregate result is stored in Master.</a:t>
            </a:r>
          </a:p>
        </p:txBody>
      </p:sp>
    </p:spTree>
    <p:extLst>
      <p:ext uri="{BB962C8B-B14F-4D97-AF65-F5344CB8AC3E}">
        <p14:creationId xmlns:p14="http://schemas.microsoft.com/office/powerpoint/2010/main" val="296431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D8CF-FF7E-BF4F-9025-E1BF4D8D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PyPregel</a:t>
            </a:r>
            <a:r>
              <a:rPr lang="en-US" dirty="0"/>
              <a:t>: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BA85-D69B-2349-A667-A123695E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PyPregel</a:t>
            </a:r>
            <a:r>
              <a:rPr lang="en-US" sz="2400" dirty="0"/>
              <a:t> terminates when all vertices are inactive.</a:t>
            </a:r>
          </a:p>
          <a:p>
            <a:r>
              <a:rPr lang="en-US" sz="2400" b="1" dirty="0"/>
              <a:t>Deactivate: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 </a:t>
            </a:r>
            <a:r>
              <a:rPr lang="en-US" sz="2000" dirty="0"/>
              <a:t>A vertex can only be deactivated by user defined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Compute()</a:t>
            </a:r>
            <a:r>
              <a:rPr lang="en-US" sz="2000" dirty="0"/>
              <a:t> </a:t>
            </a:r>
          </a:p>
          <a:p>
            <a:r>
              <a:rPr lang="en-US" sz="2400" b="1" dirty="0"/>
              <a:t>Activate: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All vertices start with active state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 </a:t>
            </a:r>
            <a:r>
              <a:rPr lang="en-US" sz="2000" dirty="0"/>
              <a:t>when a vertex receive a message from last </a:t>
            </a:r>
            <a:r>
              <a:rPr lang="en-US" sz="2000" dirty="0" err="1"/>
              <a:t>Superstep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58200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929</Words>
  <Application>Microsoft Office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Calibri</vt:lpstr>
      <vt:lpstr>Calibri Light</vt:lpstr>
      <vt:lpstr>Cambria Math</vt:lpstr>
      <vt:lpstr>Wingdings</vt:lpstr>
      <vt:lpstr>Retrospect</vt:lpstr>
      <vt:lpstr>PyPregel</vt:lpstr>
      <vt:lpstr>PyPregel</vt:lpstr>
      <vt:lpstr>Motivation</vt:lpstr>
      <vt:lpstr>PyPregel Architecture</vt:lpstr>
      <vt:lpstr>PyPregel</vt:lpstr>
      <vt:lpstr>PyPregel: Vertex</vt:lpstr>
      <vt:lpstr>PyPregel: Supersteps</vt:lpstr>
      <vt:lpstr>PyPregel: Aggregator</vt:lpstr>
      <vt:lpstr>PyPregel: Termination</vt:lpstr>
      <vt:lpstr>Challenges</vt:lpstr>
      <vt:lpstr>PowerPoint Presentation</vt:lpstr>
      <vt:lpstr>PowerPoint Presentation</vt:lpstr>
      <vt:lpstr>Improvement</vt:lpstr>
      <vt:lpstr>Improvement: Combiner</vt:lpstr>
      <vt:lpstr>Improvement: Message Accumulation</vt:lpstr>
      <vt:lpstr>PowerPoint Presentation</vt:lpstr>
      <vt:lpstr>Experiments</vt:lpstr>
      <vt:lpstr>PageRank</vt:lpstr>
      <vt:lpstr>Single Source Shortest Path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PyPregel</dc:title>
  <dc:creator>Hongxin Chu</dc:creator>
  <cp:lastModifiedBy>Hongxin Chu</cp:lastModifiedBy>
  <cp:revision>30</cp:revision>
  <dcterms:created xsi:type="dcterms:W3CDTF">2020-05-01T03:07:11Z</dcterms:created>
  <dcterms:modified xsi:type="dcterms:W3CDTF">2020-05-01T20:35:05Z</dcterms:modified>
</cp:coreProperties>
</file>