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17"/>
  </p:notesMasterIdLst>
  <p:sldIdLst>
    <p:sldId id="296" r:id="rId3"/>
    <p:sldId id="298" r:id="rId4"/>
    <p:sldId id="338" r:id="rId5"/>
    <p:sldId id="340" r:id="rId6"/>
    <p:sldId id="341" r:id="rId7"/>
    <p:sldId id="342" r:id="rId8"/>
    <p:sldId id="343" r:id="rId9"/>
    <p:sldId id="344" r:id="rId10"/>
    <p:sldId id="345" r:id="rId11"/>
    <p:sldId id="346" r:id="rId12"/>
    <p:sldId id="348" r:id="rId13"/>
    <p:sldId id="347" r:id="rId14"/>
    <p:sldId id="337" r:id="rId15"/>
    <p:sldId id="33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A46"/>
    <a:srgbClr val="0068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108" d="100"/>
          <a:sy n="108" d="100"/>
        </p:scale>
        <p:origin x="172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ED1EA1-50C6-41D4-81E4-2855324184CD}" type="datetimeFigureOut">
              <a:rPr lang="zh-CN" altLang="en-US" smtClean="0"/>
              <a:t>2020/12/7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49DB9C-BDE1-4451-A7EA-917C19F60F58}" type="slidenum">
              <a:rPr lang="zh-CN" altLang="en-US" smtClean="0"/>
              <a:t>‹#›</a:t>
            </a:fld>
            <a:endParaRPr lang="zh-CN" altLang="en-US"/>
          </a:p>
        </p:txBody>
      </p:sp>
    </p:spTree>
    <p:extLst>
      <p:ext uri="{BB962C8B-B14F-4D97-AF65-F5344CB8AC3E}">
        <p14:creationId xmlns:p14="http://schemas.microsoft.com/office/powerpoint/2010/main" val="1183609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1A93A3D-6638-43D4-8DC0-A91631A89DB8}" type="datetime1">
              <a:rPr lang="zh-CN" altLang="en-US" smtClean="0"/>
              <a:t>2020/12/7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F3A242C-3B55-43E0-9D53-D05BE1500CE1}" type="slidenum">
              <a:rPr lang="zh-CN" altLang="en-US" smtClean="0"/>
              <a:t>‹#›</a:t>
            </a:fld>
            <a:endParaRPr lang="zh-CN" altLang="en-US"/>
          </a:p>
        </p:txBody>
      </p:sp>
    </p:spTree>
    <p:extLst>
      <p:ext uri="{BB962C8B-B14F-4D97-AF65-F5344CB8AC3E}">
        <p14:creationId xmlns:p14="http://schemas.microsoft.com/office/powerpoint/2010/main" val="1908741516"/>
      </p:ext>
    </p:extLst>
  </p:cSld>
  <p:clrMapOvr>
    <a:masterClrMapping/>
  </p:clrMapOvr>
  <p:transition>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B64E412-7094-4C69-85C3-311833FAF745}" type="datetime1">
              <a:rPr lang="zh-CN" altLang="en-US" smtClean="0"/>
              <a:t>2020/12/7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F3A242C-3B55-43E0-9D53-D05BE1500CE1}" type="slidenum">
              <a:rPr lang="zh-CN" altLang="en-US" smtClean="0"/>
              <a:t>‹#›</a:t>
            </a:fld>
            <a:endParaRPr lang="zh-CN" altLang="en-US"/>
          </a:p>
        </p:txBody>
      </p:sp>
    </p:spTree>
    <p:extLst>
      <p:ext uri="{BB962C8B-B14F-4D97-AF65-F5344CB8AC3E}">
        <p14:creationId xmlns:p14="http://schemas.microsoft.com/office/powerpoint/2010/main" val="673773706"/>
      </p:ext>
    </p:extLst>
  </p:cSld>
  <p:clrMapOvr>
    <a:masterClrMapping/>
  </p:clrMapOvr>
  <p:transition>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698DA9D-E578-456A-971C-0968129DE9E2}" type="datetime1">
              <a:rPr lang="zh-CN" altLang="en-US" smtClean="0"/>
              <a:t>2020/12/7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F3A242C-3B55-43E0-9D53-D05BE1500CE1}" type="slidenum">
              <a:rPr lang="zh-CN" altLang="en-US" smtClean="0"/>
              <a:t>‹#›</a:t>
            </a:fld>
            <a:endParaRPr lang="zh-CN" altLang="en-US"/>
          </a:p>
        </p:txBody>
      </p:sp>
    </p:spTree>
    <p:extLst>
      <p:ext uri="{BB962C8B-B14F-4D97-AF65-F5344CB8AC3E}">
        <p14:creationId xmlns:p14="http://schemas.microsoft.com/office/powerpoint/2010/main" val="3823887941"/>
      </p:ext>
    </p:extLst>
  </p:cSld>
  <p:clrMapOvr>
    <a:masterClrMapping/>
  </p:clrMapOvr>
  <p:transition>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17" name="Picture Placeholder 16"/>
          <p:cNvSpPr>
            <a:spLocks noGrp="1"/>
          </p:cNvSpPr>
          <p:nvPr>
            <p:ph type="pic" sz="quarter" idx="10"/>
          </p:nvPr>
        </p:nvSpPr>
        <p:spPr>
          <a:xfrm>
            <a:off x="-9144" y="0"/>
            <a:ext cx="9153144" cy="6858000"/>
          </a:xfrm>
          <a:prstGeom prst="rect">
            <a:avLst/>
          </a:prstGeom>
        </p:spPr>
        <p:txBody>
          <a:bodyPr/>
          <a:lstStyle/>
          <a:p>
            <a:pPr lvl="0"/>
            <a:r>
              <a:rPr lang="en-US" noProof="0" dirty="0"/>
              <a:t>Drag picture to placeholder or click icon to add</a:t>
            </a:r>
          </a:p>
        </p:txBody>
      </p:sp>
      <p:sp>
        <p:nvSpPr>
          <p:cNvPr id="19" name="Text Placeholder 18"/>
          <p:cNvSpPr>
            <a:spLocks noGrp="1"/>
          </p:cNvSpPr>
          <p:nvPr>
            <p:ph type="body" sz="quarter" idx="11"/>
          </p:nvPr>
        </p:nvSpPr>
        <p:spPr>
          <a:xfrm>
            <a:off x="227753" y="2043258"/>
            <a:ext cx="3637261" cy="2415052"/>
          </a:xfrm>
          <a:prstGeom prst="rect">
            <a:avLst/>
          </a:prstGeom>
        </p:spPr>
        <p:txBody>
          <a:bodyPr lIns="0" tIns="0" rIns="0" bIns="0" anchor="ctr" anchorCtr="0">
            <a:normAutofit/>
          </a:bodyPr>
          <a:lstStyle>
            <a:lvl1pPr marL="0">
              <a:spcBef>
                <a:spcPts val="0"/>
              </a:spcBef>
              <a:defRPr sz="3000" b="1" i="0">
                <a:solidFill>
                  <a:schemeClr val="bg1"/>
                </a:solidFill>
                <a:latin typeface="Aria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3" name="Text Placeholder 2"/>
          <p:cNvSpPr>
            <a:spLocks noGrp="1"/>
          </p:cNvSpPr>
          <p:nvPr>
            <p:ph type="body" sz="quarter" idx="13"/>
          </p:nvPr>
        </p:nvSpPr>
        <p:spPr>
          <a:xfrm>
            <a:off x="227013" y="4958531"/>
            <a:ext cx="1783159" cy="482600"/>
          </a:xfrm>
          <a:prstGeom prst="rect">
            <a:avLst/>
          </a:prstGeom>
        </p:spPr>
        <p:txBody>
          <a:bodyPr lIns="0" tIns="0" rIns="0" bIns="0">
            <a:noAutofit/>
          </a:bodyPr>
          <a:lstStyle>
            <a:lvl1pPr>
              <a:spcBef>
                <a:spcPts val="0"/>
              </a:spcBef>
              <a:defRPr sz="1000" baseline="0">
                <a:solidFill>
                  <a:srgbClr val="FFFFFF"/>
                </a:solidFill>
              </a:defRPr>
            </a:lvl1pPr>
            <a:lvl2pPr marL="457200" indent="0">
              <a:buNone/>
              <a:defRPr/>
            </a:lvl2pPr>
            <a:lvl3pPr marL="914400" indent="0">
              <a:buNone/>
              <a:defRPr/>
            </a:lvl3pPr>
          </a:lstStyle>
          <a:p>
            <a:pPr lvl="0"/>
            <a:r>
              <a:rPr lang="en-US" dirty="0"/>
              <a:t>Click to edit Master text styles</a:t>
            </a:r>
          </a:p>
        </p:txBody>
      </p:sp>
    </p:spTree>
    <p:extLst>
      <p:ext uri="{BB962C8B-B14F-4D97-AF65-F5344CB8AC3E}">
        <p14:creationId xmlns:p14="http://schemas.microsoft.com/office/powerpoint/2010/main" val="1943800932"/>
      </p:ext>
    </p:extLst>
  </p:cSld>
  <p:clrMapOvr>
    <a:overrideClrMapping bg1="lt1" tx1="dk1" bg2="lt2" tx2="dk2" accent1="accent1" accent2="accent2" accent3="accent3" accent4="accent4" accent5="accent5" accent6="accent6" hlink="hlink" folHlink="folHlink"/>
  </p:clrMapOvr>
  <p:transition>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7" name="Picture Placeholder 16"/>
          <p:cNvSpPr>
            <a:spLocks noGrp="1"/>
          </p:cNvSpPr>
          <p:nvPr>
            <p:ph type="pic" sz="quarter" idx="10"/>
          </p:nvPr>
        </p:nvSpPr>
        <p:spPr>
          <a:xfrm>
            <a:off x="-9144" y="0"/>
            <a:ext cx="9153144" cy="6858000"/>
          </a:xfrm>
          <a:prstGeom prst="rect">
            <a:avLst/>
          </a:prstGeom>
        </p:spPr>
        <p:txBody>
          <a:bodyPr/>
          <a:lstStyle/>
          <a:p>
            <a:pPr lvl="0"/>
            <a:r>
              <a:rPr lang="en-US" noProof="0" dirty="0"/>
              <a:t>Drag picture to placeholder or click icon to add</a:t>
            </a:r>
          </a:p>
        </p:txBody>
      </p:sp>
      <p:sp>
        <p:nvSpPr>
          <p:cNvPr id="19" name="Text Placeholder 18"/>
          <p:cNvSpPr>
            <a:spLocks noGrp="1"/>
          </p:cNvSpPr>
          <p:nvPr>
            <p:ph type="body" sz="quarter" idx="11"/>
          </p:nvPr>
        </p:nvSpPr>
        <p:spPr>
          <a:xfrm>
            <a:off x="227752" y="2043259"/>
            <a:ext cx="3637261" cy="2415052"/>
          </a:xfrm>
          <a:prstGeom prst="rect">
            <a:avLst/>
          </a:prstGeom>
        </p:spPr>
        <p:txBody>
          <a:bodyPr lIns="0" tIns="0" rIns="0" bIns="0" anchor="ctr" anchorCtr="0">
            <a:normAutofit/>
          </a:bodyPr>
          <a:lstStyle>
            <a:lvl1pPr marL="0">
              <a:spcBef>
                <a:spcPts val="0"/>
              </a:spcBef>
              <a:defRPr sz="3000" b="1" i="0">
                <a:solidFill>
                  <a:schemeClr val="bg1"/>
                </a:solidFill>
                <a:latin typeface="Aria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3" name="Text Placeholder 2"/>
          <p:cNvSpPr>
            <a:spLocks noGrp="1"/>
          </p:cNvSpPr>
          <p:nvPr>
            <p:ph type="body" sz="quarter" idx="13"/>
          </p:nvPr>
        </p:nvSpPr>
        <p:spPr>
          <a:xfrm>
            <a:off x="227014" y="4958531"/>
            <a:ext cx="1783159" cy="482600"/>
          </a:xfrm>
          <a:prstGeom prst="rect">
            <a:avLst/>
          </a:prstGeom>
        </p:spPr>
        <p:txBody>
          <a:bodyPr lIns="0" tIns="0" rIns="0" bIns="0">
            <a:noAutofit/>
          </a:bodyPr>
          <a:lstStyle>
            <a:lvl1pPr>
              <a:spcBef>
                <a:spcPts val="0"/>
              </a:spcBef>
              <a:defRPr sz="1000" baseline="0">
                <a:solidFill>
                  <a:srgbClr val="FFFFFF"/>
                </a:solidFill>
              </a:defRPr>
            </a:lvl1pPr>
            <a:lvl2pPr marL="457189" indent="0">
              <a:buNone/>
              <a:defRPr/>
            </a:lvl2pPr>
            <a:lvl3pPr marL="914377" indent="0">
              <a:buNone/>
              <a:defRPr/>
            </a:lvl3pPr>
          </a:lstStyle>
          <a:p>
            <a:pPr lvl="0"/>
            <a:r>
              <a:rPr lang="en-US" dirty="0"/>
              <a:t>Click to edit Master text styles</a:t>
            </a:r>
          </a:p>
        </p:txBody>
      </p:sp>
    </p:spTree>
    <p:extLst>
      <p:ext uri="{BB962C8B-B14F-4D97-AF65-F5344CB8AC3E}">
        <p14:creationId xmlns:p14="http://schemas.microsoft.com/office/powerpoint/2010/main" val="1079720090"/>
      </p:ext>
    </p:extLst>
  </p:cSld>
  <p:clrMapOvr>
    <a:overrideClrMapping bg1="lt1" tx1="dk1" bg2="lt2" tx2="dk2" accent1="accent1" accent2="accent2" accent3="accent3" accent4="accent4" accent5="accent5" accent6="accent6" hlink="hlink" folHlink="folHlink"/>
  </p:clrMapOvr>
  <p:transition>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Title Content">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09EF788F-A443-4BD7-9A90-66350F067839}"/>
              </a:ext>
            </a:extLst>
          </p:cNvPr>
          <p:cNvSpPr/>
          <p:nvPr userDrawn="1"/>
        </p:nvSpPr>
        <p:spPr>
          <a:xfrm>
            <a:off x="0" y="0"/>
            <a:ext cx="9153525" cy="6877051"/>
          </a:xfrm>
          <a:prstGeom prst="rect">
            <a:avLst/>
          </a:prstGeom>
          <a:solidFill>
            <a:srgbClr val="57068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5" name="TextBox 7">
            <a:extLst>
              <a:ext uri="{FF2B5EF4-FFF2-40B4-BE49-F238E27FC236}">
                <a16:creationId xmlns:a16="http://schemas.microsoft.com/office/drawing/2014/main" id="{0F916A63-9724-4B81-837B-B7571A2EDA25}"/>
              </a:ext>
            </a:extLst>
          </p:cNvPr>
          <p:cNvSpPr txBox="1">
            <a:spLocks noChangeArrowheads="1"/>
          </p:cNvSpPr>
          <p:nvPr userDrawn="1"/>
        </p:nvSpPr>
        <p:spPr bwMode="auto">
          <a:xfrm>
            <a:off x="8315326" y="389468"/>
            <a:ext cx="18473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defRPr/>
            </a:pPr>
            <a:endParaRPr lang="en-US" sz="2400"/>
          </a:p>
        </p:txBody>
      </p:sp>
      <p:pic>
        <p:nvPicPr>
          <p:cNvPr id="6" name="Picture 1" descr="nyu_white.png">
            <a:extLst>
              <a:ext uri="{FF2B5EF4-FFF2-40B4-BE49-F238E27FC236}">
                <a16:creationId xmlns:a16="http://schemas.microsoft.com/office/drawing/2014/main" id="{15D4D867-0CFB-48B6-A4CD-E8F4CADFADB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16463" y="313267"/>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2"/>
          <p:cNvSpPr>
            <a:spLocks noGrp="1"/>
          </p:cNvSpPr>
          <p:nvPr>
            <p:ph idx="11"/>
          </p:nvPr>
        </p:nvSpPr>
        <p:spPr>
          <a:xfrm>
            <a:off x="0" y="0"/>
            <a:ext cx="4480560" cy="6875432"/>
          </a:xfrm>
          <a:prstGeom prst="rect">
            <a:avLst/>
          </a:prstGeom>
        </p:spPr>
        <p:txBody>
          <a:bodyPr vert="horz" lIns="0" tIns="0" rIns="0" bIns="0" rtlCol="0" anchor="ctr" anchorCtr="0">
            <a:normAutofit/>
          </a:bodyPr>
          <a:lstStyle>
            <a:lvl1pPr algn="ctr">
              <a:defRPr sz="3000" b="1">
                <a:solidFill>
                  <a:srgbClr val="FFFFFF"/>
                </a:solidFill>
              </a:defRPr>
            </a:lvl1pPr>
            <a:lvl2pPr marL="0" indent="0">
              <a:spcBef>
                <a:spcPts val="0"/>
              </a:spcBef>
              <a:buNone/>
              <a:defRPr>
                <a:solidFill>
                  <a:srgbClr val="FFFFFF"/>
                </a:solidFill>
              </a:defRPr>
            </a:lvl2pPr>
          </a:lstStyle>
          <a:p>
            <a:pPr lvl="0"/>
            <a:r>
              <a:rPr lang="en-US"/>
              <a:t>Click to edit Master text styles</a:t>
            </a:r>
          </a:p>
        </p:txBody>
      </p:sp>
      <p:sp>
        <p:nvSpPr>
          <p:cNvPr id="7" name="Text Placeholder 3"/>
          <p:cNvSpPr>
            <a:spLocks noGrp="1"/>
          </p:cNvSpPr>
          <p:nvPr>
            <p:ph type="body" sz="quarter" idx="12"/>
          </p:nvPr>
        </p:nvSpPr>
        <p:spPr>
          <a:xfrm>
            <a:off x="4997269" y="2111809"/>
            <a:ext cx="3737844" cy="4174691"/>
          </a:xfrm>
          <a:prstGeom prst="rect">
            <a:avLst/>
          </a:prstGeom>
        </p:spPr>
        <p:txBody>
          <a:bodyPr vert="horz" lIns="0" tIns="0" rIns="0" bIns="0"/>
          <a:lstStyle>
            <a:lvl1pPr marL="0">
              <a:spcBef>
                <a:spcPts val="0"/>
              </a:spcBef>
              <a:defRPr sz="3000" b="1" i="0">
                <a:solidFill>
                  <a:srgbClr val="FFFFFF"/>
                </a:solidFill>
                <a:latin typeface="Arial"/>
                <a:cs typeface="Arial"/>
              </a:defRPr>
            </a:lvl1pPr>
            <a:lvl2pPr marL="0" indent="0">
              <a:spcBef>
                <a:spcPts val="0"/>
              </a:spcBef>
              <a:buNone/>
              <a:defRPr baseline="0">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28457654"/>
      </p:ext>
    </p:extLst>
  </p:cSld>
  <p:clrMapOvr>
    <a:masterClrMapping/>
  </p:clrMapOvr>
  <p:transition>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ext Placeholder 3"/>
          <p:cNvSpPr>
            <a:spLocks noGrp="1"/>
          </p:cNvSpPr>
          <p:nvPr>
            <p:ph type="body" sz="quarter" idx="12"/>
          </p:nvPr>
        </p:nvSpPr>
        <p:spPr>
          <a:xfrm>
            <a:off x="501792" y="2111809"/>
            <a:ext cx="3810941" cy="4174691"/>
          </a:xfrm>
          <a:prstGeom prst="rect">
            <a:avLst/>
          </a:prstGeom>
        </p:spPr>
        <p:txBody>
          <a:bodyPr vert="horz" lIns="0" tIns="0" rIns="0" bIns="0"/>
          <a:lstStyle>
            <a:lvl1pPr marL="0">
              <a:spcBef>
                <a:spcPts val="0"/>
              </a:spcBef>
              <a:defRPr sz="2000" b="1"/>
            </a:lvl1pPr>
            <a:lvl2pPr>
              <a:spcBef>
                <a:spcPts val="0"/>
              </a:spcBef>
              <a:defRPr/>
            </a:lvl2pPr>
            <a:lvl3pPr>
              <a:spcBef>
                <a:spcPts val="0"/>
              </a:spcBef>
              <a:defRPr/>
            </a:lvl3pPr>
            <a:lvl4pPr>
              <a:spcBef>
                <a:spcPts val="0"/>
              </a:spcBef>
              <a:defRPr/>
            </a:lvl4pPr>
            <a:lvl5pPr>
              <a:spcBef>
                <a:spcPts val="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p:cNvSpPr>
            <a:spLocks noGrp="1"/>
          </p:cNvSpPr>
          <p:nvPr>
            <p:ph idx="11"/>
          </p:nvPr>
        </p:nvSpPr>
        <p:spPr>
          <a:xfrm>
            <a:off x="4672577" y="950131"/>
            <a:ext cx="4480560" cy="5907869"/>
          </a:xfrm>
          <a:prstGeom prst="rect">
            <a:avLst/>
          </a:prstGeom>
        </p:spPr>
        <p:txBody>
          <a:bodyPr vert="horz" lIns="0" tIns="0" rIns="0" bIns="0" rtlCol="0" anchor="ctr" anchorCtr="0">
            <a:normAutofit/>
          </a:bodyPr>
          <a:lstStyle>
            <a:lvl1pPr algn="ctr">
              <a:defRPr sz="3000" b="1">
                <a:solidFill>
                  <a:schemeClr val="tx1"/>
                </a:solidFill>
              </a:defRPr>
            </a:lvl1pPr>
            <a:lvl2pPr marL="0" indent="0">
              <a:spcBef>
                <a:spcPts val="0"/>
              </a:spcBef>
              <a:buNone/>
              <a:defRPr>
                <a:solidFill>
                  <a:srgbClr val="FFFFFF"/>
                </a:solidFill>
              </a:defRPr>
            </a:lvl2pPr>
          </a:lstStyle>
          <a:p>
            <a:pPr lvl="0"/>
            <a:r>
              <a:rPr lang="en-US"/>
              <a:t>Click to edit Master text styles</a:t>
            </a:r>
          </a:p>
        </p:txBody>
      </p:sp>
      <p:sp>
        <p:nvSpPr>
          <p:cNvPr id="5" name="Text Placeholder 4"/>
          <p:cNvSpPr>
            <a:spLocks noGrp="1"/>
          </p:cNvSpPr>
          <p:nvPr>
            <p:ph type="body" sz="quarter" idx="13"/>
          </p:nvPr>
        </p:nvSpPr>
        <p:spPr>
          <a:xfrm>
            <a:off x="6176712" y="305321"/>
            <a:ext cx="2740741" cy="353484"/>
          </a:xfrm>
          <a:prstGeom prst="rect">
            <a:avLst/>
          </a:prstGeom>
        </p:spPr>
        <p:txBody>
          <a:bodyPr vert="horz" lIns="0" tIns="0" rIns="0" bIns="0"/>
          <a:lstStyle>
            <a:lvl1pPr marL="0" algn="r">
              <a:spcBef>
                <a:spcPts val="0"/>
              </a:spcBef>
              <a:defRPr sz="1400" b="1" baseline="0">
                <a:solidFill>
                  <a:schemeClr val="bg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6" name="Date Placeholder 1">
            <a:extLst>
              <a:ext uri="{FF2B5EF4-FFF2-40B4-BE49-F238E27FC236}">
                <a16:creationId xmlns:a16="http://schemas.microsoft.com/office/drawing/2014/main" id="{20EA70C5-9E27-465C-A318-D2752A585D55}"/>
              </a:ext>
            </a:extLst>
          </p:cNvPr>
          <p:cNvSpPr>
            <a:spLocks noGrp="1"/>
          </p:cNvSpPr>
          <p:nvPr>
            <p:ph type="dt" sz="half" idx="14"/>
          </p:nvPr>
        </p:nvSpPr>
        <p:spPr/>
        <p:txBody>
          <a:bodyPr/>
          <a:lstStyle>
            <a:lvl1pPr>
              <a:defRPr/>
            </a:lvl1pPr>
          </a:lstStyle>
          <a:p>
            <a:fld id="{0410AB2A-85D3-4286-846D-21457F15C357}" type="datetime1">
              <a:rPr lang="zh-CN" altLang="en-US" smtClean="0"/>
              <a:t>2020/12/7</a:t>
            </a:fld>
            <a:endParaRPr lang="en-US" altLang="zh-CN"/>
          </a:p>
        </p:txBody>
      </p:sp>
      <p:sp>
        <p:nvSpPr>
          <p:cNvPr id="7" name="Slide Number Placeholder 2">
            <a:extLst>
              <a:ext uri="{FF2B5EF4-FFF2-40B4-BE49-F238E27FC236}">
                <a16:creationId xmlns:a16="http://schemas.microsoft.com/office/drawing/2014/main" id="{FD56B1E9-ADE6-49FD-A35E-4023D79EAD0E}"/>
              </a:ext>
            </a:extLst>
          </p:cNvPr>
          <p:cNvSpPr>
            <a:spLocks noGrp="1"/>
          </p:cNvSpPr>
          <p:nvPr>
            <p:ph type="sldNum" sz="quarter" idx="15"/>
          </p:nvPr>
        </p:nvSpPr>
        <p:spPr/>
        <p:txBody>
          <a:bodyPr/>
          <a:lstStyle>
            <a:lvl1pPr>
              <a:defRPr/>
            </a:lvl1pPr>
          </a:lstStyle>
          <a:p>
            <a:fld id="{0FC56A46-C5E4-443F-B026-5CF2A9C02631}" type="slidenum">
              <a:rPr lang="en-US" altLang="zh-CN"/>
              <a:pPr/>
              <a:t>‹#›</a:t>
            </a:fld>
            <a:endParaRPr lang="en-US" altLang="zh-CN"/>
          </a:p>
        </p:txBody>
      </p:sp>
    </p:spTree>
    <p:extLst>
      <p:ext uri="{BB962C8B-B14F-4D97-AF65-F5344CB8AC3E}">
        <p14:creationId xmlns:p14="http://schemas.microsoft.com/office/powerpoint/2010/main" val="1738423660"/>
      </p:ext>
    </p:extLst>
  </p:cSld>
  <p:clrMapOvr>
    <a:masterClrMapping/>
  </p:clrMapOvr>
  <p:transition>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Text Placeholder 3"/>
          <p:cNvSpPr>
            <a:spLocks noGrp="1"/>
          </p:cNvSpPr>
          <p:nvPr>
            <p:ph type="body" sz="quarter" idx="12"/>
          </p:nvPr>
        </p:nvSpPr>
        <p:spPr>
          <a:xfrm>
            <a:off x="501793" y="2111809"/>
            <a:ext cx="8315553" cy="4174691"/>
          </a:xfrm>
          <a:prstGeom prst="rect">
            <a:avLst/>
          </a:prstGeom>
        </p:spPr>
        <p:txBody>
          <a:bodyPr vert="horz" lIns="0" tIns="0" rIns="0" bIns="0"/>
          <a:lstStyle>
            <a:lvl1pPr marL="0">
              <a:spcBef>
                <a:spcPts val="0"/>
              </a:spcBef>
              <a:defRPr sz="2000" b="1"/>
            </a:lvl1pPr>
            <a:lvl2pPr>
              <a:spcBef>
                <a:spcPts val="0"/>
              </a:spcBef>
              <a:defRPr/>
            </a:lvl2pPr>
            <a:lvl3pPr>
              <a:spcBef>
                <a:spcPts val="0"/>
              </a:spcBef>
              <a:defRPr/>
            </a:lvl3pPr>
            <a:lvl4pPr>
              <a:spcBef>
                <a:spcPts val="0"/>
              </a:spcBef>
              <a:defRPr/>
            </a:lvl4pPr>
            <a:lvl5pPr>
              <a:spcBef>
                <a:spcPts val="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4"/>
          </p:nvPr>
        </p:nvSpPr>
        <p:spPr>
          <a:xfrm>
            <a:off x="6176712" y="305321"/>
            <a:ext cx="2740741" cy="353484"/>
          </a:xfrm>
          <a:prstGeom prst="rect">
            <a:avLst/>
          </a:prstGeom>
        </p:spPr>
        <p:txBody>
          <a:bodyPr vert="horz" lIns="0" tIns="0" rIns="0" bIns="0"/>
          <a:lstStyle>
            <a:lvl1pPr marL="0" algn="r">
              <a:spcBef>
                <a:spcPts val="0"/>
              </a:spcBef>
              <a:defRPr sz="1400" b="1" baseline="0">
                <a:solidFill>
                  <a:schemeClr val="bg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4" name="Date Placeholder 1">
            <a:extLst>
              <a:ext uri="{FF2B5EF4-FFF2-40B4-BE49-F238E27FC236}">
                <a16:creationId xmlns:a16="http://schemas.microsoft.com/office/drawing/2014/main" id="{86C139D1-6D5D-4AE3-80AC-F507486FFA75}"/>
              </a:ext>
            </a:extLst>
          </p:cNvPr>
          <p:cNvSpPr>
            <a:spLocks noGrp="1"/>
          </p:cNvSpPr>
          <p:nvPr>
            <p:ph type="dt" sz="half" idx="15"/>
          </p:nvPr>
        </p:nvSpPr>
        <p:spPr/>
        <p:txBody>
          <a:bodyPr/>
          <a:lstStyle>
            <a:lvl1pPr>
              <a:defRPr/>
            </a:lvl1pPr>
          </a:lstStyle>
          <a:p>
            <a:fld id="{591F842B-3F74-45EE-AA71-29A812AD81EA}" type="datetime1">
              <a:rPr lang="zh-CN" altLang="en-US" smtClean="0"/>
              <a:t>2020/12/7</a:t>
            </a:fld>
            <a:endParaRPr lang="en-US" altLang="zh-CN"/>
          </a:p>
        </p:txBody>
      </p:sp>
      <p:sp>
        <p:nvSpPr>
          <p:cNvPr id="6" name="Slide Number Placeholder 2">
            <a:extLst>
              <a:ext uri="{FF2B5EF4-FFF2-40B4-BE49-F238E27FC236}">
                <a16:creationId xmlns:a16="http://schemas.microsoft.com/office/drawing/2014/main" id="{5D198354-A088-4AE0-9D35-77DA3637D037}"/>
              </a:ext>
            </a:extLst>
          </p:cNvPr>
          <p:cNvSpPr>
            <a:spLocks noGrp="1"/>
          </p:cNvSpPr>
          <p:nvPr>
            <p:ph type="sldNum" sz="quarter" idx="16"/>
          </p:nvPr>
        </p:nvSpPr>
        <p:spPr/>
        <p:txBody>
          <a:bodyPr/>
          <a:lstStyle>
            <a:lvl1pPr>
              <a:defRPr/>
            </a:lvl1pPr>
          </a:lstStyle>
          <a:p>
            <a:fld id="{0566254A-7C44-46F3-AE9B-C9A3F0DC88F9}" type="slidenum">
              <a:rPr lang="en-US" altLang="zh-CN"/>
              <a:pPr/>
              <a:t>‹#›</a:t>
            </a:fld>
            <a:endParaRPr lang="en-US" altLang="zh-CN"/>
          </a:p>
        </p:txBody>
      </p:sp>
    </p:spTree>
    <p:extLst>
      <p:ext uri="{BB962C8B-B14F-4D97-AF65-F5344CB8AC3E}">
        <p14:creationId xmlns:p14="http://schemas.microsoft.com/office/powerpoint/2010/main" val="2619594763"/>
      </p:ext>
    </p:extLst>
  </p:cSld>
  <p:clrMapOvr>
    <a:masterClrMapping/>
  </p:clrMapOvr>
  <p:transition>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5AA4A2C-C57D-481A-B9D9-DA143C59FB5F}" type="datetime1">
              <a:rPr lang="zh-CN" altLang="en-US" smtClean="0"/>
              <a:t>2020/12/7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F3A242C-3B55-43E0-9D53-D05BE1500CE1}" type="slidenum">
              <a:rPr lang="zh-CN" altLang="en-US" smtClean="0"/>
              <a:t>‹#›</a:t>
            </a:fld>
            <a:endParaRPr lang="zh-CN" altLang="en-US"/>
          </a:p>
        </p:txBody>
      </p:sp>
    </p:spTree>
    <p:extLst>
      <p:ext uri="{BB962C8B-B14F-4D97-AF65-F5344CB8AC3E}">
        <p14:creationId xmlns:p14="http://schemas.microsoft.com/office/powerpoint/2010/main" val="899749831"/>
      </p:ext>
    </p:extLst>
  </p:cSld>
  <p:clrMapOvr>
    <a:masterClrMapping/>
  </p:clrMapOvr>
  <p:transition>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CB995C6-6A4F-4EF8-A0A7-5E88305D188D}" type="datetime1">
              <a:rPr lang="zh-CN" altLang="en-US" smtClean="0"/>
              <a:t>2020/12/7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F3A242C-3B55-43E0-9D53-D05BE1500CE1}" type="slidenum">
              <a:rPr lang="zh-CN" altLang="en-US" smtClean="0"/>
              <a:t>‹#›</a:t>
            </a:fld>
            <a:endParaRPr lang="zh-CN" altLang="en-US"/>
          </a:p>
        </p:txBody>
      </p:sp>
    </p:spTree>
    <p:extLst>
      <p:ext uri="{BB962C8B-B14F-4D97-AF65-F5344CB8AC3E}">
        <p14:creationId xmlns:p14="http://schemas.microsoft.com/office/powerpoint/2010/main" val="480693934"/>
      </p:ext>
    </p:extLst>
  </p:cSld>
  <p:clrMapOvr>
    <a:masterClrMapping/>
  </p:clrMapOvr>
  <p:transition>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092A7B7-1FA9-4376-968A-5BCC1750C55A}" type="datetime1">
              <a:rPr lang="zh-CN" altLang="en-US" smtClean="0"/>
              <a:t>2020/12/7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F3A242C-3B55-43E0-9D53-D05BE1500CE1}" type="slidenum">
              <a:rPr lang="zh-CN" altLang="en-US" smtClean="0"/>
              <a:t>‹#›</a:t>
            </a:fld>
            <a:endParaRPr lang="zh-CN" altLang="en-US"/>
          </a:p>
        </p:txBody>
      </p:sp>
    </p:spTree>
    <p:extLst>
      <p:ext uri="{BB962C8B-B14F-4D97-AF65-F5344CB8AC3E}">
        <p14:creationId xmlns:p14="http://schemas.microsoft.com/office/powerpoint/2010/main" val="3760523448"/>
      </p:ext>
    </p:extLst>
  </p:cSld>
  <p:clrMapOvr>
    <a:masterClrMapping/>
  </p:clrMapOvr>
  <p:transition>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D8235FA-4CE5-42D0-B0ED-DEBD2216CE91}" type="datetime1">
              <a:rPr lang="zh-CN" altLang="en-US" smtClean="0"/>
              <a:t>2020/12/7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F3A242C-3B55-43E0-9D53-D05BE1500CE1}" type="slidenum">
              <a:rPr lang="zh-CN" altLang="en-US" smtClean="0"/>
              <a:t>‹#›</a:t>
            </a:fld>
            <a:endParaRPr lang="zh-CN" altLang="en-US"/>
          </a:p>
        </p:txBody>
      </p:sp>
    </p:spTree>
    <p:extLst>
      <p:ext uri="{BB962C8B-B14F-4D97-AF65-F5344CB8AC3E}">
        <p14:creationId xmlns:p14="http://schemas.microsoft.com/office/powerpoint/2010/main" val="3094077687"/>
      </p:ext>
    </p:extLst>
  </p:cSld>
  <p:clrMapOvr>
    <a:masterClrMapping/>
  </p:clrMapOvr>
  <p:transition>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E3A6C9D-1610-4606-834A-C21BEE7008FC}" type="datetime1">
              <a:rPr lang="zh-CN" altLang="en-US" smtClean="0"/>
              <a:t>2020/12/7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F3A242C-3B55-43E0-9D53-D05BE1500CE1}" type="slidenum">
              <a:rPr lang="zh-CN" altLang="en-US" smtClean="0"/>
              <a:t>‹#›</a:t>
            </a:fld>
            <a:endParaRPr lang="zh-CN" altLang="en-US"/>
          </a:p>
        </p:txBody>
      </p:sp>
    </p:spTree>
    <p:extLst>
      <p:ext uri="{BB962C8B-B14F-4D97-AF65-F5344CB8AC3E}">
        <p14:creationId xmlns:p14="http://schemas.microsoft.com/office/powerpoint/2010/main" val="1128609334"/>
      </p:ext>
    </p:extLst>
  </p:cSld>
  <p:clrMapOvr>
    <a:masterClrMapping/>
  </p:clrMapOvr>
  <p:transition>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FCB9B6-99B0-4821-9BCF-D36E45E255B4}" type="datetime1">
              <a:rPr lang="zh-CN" altLang="en-US" smtClean="0"/>
              <a:t>2020/12/7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F3A242C-3B55-43E0-9D53-D05BE1500CE1}" type="slidenum">
              <a:rPr lang="zh-CN" altLang="en-US" smtClean="0"/>
              <a:t>‹#›</a:t>
            </a:fld>
            <a:endParaRPr lang="zh-CN" altLang="en-US"/>
          </a:p>
        </p:txBody>
      </p:sp>
    </p:spTree>
    <p:extLst>
      <p:ext uri="{BB962C8B-B14F-4D97-AF65-F5344CB8AC3E}">
        <p14:creationId xmlns:p14="http://schemas.microsoft.com/office/powerpoint/2010/main" val="1363478082"/>
      </p:ext>
    </p:extLst>
  </p:cSld>
  <p:clrMapOvr>
    <a:masterClrMapping/>
  </p:clrMapOvr>
  <p:transition>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FBADF14-943D-4291-8EC5-0DAC74F79962}" type="datetime1">
              <a:rPr lang="zh-CN" altLang="en-US" smtClean="0"/>
              <a:t>2020/12/7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F3A242C-3B55-43E0-9D53-D05BE1500CE1}" type="slidenum">
              <a:rPr lang="zh-CN" altLang="en-US" smtClean="0"/>
              <a:t>‹#›</a:t>
            </a:fld>
            <a:endParaRPr lang="zh-CN" altLang="en-US"/>
          </a:p>
        </p:txBody>
      </p:sp>
    </p:spTree>
    <p:extLst>
      <p:ext uri="{BB962C8B-B14F-4D97-AF65-F5344CB8AC3E}">
        <p14:creationId xmlns:p14="http://schemas.microsoft.com/office/powerpoint/2010/main" val="56880948"/>
      </p:ext>
    </p:extLst>
  </p:cSld>
  <p:clrMapOvr>
    <a:masterClrMapping/>
  </p:clrMapOvr>
  <p:transition>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6CA90C4-536C-4F8D-BAA9-EEE5495600B4}" type="datetime1">
              <a:rPr lang="zh-CN" altLang="en-US" smtClean="0"/>
              <a:t>2020/12/7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F3A242C-3B55-43E0-9D53-D05BE1500CE1}" type="slidenum">
              <a:rPr lang="zh-CN" altLang="en-US" smtClean="0"/>
              <a:t>‹#›</a:t>
            </a:fld>
            <a:endParaRPr lang="zh-CN" altLang="en-US"/>
          </a:p>
        </p:txBody>
      </p:sp>
    </p:spTree>
    <p:extLst>
      <p:ext uri="{BB962C8B-B14F-4D97-AF65-F5344CB8AC3E}">
        <p14:creationId xmlns:p14="http://schemas.microsoft.com/office/powerpoint/2010/main" val="3687177912"/>
      </p:ext>
    </p:extLst>
  </p:cSld>
  <p:clrMapOvr>
    <a:masterClrMapping/>
  </p:clrMapOvr>
  <p:transition>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54D4D-6967-4F1F-808C-D6DBE13A8514}" type="datetime1">
              <a:rPr lang="zh-CN" altLang="en-US" smtClean="0"/>
              <a:t>2020/12/7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3A242C-3B55-43E0-9D53-D05BE1500CE1}" type="slidenum">
              <a:rPr lang="zh-CN" altLang="en-US" smtClean="0"/>
              <a:t>‹#›</a:t>
            </a:fld>
            <a:endParaRPr lang="zh-CN" altLang="en-US"/>
          </a:p>
        </p:txBody>
      </p:sp>
    </p:spTree>
    <p:extLst>
      <p:ext uri="{BB962C8B-B14F-4D97-AF65-F5344CB8AC3E}">
        <p14:creationId xmlns:p14="http://schemas.microsoft.com/office/powerpoint/2010/main" val="33113871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cover/>
  </p:transition>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nyu_white.png">
            <a:extLst>
              <a:ext uri="{FF2B5EF4-FFF2-40B4-BE49-F238E27FC236}">
                <a16:creationId xmlns:a16="http://schemas.microsoft.com/office/drawing/2014/main" id="{980F71DE-0443-4586-91D6-000F7D8CB5E7}"/>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0189" y="313267"/>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5A32C706-06DD-4725-A6E0-36C50520C1F5}"/>
              </a:ext>
            </a:extLst>
          </p:cNvPr>
          <p:cNvSpPr/>
          <p:nvPr userDrawn="1"/>
        </p:nvSpPr>
        <p:spPr>
          <a:xfrm>
            <a:off x="0" y="0"/>
            <a:ext cx="9153525" cy="950384"/>
          </a:xfrm>
          <a:prstGeom prst="rect">
            <a:avLst/>
          </a:prstGeom>
          <a:solidFill>
            <a:srgbClr val="57068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p>
        </p:txBody>
      </p:sp>
      <p:pic>
        <p:nvPicPr>
          <p:cNvPr id="1028" name="Picture 1" descr="nyu_white.png">
            <a:extLst>
              <a:ext uri="{FF2B5EF4-FFF2-40B4-BE49-F238E27FC236}">
                <a16:creationId xmlns:a16="http://schemas.microsoft.com/office/drawing/2014/main" id="{D0BDFA71-9066-4ABB-83B1-7D76147861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0189" y="313267"/>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a:extLst>
              <a:ext uri="{FF2B5EF4-FFF2-40B4-BE49-F238E27FC236}">
                <a16:creationId xmlns:a16="http://schemas.microsoft.com/office/drawing/2014/main" id="{A65974BA-30CF-45DE-AB02-93CD455284AF}"/>
              </a:ext>
            </a:extLst>
          </p:cNvPr>
          <p:cNvSpPr>
            <a:spLocks noGrp="1"/>
          </p:cNvSpPr>
          <p:nvPr>
            <p:ph type="dt" sz="half" idx="2"/>
          </p:nvPr>
        </p:nvSpPr>
        <p:spPr>
          <a:xfrm>
            <a:off x="457200" y="6356353"/>
            <a:ext cx="2133600" cy="366183"/>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0766E258-9902-4978-82F9-76AD8D4C72FD}" type="datetime1">
              <a:rPr lang="zh-CN" altLang="en-US" smtClean="0"/>
              <a:t>2020/12/7</a:t>
            </a:fld>
            <a:endParaRPr lang="en-US" altLang="zh-CN"/>
          </a:p>
        </p:txBody>
      </p:sp>
      <p:sp>
        <p:nvSpPr>
          <p:cNvPr id="3" name="Slide Number Placeholder 2">
            <a:extLst>
              <a:ext uri="{FF2B5EF4-FFF2-40B4-BE49-F238E27FC236}">
                <a16:creationId xmlns:a16="http://schemas.microsoft.com/office/drawing/2014/main" id="{453A8A04-8A38-485B-BE98-CEDB3EB49FFF}"/>
              </a:ext>
            </a:extLst>
          </p:cNvPr>
          <p:cNvSpPr>
            <a:spLocks noGrp="1"/>
          </p:cNvSpPr>
          <p:nvPr>
            <p:ph type="sldNum" sz="quarter" idx="4"/>
          </p:nvPr>
        </p:nvSpPr>
        <p:spPr>
          <a:xfrm>
            <a:off x="6553200" y="6356353"/>
            <a:ext cx="2133600" cy="366183"/>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6E1EDE7-8181-41BE-A850-9A5EA82A84CD}" type="slidenum">
              <a:rPr lang="en-US" altLang="zh-CN"/>
              <a:pPr/>
              <a:t>‹#›</a:t>
            </a:fld>
            <a:endParaRPr lang="en-US" altLang="zh-CN"/>
          </a:p>
        </p:txBody>
      </p:sp>
    </p:spTree>
    <p:extLst>
      <p:ext uri="{BB962C8B-B14F-4D97-AF65-F5344CB8AC3E}">
        <p14:creationId xmlns:p14="http://schemas.microsoft.com/office/powerpoint/2010/main" val="141754373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transition>
    <p:cover/>
  </p:transition>
  <p:hf hdr="0" ftr="0"/>
  <p:txStyles>
    <p:titleStyle>
      <a:lvl1pPr algn="ctr" defTabSz="457189"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2pPr>
      <a:lvl3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3pPr>
      <a:lvl4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4pPr>
      <a:lvl5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5pPr>
      <a:lvl6pPr marL="457189"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377"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566"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754"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891" indent="-342891" algn="l" defTabSz="457189" rtl="0" eaLnBrk="0" fontAlgn="base" hangingPunct="0">
        <a:spcBef>
          <a:spcPct val="20000"/>
        </a:spcBef>
        <a:spcAft>
          <a:spcPct val="0"/>
        </a:spcAft>
        <a:buFont typeface="Arial" panose="020B0604020202020204" pitchFamily="34" charset="0"/>
        <a:defRPr sz="2400" kern="1200">
          <a:solidFill>
            <a:schemeClr val="tx1"/>
          </a:solidFill>
          <a:latin typeface="+mn-lt"/>
          <a:ea typeface="ＭＳ Ｐゴシック" charset="0"/>
          <a:cs typeface="ＭＳ Ｐゴシック" charset="0"/>
        </a:defRPr>
      </a:lvl1pPr>
      <a:lvl2pPr marL="628635" indent="-171446" algn="l" defTabSz="457189"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ＭＳ Ｐゴシック" charset="0"/>
          <a:cs typeface="+mn-cs"/>
        </a:defRPr>
      </a:lvl2pPr>
      <a:lvl3pPr marL="1085824" indent="-171446" algn="l" defTabSz="457189"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ＭＳ Ｐゴシック" charset="0"/>
          <a:cs typeface="+mn-cs"/>
        </a:defRPr>
      </a:lvl3pPr>
      <a:lvl4pPr marL="1600160" indent="-228594" algn="l" defTabSz="457189" rtl="0" eaLnBrk="0" fontAlgn="base" hangingPunct="0">
        <a:spcBef>
          <a:spcPct val="20000"/>
        </a:spcBef>
        <a:spcAft>
          <a:spcPct val="0"/>
        </a:spcAft>
        <a:buFont typeface="Courier New" panose="02070309020205020404" pitchFamily="49" charset="0"/>
        <a:buChar char="o"/>
        <a:defRPr sz="1400" kern="1200">
          <a:solidFill>
            <a:schemeClr val="tx1"/>
          </a:solidFill>
          <a:latin typeface="+mn-lt"/>
          <a:ea typeface="ＭＳ Ｐゴシック" charset="0"/>
          <a:cs typeface="+mn-cs"/>
        </a:defRPr>
      </a:lvl4pPr>
      <a:lvl5pPr marL="2114498" indent="-285744" algn="l" defTabSz="457189" rtl="0" eaLnBrk="0" fontAlgn="base" hangingPunct="0">
        <a:spcBef>
          <a:spcPct val="20000"/>
        </a:spcBef>
        <a:spcAft>
          <a:spcPct val="0"/>
        </a:spcAft>
        <a:buFont typeface="Wingdings" panose="05000000000000000000" pitchFamily="2" charset="2"/>
        <a:buChar char="Ø"/>
        <a:defRPr sz="1400" kern="1200">
          <a:solidFill>
            <a:schemeClr val="tx1"/>
          </a:solidFill>
          <a:latin typeface="+mn-lt"/>
          <a:ea typeface="ＭＳ Ｐゴシック" charset="0"/>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Placeholder 9">
            <a:extLst>
              <a:ext uri="{FF2B5EF4-FFF2-40B4-BE49-F238E27FC236}">
                <a16:creationId xmlns:a16="http://schemas.microsoft.com/office/drawing/2014/main" id="{FC5FFC8C-28C5-488E-8F87-3E500F01C5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bwMode="auto">
          <a:xfrm>
            <a:off x="-1" y="0"/>
            <a:ext cx="10392697" cy="6858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CE7E9F9-CAC8-4887-B95E-607A82A90934}"/>
              </a:ext>
            </a:extLst>
          </p:cNvPr>
          <p:cNvSpPr>
            <a:spLocks noChangeArrowheads="1"/>
          </p:cNvSpPr>
          <p:nvPr/>
        </p:nvSpPr>
        <p:spPr bwMode="auto">
          <a:xfrm>
            <a:off x="-12700" y="1898649"/>
            <a:ext cx="4895418" cy="3356931"/>
          </a:xfrm>
          <a:prstGeom prst="rect">
            <a:avLst/>
          </a:prstGeom>
          <a:solidFill>
            <a:srgbClr val="57068C"/>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FFFFFF"/>
              </a:solidFill>
            </a:endParaRPr>
          </a:p>
        </p:txBody>
      </p:sp>
      <p:sp>
        <p:nvSpPr>
          <p:cNvPr id="7171" name="Text Placeholder 2">
            <a:extLst>
              <a:ext uri="{FF2B5EF4-FFF2-40B4-BE49-F238E27FC236}">
                <a16:creationId xmlns:a16="http://schemas.microsoft.com/office/drawing/2014/main" id="{D47E75A8-491D-4C8E-B6A0-AD8D12911C49}"/>
              </a:ext>
            </a:extLst>
          </p:cNvPr>
          <p:cNvSpPr>
            <a:spLocks noGrp="1"/>
          </p:cNvSpPr>
          <p:nvPr>
            <p:ph type="body" sz="quarter" idx="11"/>
          </p:nvPr>
        </p:nvSpPr>
        <p:spPr bwMode="auto">
          <a:xfrm>
            <a:off x="328828" y="2142330"/>
            <a:ext cx="4439817" cy="1811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normAutofit fontScale="77500" lnSpcReduction="20000"/>
          </a:bodyPr>
          <a:lstStyle/>
          <a:p>
            <a:pPr indent="0">
              <a:lnSpc>
                <a:spcPct val="150000"/>
              </a:lnSpc>
              <a:spcBef>
                <a:spcPct val="0"/>
              </a:spcBef>
              <a:buNone/>
            </a:pPr>
            <a:r>
              <a:rPr lang="en-US" altLang="zh-CN" dirty="0">
                <a:latin typeface="Arial" panose="020B0604020202020204" pitchFamily="34" charset="0"/>
                <a:ea typeface="ＭＳ Ｐゴシック" panose="020B0600070205080204" pitchFamily="34" charset="-128"/>
              </a:rPr>
              <a:t>FRE7043 Capstone </a:t>
            </a:r>
          </a:p>
          <a:p>
            <a:pPr indent="0">
              <a:lnSpc>
                <a:spcPct val="150000"/>
              </a:lnSpc>
              <a:spcBef>
                <a:spcPct val="0"/>
              </a:spcBef>
              <a:buNone/>
            </a:pPr>
            <a:r>
              <a:rPr lang="en-US" altLang="zh-CN" dirty="0">
                <a:latin typeface="Arial" panose="020B0604020202020204" pitchFamily="34" charset="0"/>
                <a:ea typeface="ＭＳ Ｐゴシック" panose="020B0600070205080204" pitchFamily="34" charset="-128"/>
              </a:rPr>
              <a:t>Project Presentation: Bollinger Band Trading Strategy</a:t>
            </a:r>
          </a:p>
        </p:txBody>
      </p:sp>
      <p:sp>
        <p:nvSpPr>
          <p:cNvPr id="7172" name="Text Placeholder 3">
            <a:extLst>
              <a:ext uri="{FF2B5EF4-FFF2-40B4-BE49-F238E27FC236}">
                <a16:creationId xmlns:a16="http://schemas.microsoft.com/office/drawing/2014/main" id="{A61CE8CD-3101-4FD3-9B7C-1C8659171931}"/>
              </a:ext>
            </a:extLst>
          </p:cNvPr>
          <p:cNvSpPr>
            <a:spLocks noGrp="1"/>
          </p:cNvSpPr>
          <p:nvPr>
            <p:ph type="body" sz="quarter" idx="13"/>
          </p:nvPr>
        </p:nvSpPr>
        <p:spPr bwMode="auto">
          <a:xfrm>
            <a:off x="328828" y="3851068"/>
            <a:ext cx="4895417" cy="144680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marL="0" indent="0">
              <a:lnSpc>
                <a:spcPct val="150000"/>
              </a:lnSpc>
              <a:spcBef>
                <a:spcPct val="0"/>
              </a:spcBef>
              <a:buNone/>
            </a:pPr>
            <a:r>
              <a:rPr lang="en-US" altLang="zh-CN" sz="1400" dirty="0">
                <a:latin typeface="Arial" panose="020B0604020202020204" pitchFamily="34" charset="0"/>
                <a:ea typeface="ＭＳ Ｐゴシック" panose="020B0600070205080204" pitchFamily="34" charset="-128"/>
                <a:cs typeface="Arial" panose="020B0604020202020204" pitchFamily="34" charset="0"/>
              </a:rPr>
              <a:t>By</a:t>
            </a:r>
          </a:p>
          <a:p>
            <a:pPr marL="0" indent="0">
              <a:lnSpc>
                <a:spcPct val="150000"/>
              </a:lnSpc>
              <a:spcBef>
                <a:spcPct val="0"/>
              </a:spcBef>
              <a:buNone/>
            </a:pPr>
            <a:r>
              <a:rPr lang="en-US" altLang="zh-CN" sz="1400" dirty="0" err="1">
                <a:latin typeface="Arial" panose="020B0604020202020204" pitchFamily="34" charset="0"/>
                <a:ea typeface="ＭＳ Ｐゴシック" panose="020B0600070205080204" pitchFamily="34" charset="-128"/>
                <a:cs typeface="Arial" panose="020B0604020202020204" pitchFamily="34" charset="0"/>
              </a:rPr>
              <a:t>Zicheng</a:t>
            </a:r>
            <a:r>
              <a:rPr lang="en-US" altLang="zh-CN" sz="1400" dirty="0">
                <a:latin typeface="Arial" panose="020B0604020202020204" pitchFamily="34" charset="0"/>
                <a:ea typeface="ＭＳ Ｐゴシック" panose="020B0600070205080204" pitchFamily="34" charset="-128"/>
                <a:cs typeface="Arial" panose="020B0604020202020204" pitchFamily="34" charset="0"/>
              </a:rPr>
              <a:t> He</a:t>
            </a:r>
          </a:p>
          <a:p>
            <a:pPr marL="0" indent="0">
              <a:lnSpc>
                <a:spcPct val="150000"/>
              </a:lnSpc>
              <a:spcBef>
                <a:spcPct val="0"/>
              </a:spcBef>
              <a:buNone/>
            </a:pPr>
            <a:r>
              <a:rPr lang="en-US" altLang="zh-CN" sz="1400" dirty="0">
                <a:latin typeface="Arial" panose="020B0604020202020204" pitchFamily="34" charset="0"/>
                <a:ea typeface="ＭＳ Ｐゴシック" panose="020B0600070205080204" pitchFamily="34" charset="-128"/>
                <a:cs typeface="Arial" panose="020B0604020202020204" pitchFamily="34" charset="0"/>
              </a:rPr>
              <a:t>2020-12-08</a:t>
            </a:r>
          </a:p>
        </p:txBody>
      </p:sp>
      <p:pic>
        <p:nvPicPr>
          <p:cNvPr id="7173" name="Picture 11" descr="nyu_white.png">
            <a:extLst>
              <a:ext uri="{FF2B5EF4-FFF2-40B4-BE49-F238E27FC236}">
                <a16:creationId xmlns:a16="http://schemas.microsoft.com/office/drawing/2014/main" id="{A6AF6EE9-A768-4117-90D8-5742CEBA2C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7014" y="2133600"/>
            <a:ext cx="6746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3492">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F94CD4-D61A-4C80-8069-08B5E8984A3D}"/>
              </a:ext>
            </a:extLst>
          </p:cNvPr>
          <p:cNvSpPr>
            <a:spLocks noGrp="1"/>
          </p:cNvSpPr>
          <p:nvPr>
            <p:ph type="dt" sz="quarter" idx="14"/>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32" indent="-285744" eaLnBrk="0" hangingPunct="0">
              <a:defRPr sz="2400">
                <a:solidFill>
                  <a:schemeClr val="tx1"/>
                </a:solidFill>
                <a:latin typeface="Arial" panose="020B0604020202020204" pitchFamily="34" charset="0"/>
                <a:ea typeface="ＭＳ Ｐゴシック" panose="020B0600070205080204" pitchFamily="34" charset="-128"/>
              </a:defRPr>
            </a:lvl2pPr>
            <a:lvl3pPr marL="1142971" indent="-228594" eaLnBrk="0" hangingPunct="0">
              <a:defRPr sz="2400">
                <a:solidFill>
                  <a:schemeClr val="tx1"/>
                </a:solidFill>
                <a:latin typeface="Arial" panose="020B0604020202020204" pitchFamily="34" charset="0"/>
                <a:ea typeface="ＭＳ Ｐゴシック" panose="020B0600070205080204" pitchFamily="34" charset="-128"/>
              </a:defRPr>
            </a:lvl3pPr>
            <a:lvl4pPr marL="1600160" indent="-228594" eaLnBrk="0" hangingPunct="0">
              <a:defRPr sz="2400">
                <a:solidFill>
                  <a:schemeClr val="tx1"/>
                </a:solidFill>
                <a:latin typeface="Arial" panose="020B0604020202020204" pitchFamily="34" charset="0"/>
                <a:ea typeface="ＭＳ Ｐゴシック" panose="020B0600070205080204" pitchFamily="34" charset="-128"/>
              </a:defRPr>
            </a:lvl4pPr>
            <a:lvl5pPr marL="2057349" indent="-228594" eaLnBrk="0" hangingPunct="0">
              <a:defRPr sz="2400">
                <a:solidFill>
                  <a:schemeClr val="tx1"/>
                </a:solidFill>
                <a:latin typeface="Arial" panose="020B0604020202020204" pitchFamily="34" charset="0"/>
                <a:ea typeface="ＭＳ Ｐゴシック" panose="020B0600070205080204" pitchFamily="34" charset="-128"/>
              </a:defRPr>
            </a:lvl5pPr>
            <a:lvl6pPr marL="2514537"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726"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8914"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103"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09585" eaLnBrk="1" fontAlgn="base" hangingPunct="1">
              <a:spcBef>
                <a:spcPct val="0"/>
              </a:spcBef>
              <a:spcAft>
                <a:spcPct val="0"/>
              </a:spcAft>
            </a:pPr>
            <a:fld id="{F5E1FED0-25BA-422A-9B46-973EA832148A}" type="datetime1">
              <a:rPr lang="zh-CN" altLang="en-US" sz="1200" smtClean="0">
                <a:solidFill>
                  <a:srgbClr val="898989"/>
                </a:solidFill>
              </a:rPr>
              <a:t>2020/12/7</a:t>
            </a:fld>
            <a:endParaRPr lang="en-US" altLang="zh-CN" sz="1200">
              <a:solidFill>
                <a:srgbClr val="898989"/>
              </a:solidFill>
            </a:endParaRPr>
          </a:p>
        </p:txBody>
      </p:sp>
      <p:sp>
        <p:nvSpPr>
          <p:cNvPr id="4" name="Slide Number Placeholder 3">
            <a:extLst>
              <a:ext uri="{FF2B5EF4-FFF2-40B4-BE49-F238E27FC236}">
                <a16:creationId xmlns:a16="http://schemas.microsoft.com/office/drawing/2014/main" id="{34CD1A2C-19C2-4B05-9E1E-D53492C7B9AD}"/>
              </a:ext>
            </a:extLst>
          </p:cNvPr>
          <p:cNvSpPr>
            <a:spLocks noGrp="1"/>
          </p:cNvSpPr>
          <p:nvPr>
            <p:ph type="sldNum" sz="quarter" idx="15"/>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32" indent="-285744" eaLnBrk="0" hangingPunct="0">
              <a:defRPr sz="2400">
                <a:solidFill>
                  <a:schemeClr val="tx1"/>
                </a:solidFill>
                <a:latin typeface="Arial" panose="020B0604020202020204" pitchFamily="34" charset="0"/>
                <a:ea typeface="ＭＳ Ｐゴシック" panose="020B0600070205080204" pitchFamily="34" charset="-128"/>
              </a:defRPr>
            </a:lvl2pPr>
            <a:lvl3pPr marL="1142971" indent="-228594" eaLnBrk="0" hangingPunct="0">
              <a:defRPr sz="2400">
                <a:solidFill>
                  <a:schemeClr val="tx1"/>
                </a:solidFill>
                <a:latin typeface="Arial" panose="020B0604020202020204" pitchFamily="34" charset="0"/>
                <a:ea typeface="ＭＳ Ｐゴシック" panose="020B0600070205080204" pitchFamily="34" charset="-128"/>
              </a:defRPr>
            </a:lvl3pPr>
            <a:lvl4pPr marL="1600160" indent="-228594" eaLnBrk="0" hangingPunct="0">
              <a:defRPr sz="2400">
                <a:solidFill>
                  <a:schemeClr val="tx1"/>
                </a:solidFill>
                <a:latin typeface="Arial" panose="020B0604020202020204" pitchFamily="34" charset="0"/>
                <a:ea typeface="ＭＳ Ｐゴシック" panose="020B0600070205080204" pitchFamily="34" charset="-128"/>
              </a:defRPr>
            </a:lvl4pPr>
            <a:lvl5pPr marL="2057349" indent="-228594" eaLnBrk="0" hangingPunct="0">
              <a:defRPr sz="2400">
                <a:solidFill>
                  <a:schemeClr val="tx1"/>
                </a:solidFill>
                <a:latin typeface="Arial" panose="020B0604020202020204" pitchFamily="34" charset="0"/>
                <a:ea typeface="ＭＳ Ｐゴシック" panose="020B0600070205080204" pitchFamily="34" charset="-128"/>
              </a:defRPr>
            </a:lvl5pPr>
            <a:lvl6pPr marL="2514537"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726"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8914"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103"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09585" eaLnBrk="1" fontAlgn="base" hangingPunct="1">
              <a:spcBef>
                <a:spcPct val="0"/>
              </a:spcBef>
              <a:spcAft>
                <a:spcPct val="0"/>
              </a:spcAft>
            </a:pPr>
            <a:fld id="{B22A244B-3544-4EFD-A269-7ADA119D8E36}" type="slidenum">
              <a:rPr lang="en-US" altLang="zh-CN" sz="1200">
                <a:solidFill>
                  <a:srgbClr val="898989"/>
                </a:solidFill>
              </a:rPr>
              <a:pPr defTabSz="609585" eaLnBrk="1" fontAlgn="base" hangingPunct="1">
                <a:spcBef>
                  <a:spcPct val="0"/>
                </a:spcBef>
                <a:spcAft>
                  <a:spcPct val="0"/>
                </a:spcAft>
              </a:pPr>
              <a:t>10</a:t>
            </a:fld>
            <a:endParaRPr lang="en-US" altLang="zh-CN" sz="1200">
              <a:solidFill>
                <a:srgbClr val="898989"/>
              </a:solidFill>
            </a:endParaRPr>
          </a:p>
        </p:txBody>
      </p:sp>
      <p:sp>
        <p:nvSpPr>
          <p:cNvPr id="10" name="Title 1">
            <a:extLst>
              <a:ext uri="{FF2B5EF4-FFF2-40B4-BE49-F238E27FC236}">
                <a16:creationId xmlns:a16="http://schemas.microsoft.com/office/drawing/2014/main" id="{E04889EF-F013-4B00-AC53-F05A9779FDB0}"/>
              </a:ext>
            </a:extLst>
          </p:cNvPr>
          <p:cNvSpPr txBox="1">
            <a:spLocks/>
          </p:cNvSpPr>
          <p:nvPr/>
        </p:nvSpPr>
        <p:spPr>
          <a:xfrm>
            <a:off x="946689" y="128053"/>
            <a:ext cx="8379542" cy="2387600"/>
          </a:xfrm>
          <a:prstGeom prst="rect">
            <a:avLst/>
          </a:prstGeom>
        </p:spPr>
        <p:txBody>
          <a:bodyPr>
            <a:normAutofit fontScale="97500"/>
          </a:bodyPr>
          <a:lstStyle>
            <a:lvl1pPr algn="ctr" defTabSz="457189"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2pPr>
            <a:lvl3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3pPr>
            <a:lvl4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4pPr>
            <a:lvl5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5pPr>
            <a:lvl6pPr marL="457189"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377"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566"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754"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9pPr>
          </a:lstStyle>
          <a:p>
            <a:pPr algn="l"/>
            <a:r>
              <a:rPr lang="en-US" sz="4000" dirty="0">
                <a:solidFill>
                  <a:schemeClr val="bg1"/>
                </a:solidFill>
                <a:latin typeface="Times New Roman" panose="02020603050405020304" pitchFamily="18" charset="0"/>
                <a:cs typeface="Times New Roman" panose="02020603050405020304" pitchFamily="18" charset="0"/>
              </a:rPr>
              <a:t>8. Trading on Simulated Market (con.)</a:t>
            </a:r>
          </a:p>
        </p:txBody>
      </p:sp>
      <p:sp>
        <p:nvSpPr>
          <p:cNvPr id="2" name="TextBox 1">
            <a:extLst>
              <a:ext uri="{FF2B5EF4-FFF2-40B4-BE49-F238E27FC236}">
                <a16:creationId xmlns:a16="http://schemas.microsoft.com/office/drawing/2014/main" id="{807AB914-2C35-4781-ACD3-096946788A3C}"/>
              </a:ext>
            </a:extLst>
          </p:cNvPr>
          <p:cNvSpPr txBox="1"/>
          <p:nvPr/>
        </p:nvSpPr>
        <p:spPr>
          <a:xfrm>
            <a:off x="0" y="952521"/>
            <a:ext cx="278794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The whole process in detail:</a:t>
            </a:r>
          </a:p>
        </p:txBody>
      </p:sp>
      <p:pic>
        <p:nvPicPr>
          <p:cNvPr id="6" name="Picture 5">
            <a:extLst>
              <a:ext uri="{FF2B5EF4-FFF2-40B4-BE49-F238E27FC236}">
                <a16:creationId xmlns:a16="http://schemas.microsoft.com/office/drawing/2014/main" id="{3620FEBF-3BAE-47DE-ACFD-52B32AC5E86B}"/>
              </a:ext>
            </a:extLst>
          </p:cNvPr>
          <p:cNvPicPr/>
          <p:nvPr/>
        </p:nvPicPr>
        <p:blipFill>
          <a:blip r:embed="rId2"/>
          <a:stretch>
            <a:fillRect/>
          </a:stretch>
        </p:blipFill>
        <p:spPr>
          <a:xfrm>
            <a:off x="1793558" y="1321854"/>
            <a:ext cx="5707172" cy="5408094"/>
          </a:xfrm>
          <a:prstGeom prst="rect">
            <a:avLst/>
          </a:prstGeom>
        </p:spPr>
      </p:pic>
    </p:spTree>
    <p:extLst>
      <p:ext uri="{BB962C8B-B14F-4D97-AF65-F5344CB8AC3E}">
        <p14:creationId xmlns:p14="http://schemas.microsoft.com/office/powerpoint/2010/main" val="1332133086"/>
      </p:ext>
    </p:extLst>
  </p:cSld>
  <p:clrMapOvr>
    <a:masterClrMapping/>
  </p:clrMapOvr>
  <p:transition>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F94CD4-D61A-4C80-8069-08B5E8984A3D}"/>
              </a:ext>
            </a:extLst>
          </p:cNvPr>
          <p:cNvSpPr>
            <a:spLocks noGrp="1"/>
          </p:cNvSpPr>
          <p:nvPr>
            <p:ph type="dt" sz="quarter" idx="14"/>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32" indent="-285744" eaLnBrk="0" hangingPunct="0">
              <a:defRPr sz="2400">
                <a:solidFill>
                  <a:schemeClr val="tx1"/>
                </a:solidFill>
                <a:latin typeface="Arial" panose="020B0604020202020204" pitchFamily="34" charset="0"/>
                <a:ea typeface="ＭＳ Ｐゴシック" panose="020B0600070205080204" pitchFamily="34" charset="-128"/>
              </a:defRPr>
            </a:lvl2pPr>
            <a:lvl3pPr marL="1142971" indent="-228594" eaLnBrk="0" hangingPunct="0">
              <a:defRPr sz="2400">
                <a:solidFill>
                  <a:schemeClr val="tx1"/>
                </a:solidFill>
                <a:latin typeface="Arial" panose="020B0604020202020204" pitchFamily="34" charset="0"/>
                <a:ea typeface="ＭＳ Ｐゴシック" panose="020B0600070205080204" pitchFamily="34" charset="-128"/>
              </a:defRPr>
            </a:lvl3pPr>
            <a:lvl4pPr marL="1600160" indent="-228594" eaLnBrk="0" hangingPunct="0">
              <a:defRPr sz="2400">
                <a:solidFill>
                  <a:schemeClr val="tx1"/>
                </a:solidFill>
                <a:latin typeface="Arial" panose="020B0604020202020204" pitchFamily="34" charset="0"/>
                <a:ea typeface="ＭＳ Ｐゴシック" panose="020B0600070205080204" pitchFamily="34" charset="-128"/>
              </a:defRPr>
            </a:lvl4pPr>
            <a:lvl5pPr marL="2057349" indent="-228594" eaLnBrk="0" hangingPunct="0">
              <a:defRPr sz="2400">
                <a:solidFill>
                  <a:schemeClr val="tx1"/>
                </a:solidFill>
                <a:latin typeface="Arial" panose="020B0604020202020204" pitchFamily="34" charset="0"/>
                <a:ea typeface="ＭＳ Ｐゴシック" panose="020B0600070205080204" pitchFamily="34" charset="-128"/>
              </a:defRPr>
            </a:lvl5pPr>
            <a:lvl6pPr marL="2514537"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726"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8914"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103"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09585" eaLnBrk="1" fontAlgn="base" hangingPunct="1">
              <a:spcBef>
                <a:spcPct val="0"/>
              </a:spcBef>
              <a:spcAft>
                <a:spcPct val="0"/>
              </a:spcAft>
            </a:pPr>
            <a:fld id="{F5E1FED0-25BA-422A-9B46-973EA832148A}" type="datetime1">
              <a:rPr lang="zh-CN" altLang="en-US" sz="1200" smtClean="0">
                <a:solidFill>
                  <a:srgbClr val="898989"/>
                </a:solidFill>
              </a:rPr>
              <a:t>2020/12/7</a:t>
            </a:fld>
            <a:endParaRPr lang="en-US" altLang="zh-CN" sz="1200">
              <a:solidFill>
                <a:srgbClr val="898989"/>
              </a:solidFill>
            </a:endParaRPr>
          </a:p>
        </p:txBody>
      </p:sp>
      <p:sp>
        <p:nvSpPr>
          <p:cNvPr id="4" name="Slide Number Placeholder 3">
            <a:extLst>
              <a:ext uri="{FF2B5EF4-FFF2-40B4-BE49-F238E27FC236}">
                <a16:creationId xmlns:a16="http://schemas.microsoft.com/office/drawing/2014/main" id="{34CD1A2C-19C2-4B05-9E1E-D53492C7B9AD}"/>
              </a:ext>
            </a:extLst>
          </p:cNvPr>
          <p:cNvSpPr>
            <a:spLocks noGrp="1"/>
          </p:cNvSpPr>
          <p:nvPr>
            <p:ph type="sldNum" sz="quarter" idx="15"/>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32" indent="-285744" eaLnBrk="0" hangingPunct="0">
              <a:defRPr sz="2400">
                <a:solidFill>
                  <a:schemeClr val="tx1"/>
                </a:solidFill>
                <a:latin typeface="Arial" panose="020B0604020202020204" pitchFamily="34" charset="0"/>
                <a:ea typeface="ＭＳ Ｐゴシック" panose="020B0600070205080204" pitchFamily="34" charset="-128"/>
              </a:defRPr>
            </a:lvl2pPr>
            <a:lvl3pPr marL="1142971" indent="-228594" eaLnBrk="0" hangingPunct="0">
              <a:defRPr sz="2400">
                <a:solidFill>
                  <a:schemeClr val="tx1"/>
                </a:solidFill>
                <a:latin typeface="Arial" panose="020B0604020202020204" pitchFamily="34" charset="0"/>
                <a:ea typeface="ＭＳ Ｐゴシック" panose="020B0600070205080204" pitchFamily="34" charset="-128"/>
              </a:defRPr>
            </a:lvl3pPr>
            <a:lvl4pPr marL="1600160" indent="-228594" eaLnBrk="0" hangingPunct="0">
              <a:defRPr sz="2400">
                <a:solidFill>
                  <a:schemeClr val="tx1"/>
                </a:solidFill>
                <a:latin typeface="Arial" panose="020B0604020202020204" pitchFamily="34" charset="0"/>
                <a:ea typeface="ＭＳ Ｐゴシック" panose="020B0600070205080204" pitchFamily="34" charset="-128"/>
              </a:defRPr>
            </a:lvl4pPr>
            <a:lvl5pPr marL="2057349" indent="-228594" eaLnBrk="0" hangingPunct="0">
              <a:defRPr sz="2400">
                <a:solidFill>
                  <a:schemeClr val="tx1"/>
                </a:solidFill>
                <a:latin typeface="Arial" panose="020B0604020202020204" pitchFamily="34" charset="0"/>
                <a:ea typeface="ＭＳ Ｐゴシック" panose="020B0600070205080204" pitchFamily="34" charset="-128"/>
              </a:defRPr>
            </a:lvl5pPr>
            <a:lvl6pPr marL="2514537"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726"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8914"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103"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09585" eaLnBrk="1" fontAlgn="base" hangingPunct="1">
              <a:spcBef>
                <a:spcPct val="0"/>
              </a:spcBef>
              <a:spcAft>
                <a:spcPct val="0"/>
              </a:spcAft>
            </a:pPr>
            <a:fld id="{B22A244B-3544-4EFD-A269-7ADA119D8E36}" type="slidenum">
              <a:rPr lang="en-US" altLang="zh-CN" sz="1200">
                <a:solidFill>
                  <a:srgbClr val="898989"/>
                </a:solidFill>
              </a:rPr>
              <a:pPr defTabSz="609585" eaLnBrk="1" fontAlgn="base" hangingPunct="1">
                <a:spcBef>
                  <a:spcPct val="0"/>
                </a:spcBef>
                <a:spcAft>
                  <a:spcPct val="0"/>
                </a:spcAft>
              </a:pPr>
              <a:t>11</a:t>
            </a:fld>
            <a:endParaRPr lang="en-US" altLang="zh-CN" sz="1200">
              <a:solidFill>
                <a:srgbClr val="898989"/>
              </a:solidFill>
            </a:endParaRPr>
          </a:p>
        </p:txBody>
      </p:sp>
      <p:sp>
        <p:nvSpPr>
          <p:cNvPr id="10" name="Title 1">
            <a:extLst>
              <a:ext uri="{FF2B5EF4-FFF2-40B4-BE49-F238E27FC236}">
                <a16:creationId xmlns:a16="http://schemas.microsoft.com/office/drawing/2014/main" id="{E04889EF-F013-4B00-AC53-F05A9779FDB0}"/>
              </a:ext>
            </a:extLst>
          </p:cNvPr>
          <p:cNvSpPr txBox="1">
            <a:spLocks/>
          </p:cNvSpPr>
          <p:nvPr/>
        </p:nvSpPr>
        <p:spPr>
          <a:xfrm>
            <a:off x="946689" y="128053"/>
            <a:ext cx="8379542" cy="2387600"/>
          </a:xfrm>
          <a:prstGeom prst="rect">
            <a:avLst/>
          </a:prstGeom>
        </p:spPr>
        <p:txBody>
          <a:bodyPr>
            <a:normAutofit fontScale="97500"/>
          </a:bodyPr>
          <a:lstStyle>
            <a:lvl1pPr algn="ctr" defTabSz="457189"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2pPr>
            <a:lvl3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3pPr>
            <a:lvl4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4pPr>
            <a:lvl5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5pPr>
            <a:lvl6pPr marL="457189"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377"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566"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754"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9pPr>
          </a:lstStyle>
          <a:p>
            <a:pPr algn="l"/>
            <a:r>
              <a:rPr lang="en-US" sz="4000" dirty="0">
                <a:solidFill>
                  <a:schemeClr val="bg1"/>
                </a:solidFill>
                <a:latin typeface="Times New Roman" panose="02020603050405020304" pitchFamily="18" charset="0"/>
                <a:cs typeface="Times New Roman" panose="02020603050405020304" pitchFamily="18" charset="0"/>
              </a:rPr>
              <a:t>9. Movie Demo</a:t>
            </a:r>
          </a:p>
        </p:txBody>
      </p:sp>
      <p:sp>
        <p:nvSpPr>
          <p:cNvPr id="7" name="标题 1">
            <a:extLst>
              <a:ext uri="{FF2B5EF4-FFF2-40B4-BE49-F238E27FC236}">
                <a16:creationId xmlns:a16="http://schemas.microsoft.com/office/drawing/2014/main" id="{F102E69E-1AEB-4586-9AA0-4BB344A6EA69}"/>
              </a:ext>
            </a:extLst>
          </p:cNvPr>
          <p:cNvSpPr txBox="1">
            <a:spLocks/>
          </p:cNvSpPr>
          <p:nvPr/>
        </p:nvSpPr>
        <p:spPr>
          <a:xfrm>
            <a:off x="108154" y="967668"/>
            <a:ext cx="9035846" cy="557177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000" dirty="0">
                <a:latin typeface="Times New Roman" panose="02020603050405020304" pitchFamily="18" charset="0"/>
                <a:cs typeface="Times New Roman" panose="02020603050405020304" pitchFamily="18" charset="0"/>
              </a:rPr>
              <a:t>Steps:</a:t>
            </a:r>
          </a:p>
          <a:p>
            <a:endParaRPr lang="en-US" altLang="zh-CN" sz="2000" i="1" dirty="0">
              <a:latin typeface="Times New Roman" panose="02020603050405020304" pitchFamily="18" charset="0"/>
              <a:cs typeface="Times New Roman" panose="02020603050405020304" pitchFamily="18" charset="0"/>
            </a:endParaRPr>
          </a:p>
          <a:p>
            <a:r>
              <a:rPr lang="en-US" altLang="zh-CN" sz="2000" i="1" dirty="0">
                <a:latin typeface="Times New Roman" panose="02020603050405020304" pitchFamily="18" charset="0"/>
                <a:cs typeface="Times New Roman" panose="02020603050405020304" pitchFamily="18" charset="0"/>
              </a:rPr>
              <a:t>Part1. Stock Selection, Train Model, Back Testing, Probation Testing, Database Presenting.</a:t>
            </a:r>
          </a:p>
          <a:p>
            <a:pPr marL="457200" indent="-457200">
              <a:buAutoNum type="arabicPeriod"/>
            </a:pPr>
            <a:endParaRPr lang="en-US" altLang="zh-CN" sz="2000" i="1" dirty="0">
              <a:latin typeface="Times New Roman" panose="02020603050405020304" pitchFamily="18" charset="0"/>
              <a:cs typeface="Times New Roman" panose="02020603050405020304" pitchFamily="18" charset="0"/>
            </a:endParaRPr>
          </a:p>
          <a:p>
            <a:r>
              <a:rPr lang="en-US" altLang="zh-CN" sz="2000" i="1" dirty="0">
                <a:latin typeface="Times New Roman" panose="02020603050405020304" pitchFamily="18" charset="0"/>
                <a:cs typeface="Times New Roman" panose="02020603050405020304" pitchFamily="18" charset="0"/>
              </a:rPr>
              <a:t>Part2. Auto Trading, Auto Trading Result &amp; Analysis Page, Client Down.</a:t>
            </a:r>
          </a:p>
          <a:p>
            <a:endParaRPr lang="en-US" altLang="zh-CN" sz="2000" dirty="0">
              <a:latin typeface="Times New Roman" panose="02020603050405020304" pitchFamily="18" charset="0"/>
              <a:cs typeface="Times New Roman" panose="02020603050405020304" pitchFamily="18" charset="0"/>
            </a:endParaRPr>
          </a:p>
          <a:p>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761151"/>
      </p:ext>
    </p:extLst>
  </p:cSld>
  <p:clrMapOvr>
    <a:masterClrMapping/>
  </p:clrMapOvr>
  <p:transition>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F94CD4-D61A-4C80-8069-08B5E8984A3D}"/>
              </a:ext>
            </a:extLst>
          </p:cNvPr>
          <p:cNvSpPr>
            <a:spLocks noGrp="1"/>
          </p:cNvSpPr>
          <p:nvPr>
            <p:ph type="dt" sz="quarter" idx="14"/>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32" indent="-285744" eaLnBrk="0" hangingPunct="0">
              <a:defRPr sz="2400">
                <a:solidFill>
                  <a:schemeClr val="tx1"/>
                </a:solidFill>
                <a:latin typeface="Arial" panose="020B0604020202020204" pitchFamily="34" charset="0"/>
                <a:ea typeface="ＭＳ Ｐゴシック" panose="020B0600070205080204" pitchFamily="34" charset="-128"/>
              </a:defRPr>
            </a:lvl2pPr>
            <a:lvl3pPr marL="1142971" indent="-228594" eaLnBrk="0" hangingPunct="0">
              <a:defRPr sz="2400">
                <a:solidFill>
                  <a:schemeClr val="tx1"/>
                </a:solidFill>
                <a:latin typeface="Arial" panose="020B0604020202020204" pitchFamily="34" charset="0"/>
                <a:ea typeface="ＭＳ Ｐゴシック" panose="020B0600070205080204" pitchFamily="34" charset="-128"/>
              </a:defRPr>
            </a:lvl3pPr>
            <a:lvl4pPr marL="1600160" indent="-228594" eaLnBrk="0" hangingPunct="0">
              <a:defRPr sz="2400">
                <a:solidFill>
                  <a:schemeClr val="tx1"/>
                </a:solidFill>
                <a:latin typeface="Arial" panose="020B0604020202020204" pitchFamily="34" charset="0"/>
                <a:ea typeface="ＭＳ Ｐゴシック" panose="020B0600070205080204" pitchFamily="34" charset="-128"/>
              </a:defRPr>
            </a:lvl4pPr>
            <a:lvl5pPr marL="2057349" indent="-228594" eaLnBrk="0" hangingPunct="0">
              <a:defRPr sz="2400">
                <a:solidFill>
                  <a:schemeClr val="tx1"/>
                </a:solidFill>
                <a:latin typeface="Arial" panose="020B0604020202020204" pitchFamily="34" charset="0"/>
                <a:ea typeface="ＭＳ Ｐゴシック" panose="020B0600070205080204" pitchFamily="34" charset="-128"/>
              </a:defRPr>
            </a:lvl5pPr>
            <a:lvl6pPr marL="2514537"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726"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8914"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103"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09585" eaLnBrk="1" fontAlgn="base" hangingPunct="1">
              <a:spcBef>
                <a:spcPct val="0"/>
              </a:spcBef>
              <a:spcAft>
                <a:spcPct val="0"/>
              </a:spcAft>
            </a:pPr>
            <a:fld id="{F5E1FED0-25BA-422A-9B46-973EA832148A}" type="datetime1">
              <a:rPr lang="zh-CN" altLang="en-US" sz="1200" smtClean="0">
                <a:solidFill>
                  <a:srgbClr val="898989"/>
                </a:solidFill>
              </a:rPr>
              <a:t>2020/12/7</a:t>
            </a:fld>
            <a:endParaRPr lang="en-US" altLang="zh-CN" sz="1200">
              <a:solidFill>
                <a:srgbClr val="898989"/>
              </a:solidFill>
            </a:endParaRPr>
          </a:p>
        </p:txBody>
      </p:sp>
      <p:sp>
        <p:nvSpPr>
          <p:cNvPr id="4" name="Slide Number Placeholder 3">
            <a:extLst>
              <a:ext uri="{FF2B5EF4-FFF2-40B4-BE49-F238E27FC236}">
                <a16:creationId xmlns:a16="http://schemas.microsoft.com/office/drawing/2014/main" id="{34CD1A2C-19C2-4B05-9E1E-D53492C7B9AD}"/>
              </a:ext>
            </a:extLst>
          </p:cNvPr>
          <p:cNvSpPr>
            <a:spLocks noGrp="1"/>
          </p:cNvSpPr>
          <p:nvPr>
            <p:ph type="sldNum" sz="quarter" idx="15"/>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32" indent="-285744" eaLnBrk="0" hangingPunct="0">
              <a:defRPr sz="2400">
                <a:solidFill>
                  <a:schemeClr val="tx1"/>
                </a:solidFill>
                <a:latin typeface="Arial" panose="020B0604020202020204" pitchFamily="34" charset="0"/>
                <a:ea typeface="ＭＳ Ｐゴシック" panose="020B0600070205080204" pitchFamily="34" charset="-128"/>
              </a:defRPr>
            </a:lvl2pPr>
            <a:lvl3pPr marL="1142971" indent="-228594" eaLnBrk="0" hangingPunct="0">
              <a:defRPr sz="2400">
                <a:solidFill>
                  <a:schemeClr val="tx1"/>
                </a:solidFill>
                <a:latin typeface="Arial" panose="020B0604020202020204" pitchFamily="34" charset="0"/>
                <a:ea typeface="ＭＳ Ｐゴシック" panose="020B0600070205080204" pitchFamily="34" charset="-128"/>
              </a:defRPr>
            </a:lvl3pPr>
            <a:lvl4pPr marL="1600160" indent="-228594" eaLnBrk="0" hangingPunct="0">
              <a:defRPr sz="2400">
                <a:solidFill>
                  <a:schemeClr val="tx1"/>
                </a:solidFill>
                <a:latin typeface="Arial" panose="020B0604020202020204" pitchFamily="34" charset="0"/>
                <a:ea typeface="ＭＳ Ｐゴシック" panose="020B0600070205080204" pitchFamily="34" charset="-128"/>
              </a:defRPr>
            </a:lvl4pPr>
            <a:lvl5pPr marL="2057349" indent="-228594" eaLnBrk="0" hangingPunct="0">
              <a:defRPr sz="2400">
                <a:solidFill>
                  <a:schemeClr val="tx1"/>
                </a:solidFill>
                <a:latin typeface="Arial" panose="020B0604020202020204" pitchFamily="34" charset="0"/>
                <a:ea typeface="ＭＳ Ｐゴシック" panose="020B0600070205080204" pitchFamily="34" charset="-128"/>
              </a:defRPr>
            </a:lvl5pPr>
            <a:lvl6pPr marL="2514537"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726"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8914"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103"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09585" eaLnBrk="1" fontAlgn="base" hangingPunct="1">
              <a:spcBef>
                <a:spcPct val="0"/>
              </a:spcBef>
              <a:spcAft>
                <a:spcPct val="0"/>
              </a:spcAft>
            </a:pPr>
            <a:fld id="{B22A244B-3544-4EFD-A269-7ADA119D8E36}" type="slidenum">
              <a:rPr lang="en-US" altLang="zh-CN" sz="1200">
                <a:solidFill>
                  <a:srgbClr val="898989"/>
                </a:solidFill>
              </a:rPr>
              <a:pPr defTabSz="609585" eaLnBrk="1" fontAlgn="base" hangingPunct="1">
                <a:spcBef>
                  <a:spcPct val="0"/>
                </a:spcBef>
                <a:spcAft>
                  <a:spcPct val="0"/>
                </a:spcAft>
              </a:pPr>
              <a:t>12</a:t>
            </a:fld>
            <a:endParaRPr lang="en-US" altLang="zh-CN" sz="1200">
              <a:solidFill>
                <a:srgbClr val="898989"/>
              </a:solidFill>
            </a:endParaRPr>
          </a:p>
        </p:txBody>
      </p:sp>
      <p:sp>
        <p:nvSpPr>
          <p:cNvPr id="10" name="Title 1">
            <a:extLst>
              <a:ext uri="{FF2B5EF4-FFF2-40B4-BE49-F238E27FC236}">
                <a16:creationId xmlns:a16="http://schemas.microsoft.com/office/drawing/2014/main" id="{E04889EF-F013-4B00-AC53-F05A9779FDB0}"/>
              </a:ext>
            </a:extLst>
          </p:cNvPr>
          <p:cNvSpPr txBox="1">
            <a:spLocks/>
          </p:cNvSpPr>
          <p:nvPr/>
        </p:nvSpPr>
        <p:spPr>
          <a:xfrm>
            <a:off x="946689" y="128053"/>
            <a:ext cx="8379542" cy="2387600"/>
          </a:xfrm>
          <a:prstGeom prst="rect">
            <a:avLst/>
          </a:prstGeom>
        </p:spPr>
        <p:txBody>
          <a:bodyPr>
            <a:normAutofit fontScale="97500"/>
          </a:bodyPr>
          <a:lstStyle>
            <a:lvl1pPr algn="ctr" defTabSz="457189"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2pPr>
            <a:lvl3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3pPr>
            <a:lvl4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4pPr>
            <a:lvl5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5pPr>
            <a:lvl6pPr marL="457189"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377"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566"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754"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9pPr>
          </a:lstStyle>
          <a:p>
            <a:pPr algn="l"/>
            <a:r>
              <a:rPr lang="en-US" sz="4000" dirty="0">
                <a:solidFill>
                  <a:schemeClr val="bg1"/>
                </a:solidFill>
                <a:latin typeface="Times New Roman" panose="02020603050405020304" pitchFamily="18" charset="0"/>
                <a:cs typeface="Times New Roman" panose="02020603050405020304" pitchFamily="18" charset="0"/>
              </a:rPr>
              <a:t>10. Future Improvement</a:t>
            </a:r>
          </a:p>
        </p:txBody>
      </p:sp>
      <p:sp>
        <p:nvSpPr>
          <p:cNvPr id="2" name="Rectangle 1">
            <a:extLst>
              <a:ext uri="{FF2B5EF4-FFF2-40B4-BE49-F238E27FC236}">
                <a16:creationId xmlns:a16="http://schemas.microsoft.com/office/drawing/2014/main" id="{DC54C3B0-C880-42A5-B64F-F67F3DF81F31}"/>
              </a:ext>
            </a:extLst>
          </p:cNvPr>
          <p:cNvSpPr/>
          <p:nvPr/>
        </p:nvSpPr>
        <p:spPr>
          <a:xfrm>
            <a:off x="307259" y="1094777"/>
            <a:ext cx="8379541" cy="4847353"/>
          </a:xfrm>
          <a:prstGeom prst="rect">
            <a:avLst/>
          </a:prstGeom>
        </p:spPr>
        <p:txBody>
          <a:bodyPr wrap="square">
            <a:spAutoFit/>
          </a:bodyPr>
          <a:lstStyle/>
          <a:p>
            <a:pPr marR="0" lvl="0">
              <a:lnSpc>
                <a:spcPct val="107000"/>
              </a:lnSpc>
              <a:spcBef>
                <a:spcPts val="0"/>
              </a:spcBef>
              <a:spcAft>
                <a:spcPts val="800"/>
              </a:spcAft>
            </a:pPr>
            <a:r>
              <a:rPr lang="en-US" sz="1600" b="1" dirty="0">
                <a:latin typeface="Times New Roman" panose="02020603050405020304" pitchFamily="18" charset="0"/>
                <a:ea typeface="等线" panose="02010600030101010101" pitchFamily="2" charset="-122"/>
                <a:cs typeface="Times New Roman" panose="02020603050405020304" pitchFamily="18" charset="0"/>
              </a:rPr>
              <a:t>1. Parameters Training</a:t>
            </a:r>
            <a:endParaRPr lang="en-US" sz="1600" dirty="0">
              <a:latin typeface="Times New Roman" panose="02020603050405020304" pitchFamily="18" charset="0"/>
              <a:ea typeface="等线" panose="02010600030101010101" pitchFamily="2" charset="-122"/>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等线" panose="02010600030101010101" pitchFamily="2" charset="-122"/>
                <a:cs typeface="Times New Roman" panose="02020603050405020304" pitchFamily="18" charset="0"/>
              </a:rPr>
              <a:t>The </a:t>
            </a:r>
            <a:r>
              <a:rPr lang="en-US" sz="1600" dirty="0" err="1">
                <a:latin typeface="Times New Roman" panose="02020603050405020304" pitchFamily="18" charset="0"/>
                <a:ea typeface="等线" panose="02010600030101010101" pitchFamily="2" charset="-122"/>
                <a:cs typeface="Times New Roman" panose="02020603050405020304" pitchFamily="18" charset="0"/>
              </a:rPr>
              <a:t>PnL</a:t>
            </a:r>
            <a:r>
              <a:rPr lang="en-US" sz="1600" dirty="0">
                <a:latin typeface="Times New Roman" panose="02020603050405020304" pitchFamily="18" charset="0"/>
                <a:ea typeface="等线" panose="02010600030101010101" pitchFamily="2" charset="-122"/>
                <a:cs typeface="Times New Roman" panose="02020603050405020304" pitchFamily="18" charset="0"/>
              </a:rPr>
              <a:t> may be good for the recent week, however, if we need to further prove it is profitable, we need to run it on other periods. That is because the profitability of the model is quite time-varying and the parameters we train are quite short-memory.</a:t>
            </a:r>
          </a:p>
          <a:p>
            <a:pPr>
              <a:lnSpc>
                <a:spcPct val="107000"/>
              </a:lnSpc>
              <a:spcAft>
                <a:spcPts val="800"/>
              </a:spcAft>
            </a:pPr>
            <a:r>
              <a:rPr lang="en-US" sz="1600" dirty="0">
                <a:latin typeface="Times New Roman" panose="02020603050405020304" pitchFamily="18" charset="0"/>
                <a:ea typeface="等线" panose="02010600030101010101" pitchFamily="2" charset="-122"/>
                <a:cs typeface="Times New Roman" panose="02020603050405020304" pitchFamily="18" charset="0"/>
              </a:rPr>
              <a:t>To Try: Train the params on a rolling basis, test the model on 4 single weeks following the training period. </a:t>
            </a:r>
          </a:p>
          <a:p>
            <a:pPr>
              <a:lnSpc>
                <a:spcPct val="107000"/>
              </a:lnSpc>
              <a:spcAft>
                <a:spcPts val="800"/>
              </a:spcAft>
            </a:pPr>
            <a:r>
              <a:rPr lang="en-US" sz="1600" b="1" dirty="0">
                <a:latin typeface="Times New Roman" panose="02020603050405020304" pitchFamily="18" charset="0"/>
                <a:ea typeface="等线" panose="02010600030101010101" pitchFamily="2" charset="-122"/>
                <a:cs typeface="Times New Roman" panose="02020603050405020304" pitchFamily="18" charset="0"/>
              </a:rPr>
              <a:t>2. Auto Trading Analysis Page</a:t>
            </a:r>
            <a:endParaRPr lang="en-US" sz="1600" dirty="0">
              <a:latin typeface="Times New Roman" panose="02020603050405020304" pitchFamily="18" charset="0"/>
              <a:ea typeface="等线" panose="02010600030101010101" pitchFamily="2" charset="-122"/>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等线" panose="02010600030101010101" pitchFamily="2" charset="-122"/>
                <a:cs typeface="Times New Roman" panose="02020603050405020304" pitchFamily="18" charset="0"/>
              </a:rPr>
              <a:t>The current Analysis page only separate the </a:t>
            </a:r>
            <a:r>
              <a:rPr lang="en-US" sz="1600" dirty="0" err="1">
                <a:latin typeface="Times New Roman" panose="02020603050405020304" pitchFamily="18" charset="0"/>
                <a:ea typeface="等线" panose="02010600030101010101" pitchFamily="2" charset="-122"/>
                <a:cs typeface="Times New Roman" panose="02020603050405020304" pitchFamily="18" charset="0"/>
              </a:rPr>
              <a:t>PnL</a:t>
            </a:r>
            <a:r>
              <a:rPr lang="en-US" sz="1600" dirty="0">
                <a:latin typeface="Times New Roman" panose="02020603050405020304" pitchFamily="18" charset="0"/>
                <a:ea typeface="等线" panose="02010600030101010101" pitchFamily="2" charset="-122"/>
                <a:cs typeface="Times New Roman" panose="02020603050405020304" pitchFamily="18" charset="0"/>
              </a:rPr>
              <a:t> to each stock. </a:t>
            </a:r>
          </a:p>
          <a:p>
            <a:pPr>
              <a:lnSpc>
                <a:spcPct val="107000"/>
              </a:lnSpc>
              <a:spcAft>
                <a:spcPts val="800"/>
              </a:spcAft>
            </a:pPr>
            <a:r>
              <a:rPr lang="en-US" sz="1600" dirty="0">
                <a:latin typeface="Times New Roman" panose="02020603050405020304" pitchFamily="18" charset="0"/>
                <a:ea typeface="等线" panose="02010600030101010101" pitchFamily="2" charset="-122"/>
                <a:cs typeface="Times New Roman" panose="02020603050405020304" pitchFamily="18" charset="0"/>
              </a:rPr>
              <a:t>To Do: Performance statistics calculated in trade level. For instance, Sharpe ratio, Information ratio, Win ratio, etc. We can even plug in </a:t>
            </a:r>
            <a:r>
              <a:rPr lang="en-US" sz="1600" dirty="0" err="1">
                <a:latin typeface="Times New Roman" panose="02020603050405020304" pitchFamily="18" charset="0"/>
                <a:ea typeface="等线" panose="02010600030101010101" pitchFamily="2" charset="-122"/>
                <a:cs typeface="Times New Roman" panose="02020603050405020304" pitchFamily="18" charset="0"/>
              </a:rPr>
              <a:t>PnL</a:t>
            </a:r>
            <a:r>
              <a:rPr lang="en-US" sz="1600" dirty="0">
                <a:latin typeface="Times New Roman" panose="02020603050405020304" pitchFamily="18" charset="0"/>
                <a:ea typeface="等线" panose="02010600030101010101" pitchFamily="2" charset="-122"/>
                <a:cs typeface="Times New Roman" panose="02020603050405020304" pitchFamily="18" charset="0"/>
              </a:rPr>
              <a:t> graphs into the page, can also show buy and sell points. </a:t>
            </a:r>
          </a:p>
          <a:p>
            <a:pPr>
              <a:lnSpc>
                <a:spcPct val="107000"/>
              </a:lnSpc>
              <a:spcAft>
                <a:spcPts val="800"/>
              </a:spcAft>
            </a:pPr>
            <a:r>
              <a:rPr lang="en-US" sz="1600" b="1" dirty="0">
                <a:latin typeface="Times New Roman" panose="02020603050405020304" pitchFamily="18" charset="0"/>
                <a:ea typeface="等线" panose="02010600030101010101" pitchFamily="2" charset="-122"/>
                <a:cs typeface="Times New Roman" panose="02020603050405020304" pitchFamily="18" charset="0"/>
              </a:rPr>
              <a:t>3. Auto Trading Logic</a:t>
            </a:r>
            <a:endParaRPr lang="en-US" sz="1600" dirty="0">
              <a:latin typeface="Times New Roman" panose="02020603050405020304" pitchFamily="18" charset="0"/>
              <a:ea typeface="等线" panose="02010600030101010101" pitchFamily="2" charset="-122"/>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等线" panose="02010600030101010101" pitchFamily="2" charset="-122"/>
                <a:cs typeface="Times New Roman" panose="02020603050405020304" pitchFamily="18" charset="0"/>
              </a:rPr>
              <a:t>Since we use timer in our program to pull order book every second, sometimes we cannot enter the right price that we want to trade. </a:t>
            </a:r>
          </a:p>
          <a:p>
            <a:pPr>
              <a:lnSpc>
                <a:spcPct val="107000"/>
              </a:lnSpc>
              <a:spcAft>
                <a:spcPts val="800"/>
              </a:spcAft>
            </a:pPr>
            <a:r>
              <a:rPr lang="en-US" sz="1600" dirty="0">
                <a:latin typeface="Times New Roman" panose="02020603050405020304" pitchFamily="18" charset="0"/>
                <a:ea typeface="等线" panose="02010600030101010101" pitchFamily="2" charset="-122"/>
                <a:cs typeface="Times New Roman" panose="02020603050405020304" pitchFamily="18" charset="0"/>
              </a:rPr>
              <a:t>To Try: We may find way to make our calculation process faster. Or we should make the time interval to be longer, in order to make sure our process finished before the update of order book.</a:t>
            </a:r>
          </a:p>
        </p:txBody>
      </p:sp>
    </p:spTree>
    <p:extLst>
      <p:ext uri="{BB962C8B-B14F-4D97-AF65-F5344CB8AC3E}">
        <p14:creationId xmlns:p14="http://schemas.microsoft.com/office/powerpoint/2010/main" val="372836772"/>
      </p:ext>
    </p:extLst>
  </p:cSld>
  <p:clrMapOvr>
    <a:masterClrMapping/>
  </p:clrMapOvr>
  <p:transition>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F94CD4-D61A-4C80-8069-08B5E8984A3D}"/>
              </a:ext>
            </a:extLst>
          </p:cNvPr>
          <p:cNvSpPr>
            <a:spLocks noGrp="1"/>
          </p:cNvSpPr>
          <p:nvPr>
            <p:ph type="dt" sz="quarter" idx="14"/>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32" indent="-285744" eaLnBrk="0" hangingPunct="0">
              <a:defRPr sz="2400">
                <a:solidFill>
                  <a:schemeClr val="tx1"/>
                </a:solidFill>
                <a:latin typeface="Arial" panose="020B0604020202020204" pitchFamily="34" charset="0"/>
                <a:ea typeface="ＭＳ Ｐゴシック" panose="020B0600070205080204" pitchFamily="34" charset="-128"/>
              </a:defRPr>
            </a:lvl2pPr>
            <a:lvl3pPr marL="1142971" indent="-228594" eaLnBrk="0" hangingPunct="0">
              <a:defRPr sz="2400">
                <a:solidFill>
                  <a:schemeClr val="tx1"/>
                </a:solidFill>
                <a:latin typeface="Arial" panose="020B0604020202020204" pitchFamily="34" charset="0"/>
                <a:ea typeface="ＭＳ Ｐゴシック" panose="020B0600070205080204" pitchFamily="34" charset="-128"/>
              </a:defRPr>
            </a:lvl3pPr>
            <a:lvl4pPr marL="1600160" indent="-228594" eaLnBrk="0" hangingPunct="0">
              <a:defRPr sz="2400">
                <a:solidFill>
                  <a:schemeClr val="tx1"/>
                </a:solidFill>
                <a:latin typeface="Arial" panose="020B0604020202020204" pitchFamily="34" charset="0"/>
                <a:ea typeface="ＭＳ Ｐゴシック" panose="020B0600070205080204" pitchFamily="34" charset="-128"/>
              </a:defRPr>
            </a:lvl4pPr>
            <a:lvl5pPr marL="2057349" indent="-228594" eaLnBrk="0" hangingPunct="0">
              <a:defRPr sz="2400">
                <a:solidFill>
                  <a:schemeClr val="tx1"/>
                </a:solidFill>
                <a:latin typeface="Arial" panose="020B0604020202020204" pitchFamily="34" charset="0"/>
                <a:ea typeface="ＭＳ Ｐゴシック" panose="020B0600070205080204" pitchFamily="34" charset="-128"/>
              </a:defRPr>
            </a:lvl5pPr>
            <a:lvl6pPr marL="2514537"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726"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8914"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103"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09585" eaLnBrk="1" fontAlgn="base" hangingPunct="1">
              <a:spcBef>
                <a:spcPct val="0"/>
              </a:spcBef>
              <a:spcAft>
                <a:spcPct val="0"/>
              </a:spcAft>
            </a:pPr>
            <a:fld id="{9B122AAF-3920-4172-BC9F-6FFFD9D1C650}" type="datetime1">
              <a:rPr lang="zh-CN" altLang="en-US" sz="1200" smtClean="0">
                <a:solidFill>
                  <a:srgbClr val="898989"/>
                </a:solidFill>
              </a:rPr>
              <a:t>2020/12/7</a:t>
            </a:fld>
            <a:endParaRPr lang="en-US" altLang="zh-CN" sz="1200">
              <a:solidFill>
                <a:srgbClr val="898989"/>
              </a:solidFill>
            </a:endParaRPr>
          </a:p>
        </p:txBody>
      </p:sp>
      <p:sp>
        <p:nvSpPr>
          <p:cNvPr id="4" name="Slide Number Placeholder 3">
            <a:extLst>
              <a:ext uri="{FF2B5EF4-FFF2-40B4-BE49-F238E27FC236}">
                <a16:creationId xmlns:a16="http://schemas.microsoft.com/office/drawing/2014/main" id="{34CD1A2C-19C2-4B05-9E1E-D53492C7B9AD}"/>
              </a:ext>
            </a:extLst>
          </p:cNvPr>
          <p:cNvSpPr>
            <a:spLocks noGrp="1"/>
          </p:cNvSpPr>
          <p:nvPr>
            <p:ph type="sldNum" sz="quarter" idx="15"/>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32" indent="-285744" eaLnBrk="0" hangingPunct="0">
              <a:defRPr sz="2400">
                <a:solidFill>
                  <a:schemeClr val="tx1"/>
                </a:solidFill>
                <a:latin typeface="Arial" panose="020B0604020202020204" pitchFamily="34" charset="0"/>
                <a:ea typeface="ＭＳ Ｐゴシック" panose="020B0600070205080204" pitchFamily="34" charset="-128"/>
              </a:defRPr>
            </a:lvl2pPr>
            <a:lvl3pPr marL="1142971" indent="-228594" eaLnBrk="0" hangingPunct="0">
              <a:defRPr sz="2400">
                <a:solidFill>
                  <a:schemeClr val="tx1"/>
                </a:solidFill>
                <a:latin typeface="Arial" panose="020B0604020202020204" pitchFamily="34" charset="0"/>
                <a:ea typeface="ＭＳ Ｐゴシック" panose="020B0600070205080204" pitchFamily="34" charset="-128"/>
              </a:defRPr>
            </a:lvl3pPr>
            <a:lvl4pPr marL="1600160" indent="-228594" eaLnBrk="0" hangingPunct="0">
              <a:defRPr sz="2400">
                <a:solidFill>
                  <a:schemeClr val="tx1"/>
                </a:solidFill>
                <a:latin typeface="Arial" panose="020B0604020202020204" pitchFamily="34" charset="0"/>
                <a:ea typeface="ＭＳ Ｐゴシック" panose="020B0600070205080204" pitchFamily="34" charset="-128"/>
              </a:defRPr>
            </a:lvl4pPr>
            <a:lvl5pPr marL="2057349" indent="-228594" eaLnBrk="0" hangingPunct="0">
              <a:defRPr sz="2400">
                <a:solidFill>
                  <a:schemeClr val="tx1"/>
                </a:solidFill>
                <a:latin typeface="Arial" panose="020B0604020202020204" pitchFamily="34" charset="0"/>
                <a:ea typeface="ＭＳ Ｐゴシック" panose="020B0600070205080204" pitchFamily="34" charset="-128"/>
              </a:defRPr>
            </a:lvl5pPr>
            <a:lvl6pPr marL="2514537"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726"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8914"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103"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09585" eaLnBrk="1" fontAlgn="base" hangingPunct="1">
              <a:spcBef>
                <a:spcPct val="0"/>
              </a:spcBef>
              <a:spcAft>
                <a:spcPct val="0"/>
              </a:spcAft>
            </a:pPr>
            <a:fld id="{B22A244B-3544-4EFD-A269-7ADA119D8E36}" type="slidenum">
              <a:rPr lang="en-US" altLang="zh-CN" sz="1200">
                <a:solidFill>
                  <a:srgbClr val="898989"/>
                </a:solidFill>
              </a:rPr>
              <a:pPr defTabSz="609585" eaLnBrk="1" fontAlgn="base" hangingPunct="1">
                <a:spcBef>
                  <a:spcPct val="0"/>
                </a:spcBef>
                <a:spcAft>
                  <a:spcPct val="0"/>
                </a:spcAft>
              </a:pPr>
              <a:t>13</a:t>
            </a:fld>
            <a:endParaRPr lang="en-US" altLang="zh-CN" sz="1200">
              <a:solidFill>
                <a:srgbClr val="898989"/>
              </a:solidFill>
            </a:endParaRPr>
          </a:p>
        </p:txBody>
      </p:sp>
      <p:sp>
        <p:nvSpPr>
          <p:cNvPr id="5" name="标题 1">
            <a:extLst>
              <a:ext uri="{FF2B5EF4-FFF2-40B4-BE49-F238E27FC236}">
                <a16:creationId xmlns:a16="http://schemas.microsoft.com/office/drawing/2014/main" id="{29FC832B-693E-486A-9D95-A54DF57E2697}"/>
              </a:ext>
            </a:extLst>
          </p:cNvPr>
          <p:cNvSpPr txBox="1">
            <a:spLocks/>
          </p:cNvSpPr>
          <p:nvPr/>
        </p:nvSpPr>
        <p:spPr>
          <a:xfrm>
            <a:off x="108154" y="967668"/>
            <a:ext cx="9035846" cy="557177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000" dirty="0">
                <a:latin typeface="Times New Roman" panose="02020603050405020304" pitchFamily="18" charset="0"/>
                <a:cs typeface="Times New Roman" panose="02020603050405020304" pitchFamily="18" charset="0"/>
              </a:rPr>
              <a:t>Reference:</a:t>
            </a:r>
          </a:p>
          <a:p>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1. John Bollinger</a:t>
            </a:r>
            <a:r>
              <a:rPr lang="en-US" altLang="zh-CN" sz="2000" i="1" dirty="0">
                <a:latin typeface="Times New Roman" panose="02020603050405020304" pitchFamily="18" charset="0"/>
                <a:cs typeface="Times New Roman" panose="02020603050405020304" pitchFamily="18" charset="0"/>
              </a:rPr>
              <a:t>, Bollinger On Bollinger Bands</a:t>
            </a:r>
          </a:p>
          <a:p>
            <a:pPr marL="457200" indent="-457200">
              <a:buAutoNum type="arabicPeriod"/>
            </a:pPr>
            <a:endParaRPr lang="en-US" altLang="zh-CN" sz="2000" i="1"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2. Miguel Grinberg, </a:t>
            </a:r>
            <a:r>
              <a:rPr lang="en-US" altLang="zh-CN" sz="2000" i="1" dirty="0">
                <a:latin typeface="Times New Roman" panose="02020603050405020304" pitchFamily="18" charset="0"/>
                <a:cs typeface="Times New Roman" panose="02020603050405020304" pitchFamily="18" charset="0"/>
              </a:rPr>
              <a:t>Flask Web Development: Developing Web Applications with Python</a:t>
            </a:r>
          </a:p>
          <a:p>
            <a:endParaRPr lang="en-US" altLang="zh-CN" sz="2000" i="1"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3. Richard Stevens, </a:t>
            </a:r>
            <a:r>
              <a:rPr lang="en-US" altLang="zh-CN" sz="2000" i="1" dirty="0">
                <a:latin typeface="Times New Roman" panose="02020603050405020304" pitchFamily="18" charset="0"/>
                <a:cs typeface="Times New Roman" panose="02020603050405020304" pitchFamily="18" charset="0"/>
              </a:rPr>
              <a:t>UNIX networking programming</a:t>
            </a:r>
          </a:p>
          <a:p>
            <a:endParaRPr lang="en-US" altLang="zh-CN" sz="2000" i="1"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4. Anthony Williams, </a:t>
            </a:r>
            <a:r>
              <a:rPr lang="en-US" altLang="zh-CN" sz="2000" i="1" dirty="0">
                <a:latin typeface="Times New Roman" panose="02020603050405020304" pitchFamily="18" charset="0"/>
                <a:cs typeface="Times New Roman" panose="02020603050405020304" pitchFamily="18" charset="0"/>
              </a:rPr>
              <a:t>C++ Concurrency in Action</a:t>
            </a:r>
          </a:p>
          <a:p>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endParaRPr lang="zh-CN" altLang="en-US" sz="20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229DAF4B-6C16-4758-8F48-F9F4E81CF21C}"/>
              </a:ext>
            </a:extLst>
          </p:cNvPr>
          <p:cNvSpPr txBox="1">
            <a:spLocks/>
          </p:cNvSpPr>
          <p:nvPr/>
        </p:nvSpPr>
        <p:spPr>
          <a:xfrm>
            <a:off x="946689" y="128053"/>
            <a:ext cx="8379542" cy="2387600"/>
          </a:xfrm>
          <a:prstGeom prst="rect">
            <a:avLst/>
          </a:prstGeom>
        </p:spPr>
        <p:txBody>
          <a:bodyPr>
            <a:normAutofit fontScale="97500"/>
          </a:bodyPr>
          <a:lstStyle>
            <a:lvl1pPr algn="ctr" defTabSz="457189"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2pPr>
            <a:lvl3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3pPr>
            <a:lvl4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4pPr>
            <a:lvl5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5pPr>
            <a:lvl6pPr marL="457189"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377"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566"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754"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9pPr>
          </a:lstStyle>
          <a:p>
            <a:pPr algn="l"/>
            <a:r>
              <a:rPr lang="en-US" sz="4000" dirty="0">
                <a:solidFill>
                  <a:schemeClr val="bg1"/>
                </a:solidFill>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val="1194693013"/>
      </p:ext>
    </p:extLst>
  </p:cSld>
  <p:clrMapOvr>
    <a:masterClrMapping/>
  </p:clrMapOvr>
  <p:transition>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Placeholder 9">
            <a:extLst>
              <a:ext uri="{FF2B5EF4-FFF2-40B4-BE49-F238E27FC236}">
                <a16:creationId xmlns:a16="http://schemas.microsoft.com/office/drawing/2014/main" id="{FC5FFC8C-28C5-488E-8F87-3E500F01C5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bwMode="auto">
          <a:xfrm>
            <a:off x="-1" y="0"/>
            <a:ext cx="10392697" cy="6858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CE7E9F9-CAC8-4887-B95E-607A82A90934}"/>
              </a:ext>
            </a:extLst>
          </p:cNvPr>
          <p:cNvSpPr>
            <a:spLocks noChangeArrowheads="1"/>
          </p:cNvSpPr>
          <p:nvPr/>
        </p:nvSpPr>
        <p:spPr bwMode="auto">
          <a:xfrm>
            <a:off x="-12700" y="1898649"/>
            <a:ext cx="4895418" cy="3356931"/>
          </a:xfrm>
          <a:prstGeom prst="rect">
            <a:avLst/>
          </a:prstGeom>
          <a:solidFill>
            <a:srgbClr val="57068C"/>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FFFFFF"/>
              </a:solidFill>
            </a:endParaRPr>
          </a:p>
        </p:txBody>
      </p:sp>
      <p:sp>
        <p:nvSpPr>
          <p:cNvPr id="7171" name="Text Placeholder 2">
            <a:extLst>
              <a:ext uri="{FF2B5EF4-FFF2-40B4-BE49-F238E27FC236}">
                <a16:creationId xmlns:a16="http://schemas.microsoft.com/office/drawing/2014/main" id="{D47E75A8-491D-4C8E-B6A0-AD8D12911C49}"/>
              </a:ext>
            </a:extLst>
          </p:cNvPr>
          <p:cNvSpPr>
            <a:spLocks noGrp="1"/>
          </p:cNvSpPr>
          <p:nvPr>
            <p:ph type="body" sz="quarter" idx="11"/>
          </p:nvPr>
        </p:nvSpPr>
        <p:spPr bwMode="auto">
          <a:xfrm>
            <a:off x="328828" y="2142330"/>
            <a:ext cx="3965575" cy="1811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indent="0">
              <a:lnSpc>
                <a:spcPct val="150000"/>
              </a:lnSpc>
              <a:spcBef>
                <a:spcPct val="0"/>
              </a:spcBef>
              <a:buNone/>
            </a:pPr>
            <a:r>
              <a:rPr lang="en-US" altLang="zh-CN" dirty="0">
                <a:latin typeface="Arial" panose="020B0604020202020204" pitchFamily="34" charset="0"/>
                <a:ea typeface="ＭＳ Ｐゴシック" panose="020B0600070205080204" pitchFamily="34" charset="-128"/>
              </a:rPr>
              <a:t>Thank You.</a:t>
            </a:r>
          </a:p>
        </p:txBody>
      </p:sp>
      <p:sp>
        <p:nvSpPr>
          <p:cNvPr id="7172" name="Text Placeholder 3">
            <a:extLst>
              <a:ext uri="{FF2B5EF4-FFF2-40B4-BE49-F238E27FC236}">
                <a16:creationId xmlns:a16="http://schemas.microsoft.com/office/drawing/2014/main" id="{A61CE8CD-3101-4FD3-9B7C-1C8659171931}"/>
              </a:ext>
            </a:extLst>
          </p:cNvPr>
          <p:cNvSpPr>
            <a:spLocks noGrp="1"/>
          </p:cNvSpPr>
          <p:nvPr>
            <p:ph type="body" sz="quarter" idx="13"/>
          </p:nvPr>
        </p:nvSpPr>
        <p:spPr bwMode="auto">
          <a:xfrm>
            <a:off x="328828" y="3851068"/>
            <a:ext cx="4895417" cy="144680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marL="0" indent="0">
              <a:lnSpc>
                <a:spcPct val="150000"/>
              </a:lnSpc>
              <a:spcBef>
                <a:spcPct val="0"/>
              </a:spcBef>
              <a:buNone/>
            </a:pPr>
            <a:endParaRPr lang="en-US" altLang="zh-CN" sz="1400" dirty="0">
              <a:latin typeface="Arial" panose="020B0604020202020204" pitchFamily="34" charset="0"/>
              <a:ea typeface="ＭＳ Ｐゴシック" panose="020B0600070205080204" pitchFamily="34" charset="-128"/>
              <a:cs typeface="Arial" panose="020B0604020202020204" pitchFamily="34" charset="0"/>
            </a:endParaRPr>
          </a:p>
          <a:p>
            <a:pPr marL="0" indent="0">
              <a:lnSpc>
                <a:spcPct val="150000"/>
              </a:lnSpc>
              <a:spcBef>
                <a:spcPct val="0"/>
              </a:spcBef>
              <a:buNone/>
            </a:pPr>
            <a:endParaRPr lang="en-US" altLang="zh-CN" sz="1400" dirty="0">
              <a:latin typeface="Arial" panose="020B0604020202020204" pitchFamily="34" charset="0"/>
              <a:ea typeface="ＭＳ Ｐゴシック" panose="020B0600070205080204" pitchFamily="34" charset="-128"/>
              <a:cs typeface="Arial" panose="020B0604020202020204" pitchFamily="34" charset="0"/>
            </a:endParaRPr>
          </a:p>
          <a:p>
            <a:pPr marL="0" indent="0">
              <a:lnSpc>
                <a:spcPct val="150000"/>
              </a:lnSpc>
              <a:spcBef>
                <a:spcPct val="0"/>
              </a:spcBef>
              <a:buNone/>
            </a:pPr>
            <a:r>
              <a:rPr lang="en-US" altLang="zh-CN" sz="1400" dirty="0" err="1">
                <a:latin typeface="Arial" panose="020B0604020202020204" pitchFamily="34" charset="0"/>
                <a:ea typeface="ＭＳ Ｐゴシック" panose="020B0600070205080204" pitchFamily="34" charset="-128"/>
                <a:cs typeface="Arial" panose="020B0604020202020204" pitchFamily="34" charset="0"/>
              </a:rPr>
              <a:t>Zicheng</a:t>
            </a:r>
            <a:r>
              <a:rPr lang="en-US" altLang="zh-CN" sz="1400" dirty="0">
                <a:latin typeface="Arial" panose="020B0604020202020204" pitchFamily="34" charset="0"/>
                <a:ea typeface="ＭＳ Ｐゴシック" panose="020B0600070205080204" pitchFamily="34" charset="-128"/>
                <a:cs typeface="Arial" panose="020B0604020202020204" pitchFamily="34" charset="0"/>
              </a:rPr>
              <a:t> He</a:t>
            </a:r>
          </a:p>
          <a:p>
            <a:pPr marL="0" indent="0">
              <a:lnSpc>
                <a:spcPct val="150000"/>
              </a:lnSpc>
              <a:spcBef>
                <a:spcPct val="0"/>
              </a:spcBef>
              <a:buNone/>
            </a:pPr>
            <a:r>
              <a:rPr lang="en-US" altLang="zh-CN" sz="1400" dirty="0">
                <a:latin typeface="Arial" panose="020B0604020202020204" pitchFamily="34" charset="0"/>
                <a:ea typeface="ＭＳ Ｐゴシック" panose="020B0600070205080204" pitchFamily="34" charset="-128"/>
                <a:cs typeface="Arial" panose="020B0604020202020204" pitchFamily="34" charset="0"/>
              </a:rPr>
              <a:t>2020-12-08</a:t>
            </a:r>
          </a:p>
        </p:txBody>
      </p:sp>
      <p:pic>
        <p:nvPicPr>
          <p:cNvPr id="7173" name="Picture 11" descr="nyu_white.png">
            <a:extLst>
              <a:ext uri="{FF2B5EF4-FFF2-40B4-BE49-F238E27FC236}">
                <a16:creationId xmlns:a16="http://schemas.microsoft.com/office/drawing/2014/main" id="{A6AF6EE9-A768-4117-90D8-5742CEBA2C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7014" y="2133600"/>
            <a:ext cx="6746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3891372"/>
      </p:ext>
    </p:extLst>
  </p:cSld>
  <p:clrMapOvr>
    <a:masterClrMapping/>
  </p:clrMapOvr>
  <p:transition>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F94CD4-D61A-4C80-8069-08B5E8984A3D}"/>
              </a:ext>
            </a:extLst>
          </p:cNvPr>
          <p:cNvSpPr>
            <a:spLocks noGrp="1"/>
          </p:cNvSpPr>
          <p:nvPr>
            <p:ph type="dt" sz="quarter" idx="14"/>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32" indent="-285744" eaLnBrk="0" hangingPunct="0">
              <a:defRPr sz="2400">
                <a:solidFill>
                  <a:schemeClr val="tx1"/>
                </a:solidFill>
                <a:latin typeface="Arial" panose="020B0604020202020204" pitchFamily="34" charset="0"/>
                <a:ea typeface="ＭＳ Ｐゴシック" panose="020B0600070205080204" pitchFamily="34" charset="-128"/>
              </a:defRPr>
            </a:lvl2pPr>
            <a:lvl3pPr marL="1142971" indent="-228594" eaLnBrk="0" hangingPunct="0">
              <a:defRPr sz="2400">
                <a:solidFill>
                  <a:schemeClr val="tx1"/>
                </a:solidFill>
                <a:latin typeface="Arial" panose="020B0604020202020204" pitchFamily="34" charset="0"/>
                <a:ea typeface="ＭＳ Ｐゴシック" panose="020B0600070205080204" pitchFamily="34" charset="-128"/>
              </a:defRPr>
            </a:lvl3pPr>
            <a:lvl4pPr marL="1600160" indent="-228594" eaLnBrk="0" hangingPunct="0">
              <a:defRPr sz="2400">
                <a:solidFill>
                  <a:schemeClr val="tx1"/>
                </a:solidFill>
                <a:latin typeface="Arial" panose="020B0604020202020204" pitchFamily="34" charset="0"/>
                <a:ea typeface="ＭＳ Ｐゴシック" panose="020B0600070205080204" pitchFamily="34" charset="-128"/>
              </a:defRPr>
            </a:lvl4pPr>
            <a:lvl5pPr marL="2057349" indent="-228594" eaLnBrk="0" hangingPunct="0">
              <a:defRPr sz="2400">
                <a:solidFill>
                  <a:schemeClr val="tx1"/>
                </a:solidFill>
                <a:latin typeface="Arial" panose="020B0604020202020204" pitchFamily="34" charset="0"/>
                <a:ea typeface="ＭＳ Ｐゴシック" panose="020B0600070205080204" pitchFamily="34" charset="-128"/>
              </a:defRPr>
            </a:lvl5pPr>
            <a:lvl6pPr marL="2514537"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726"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8914"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103"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09585" eaLnBrk="1" fontAlgn="base" hangingPunct="1">
              <a:spcBef>
                <a:spcPct val="0"/>
              </a:spcBef>
              <a:spcAft>
                <a:spcPct val="0"/>
              </a:spcAft>
            </a:pPr>
            <a:fld id="{F5E1FED0-25BA-422A-9B46-973EA832148A}" type="datetime1">
              <a:rPr lang="zh-CN" altLang="en-US" sz="1200" smtClean="0">
                <a:solidFill>
                  <a:srgbClr val="898989"/>
                </a:solidFill>
              </a:rPr>
              <a:t>2020/12/7</a:t>
            </a:fld>
            <a:endParaRPr lang="en-US" altLang="zh-CN" sz="1200">
              <a:solidFill>
                <a:srgbClr val="898989"/>
              </a:solidFill>
            </a:endParaRPr>
          </a:p>
        </p:txBody>
      </p:sp>
      <p:sp>
        <p:nvSpPr>
          <p:cNvPr id="4" name="Slide Number Placeholder 3">
            <a:extLst>
              <a:ext uri="{FF2B5EF4-FFF2-40B4-BE49-F238E27FC236}">
                <a16:creationId xmlns:a16="http://schemas.microsoft.com/office/drawing/2014/main" id="{34CD1A2C-19C2-4B05-9E1E-D53492C7B9AD}"/>
              </a:ext>
            </a:extLst>
          </p:cNvPr>
          <p:cNvSpPr>
            <a:spLocks noGrp="1"/>
          </p:cNvSpPr>
          <p:nvPr>
            <p:ph type="sldNum" sz="quarter" idx="15"/>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32" indent="-285744" eaLnBrk="0" hangingPunct="0">
              <a:defRPr sz="2400">
                <a:solidFill>
                  <a:schemeClr val="tx1"/>
                </a:solidFill>
                <a:latin typeface="Arial" panose="020B0604020202020204" pitchFamily="34" charset="0"/>
                <a:ea typeface="ＭＳ Ｐゴシック" panose="020B0600070205080204" pitchFamily="34" charset="-128"/>
              </a:defRPr>
            </a:lvl2pPr>
            <a:lvl3pPr marL="1142971" indent="-228594" eaLnBrk="0" hangingPunct="0">
              <a:defRPr sz="2400">
                <a:solidFill>
                  <a:schemeClr val="tx1"/>
                </a:solidFill>
                <a:latin typeface="Arial" panose="020B0604020202020204" pitchFamily="34" charset="0"/>
                <a:ea typeface="ＭＳ Ｐゴシック" panose="020B0600070205080204" pitchFamily="34" charset="-128"/>
              </a:defRPr>
            </a:lvl3pPr>
            <a:lvl4pPr marL="1600160" indent="-228594" eaLnBrk="0" hangingPunct="0">
              <a:defRPr sz="2400">
                <a:solidFill>
                  <a:schemeClr val="tx1"/>
                </a:solidFill>
                <a:latin typeface="Arial" panose="020B0604020202020204" pitchFamily="34" charset="0"/>
                <a:ea typeface="ＭＳ Ｐゴシック" panose="020B0600070205080204" pitchFamily="34" charset="-128"/>
              </a:defRPr>
            </a:lvl4pPr>
            <a:lvl5pPr marL="2057349" indent="-228594" eaLnBrk="0" hangingPunct="0">
              <a:defRPr sz="2400">
                <a:solidFill>
                  <a:schemeClr val="tx1"/>
                </a:solidFill>
                <a:latin typeface="Arial" panose="020B0604020202020204" pitchFamily="34" charset="0"/>
                <a:ea typeface="ＭＳ Ｐゴシック" panose="020B0600070205080204" pitchFamily="34" charset="-128"/>
              </a:defRPr>
            </a:lvl5pPr>
            <a:lvl6pPr marL="2514537"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726"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8914"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103"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09585" eaLnBrk="1" fontAlgn="base" hangingPunct="1">
              <a:spcBef>
                <a:spcPct val="0"/>
              </a:spcBef>
              <a:spcAft>
                <a:spcPct val="0"/>
              </a:spcAft>
            </a:pPr>
            <a:fld id="{B22A244B-3544-4EFD-A269-7ADA119D8E36}" type="slidenum">
              <a:rPr lang="en-US" altLang="zh-CN" sz="1200">
                <a:solidFill>
                  <a:srgbClr val="898989"/>
                </a:solidFill>
              </a:rPr>
              <a:pPr defTabSz="609585" eaLnBrk="1" fontAlgn="base" hangingPunct="1">
                <a:spcBef>
                  <a:spcPct val="0"/>
                </a:spcBef>
                <a:spcAft>
                  <a:spcPct val="0"/>
                </a:spcAft>
              </a:pPr>
              <a:t>2</a:t>
            </a:fld>
            <a:endParaRPr lang="en-US" altLang="zh-CN" sz="1200">
              <a:solidFill>
                <a:srgbClr val="898989"/>
              </a:solidFill>
            </a:endParaRPr>
          </a:p>
        </p:txBody>
      </p:sp>
      <p:sp>
        <p:nvSpPr>
          <p:cNvPr id="10" name="Title 1">
            <a:extLst>
              <a:ext uri="{FF2B5EF4-FFF2-40B4-BE49-F238E27FC236}">
                <a16:creationId xmlns:a16="http://schemas.microsoft.com/office/drawing/2014/main" id="{E04889EF-F013-4B00-AC53-F05A9779FDB0}"/>
              </a:ext>
            </a:extLst>
          </p:cNvPr>
          <p:cNvSpPr txBox="1">
            <a:spLocks/>
          </p:cNvSpPr>
          <p:nvPr/>
        </p:nvSpPr>
        <p:spPr>
          <a:xfrm>
            <a:off x="946689" y="128053"/>
            <a:ext cx="8379542" cy="2387600"/>
          </a:xfrm>
          <a:prstGeom prst="rect">
            <a:avLst/>
          </a:prstGeom>
        </p:spPr>
        <p:txBody>
          <a:bodyPr>
            <a:normAutofit fontScale="97500"/>
          </a:bodyPr>
          <a:lstStyle>
            <a:lvl1pPr algn="ctr" defTabSz="457189"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2pPr>
            <a:lvl3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3pPr>
            <a:lvl4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4pPr>
            <a:lvl5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5pPr>
            <a:lvl6pPr marL="457189"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377"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566"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754"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9pPr>
          </a:lstStyle>
          <a:p>
            <a:pPr algn="l"/>
            <a:r>
              <a:rPr lang="en-US" sz="4000" dirty="0">
                <a:solidFill>
                  <a:schemeClr val="bg1"/>
                </a:solidFill>
                <a:latin typeface="Times New Roman" panose="02020603050405020304" pitchFamily="18" charset="0"/>
                <a:cs typeface="Times New Roman" panose="02020603050405020304" pitchFamily="18" charset="0"/>
              </a:rPr>
              <a:t>1. Project Summary</a:t>
            </a:r>
          </a:p>
        </p:txBody>
      </p:sp>
      <p:pic>
        <p:nvPicPr>
          <p:cNvPr id="2" name="Picture 1">
            <a:extLst>
              <a:ext uri="{FF2B5EF4-FFF2-40B4-BE49-F238E27FC236}">
                <a16:creationId xmlns:a16="http://schemas.microsoft.com/office/drawing/2014/main" id="{EF7A4FDC-1763-4327-9B1B-07DC96B3228E}"/>
              </a:ext>
            </a:extLst>
          </p:cNvPr>
          <p:cNvPicPr>
            <a:picLocks noChangeAspect="1"/>
          </p:cNvPicPr>
          <p:nvPr/>
        </p:nvPicPr>
        <p:blipFill>
          <a:blip r:embed="rId2"/>
          <a:stretch>
            <a:fillRect/>
          </a:stretch>
        </p:blipFill>
        <p:spPr>
          <a:xfrm>
            <a:off x="1144449" y="1079994"/>
            <a:ext cx="6855101" cy="5439161"/>
          </a:xfrm>
          <a:prstGeom prst="rect">
            <a:avLst/>
          </a:prstGeom>
        </p:spPr>
      </p:pic>
    </p:spTree>
  </p:cSld>
  <p:clrMapOvr>
    <a:masterClrMapping/>
  </p:clrMapOvr>
  <p:transition advTm="124951">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F94CD4-D61A-4C80-8069-08B5E8984A3D}"/>
              </a:ext>
            </a:extLst>
          </p:cNvPr>
          <p:cNvSpPr>
            <a:spLocks noGrp="1"/>
          </p:cNvSpPr>
          <p:nvPr>
            <p:ph type="dt" sz="quarter" idx="14"/>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32" indent="-285744" eaLnBrk="0" hangingPunct="0">
              <a:defRPr sz="2400">
                <a:solidFill>
                  <a:schemeClr val="tx1"/>
                </a:solidFill>
                <a:latin typeface="Arial" panose="020B0604020202020204" pitchFamily="34" charset="0"/>
                <a:ea typeface="ＭＳ Ｐゴシック" panose="020B0600070205080204" pitchFamily="34" charset="-128"/>
              </a:defRPr>
            </a:lvl2pPr>
            <a:lvl3pPr marL="1142971" indent="-228594" eaLnBrk="0" hangingPunct="0">
              <a:defRPr sz="2400">
                <a:solidFill>
                  <a:schemeClr val="tx1"/>
                </a:solidFill>
                <a:latin typeface="Arial" panose="020B0604020202020204" pitchFamily="34" charset="0"/>
                <a:ea typeface="ＭＳ Ｐゴシック" panose="020B0600070205080204" pitchFamily="34" charset="-128"/>
              </a:defRPr>
            </a:lvl3pPr>
            <a:lvl4pPr marL="1600160" indent="-228594" eaLnBrk="0" hangingPunct="0">
              <a:defRPr sz="2400">
                <a:solidFill>
                  <a:schemeClr val="tx1"/>
                </a:solidFill>
                <a:latin typeface="Arial" panose="020B0604020202020204" pitchFamily="34" charset="0"/>
                <a:ea typeface="ＭＳ Ｐゴシック" panose="020B0600070205080204" pitchFamily="34" charset="-128"/>
              </a:defRPr>
            </a:lvl4pPr>
            <a:lvl5pPr marL="2057349" indent="-228594" eaLnBrk="0" hangingPunct="0">
              <a:defRPr sz="2400">
                <a:solidFill>
                  <a:schemeClr val="tx1"/>
                </a:solidFill>
                <a:latin typeface="Arial" panose="020B0604020202020204" pitchFamily="34" charset="0"/>
                <a:ea typeface="ＭＳ Ｐゴシック" panose="020B0600070205080204" pitchFamily="34" charset="-128"/>
              </a:defRPr>
            </a:lvl5pPr>
            <a:lvl6pPr marL="2514537"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726"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8914"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103"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09585" eaLnBrk="1" fontAlgn="base" hangingPunct="1">
              <a:spcBef>
                <a:spcPct val="0"/>
              </a:spcBef>
              <a:spcAft>
                <a:spcPct val="0"/>
              </a:spcAft>
            </a:pPr>
            <a:fld id="{F5E1FED0-25BA-422A-9B46-973EA832148A}" type="datetime1">
              <a:rPr lang="zh-CN" altLang="en-US" sz="1200" smtClean="0">
                <a:solidFill>
                  <a:srgbClr val="898989"/>
                </a:solidFill>
              </a:rPr>
              <a:t>2020/12/7</a:t>
            </a:fld>
            <a:endParaRPr lang="en-US" altLang="zh-CN" sz="1200">
              <a:solidFill>
                <a:srgbClr val="898989"/>
              </a:solidFill>
            </a:endParaRPr>
          </a:p>
        </p:txBody>
      </p:sp>
      <p:sp>
        <p:nvSpPr>
          <p:cNvPr id="4" name="Slide Number Placeholder 3">
            <a:extLst>
              <a:ext uri="{FF2B5EF4-FFF2-40B4-BE49-F238E27FC236}">
                <a16:creationId xmlns:a16="http://schemas.microsoft.com/office/drawing/2014/main" id="{34CD1A2C-19C2-4B05-9E1E-D53492C7B9AD}"/>
              </a:ext>
            </a:extLst>
          </p:cNvPr>
          <p:cNvSpPr>
            <a:spLocks noGrp="1"/>
          </p:cNvSpPr>
          <p:nvPr>
            <p:ph type="sldNum" sz="quarter" idx="15"/>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32" indent="-285744" eaLnBrk="0" hangingPunct="0">
              <a:defRPr sz="2400">
                <a:solidFill>
                  <a:schemeClr val="tx1"/>
                </a:solidFill>
                <a:latin typeface="Arial" panose="020B0604020202020204" pitchFamily="34" charset="0"/>
                <a:ea typeface="ＭＳ Ｐゴシック" panose="020B0600070205080204" pitchFamily="34" charset="-128"/>
              </a:defRPr>
            </a:lvl2pPr>
            <a:lvl3pPr marL="1142971" indent="-228594" eaLnBrk="0" hangingPunct="0">
              <a:defRPr sz="2400">
                <a:solidFill>
                  <a:schemeClr val="tx1"/>
                </a:solidFill>
                <a:latin typeface="Arial" panose="020B0604020202020204" pitchFamily="34" charset="0"/>
                <a:ea typeface="ＭＳ Ｐゴシック" panose="020B0600070205080204" pitchFamily="34" charset="-128"/>
              </a:defRPr>
            </a:lvl3pPr>
            <a:lvl4pPr marL="1600160" indent="-228594" eaLnBrk="0" hangingPunct="0">
              <a:defRPr sz="2400">
                <a:solidFill>
                  <a:schemeClr val="tx1"/>
                </a:solidFill>
                <a:latin typeface="Arial" panose="020B0604020202020204" pitchFamily="34" charset="0"/>
                <a:ea typeface="ＭＳ Ｐゴシック" panose="020B0600070205080204" pitchFamily="34" charset="-128"/>
              </a:defRPr>
            </a:lvl4pPr>
            <a:lvl5pPr marL="2057349" indent="-228594" eaLnBrk="0" hangingPunct="0">
              <a:defRPr sz="2400">
                <a:solidFill>
                  <a:schemeClr val="tx1"/>
                </a:solidFill>
                <a:latin typeface="Arial" panose="020B0604020202020204" pitchFamily="34" charset="0"/>
                <a:ea typeface="ＭＳ Ｐゴシック" panose="020B0600070205080204" pitchFamily="34" charset="-128"/>
              </a:defRPr>
            </a:lvl5pPr>
            <a:lvl6pPr marL="2514537"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726"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8914"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103"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09585" eaLnBrk="1" fontAlgn="base" hangingPunct="1">
              <a:spcBef>
                <a:spcPct val="0"/>
              </a:spcBef>
              <a:spcAft>
                <a:spcPct val="0"/>
              </a:spcAft>
            </a:pPr>
            <a:fld id="{B22A244B-3544-4EFD-A269-7ADA119D8E36}" type="slidenum">
              <a:rPr lang="en-US" altLang="zh-CN" sz="1200">
                <a:solidFill>
                  <a:srgbClr val="898989"/>
                </a:solidFill>
              </a:rPr>
              <a:pPr defTabSz="609585" eaLnBrk="1" fontAlgn="base" hangingPunct="1">
                <a:spcBef>
                  <a:spcPct val="0"/>
                </a:spcBef>
                <a:spcAft>
                  <a:spcPct val="0"/>
                </a:spcAft>
              </a:pPr>
              <a:t>3</a:t>
            </a:fld>
            <a:endParaRPr lang="en-US" altLang="zh-CN" sz="1200">
              <a:solidFill>
                <a:srgbClr val="898989"/>
              </a:solidFill>
            </a:endParaRPr>
          </a:p>
        </p:txBody>
      </p:sp>
      <p:sp>
        <p:nvSpPr>
          <p:cNvPr id="10" name="Title 1">
            <a:extLst>
              <a:ext uri="{FF2B5EF4-FFF2-40B4-BE49-F238E27FC236}">
                <a16:creationId xmlns:a16="http://schemas.microsoft.com/office/drawing/2014/main" id="{E04889EF-F013-4B00-AC53-F05A9779FDB0}"/>
              </a:ext>
            </a:extLst>
          </p:cNvPr>
          <p:cNvSpPr txBox="1">
            <a:spLocks/>
          </p:cNvSpPr>
          <p:nvPr/>
        </p:nvSpPr>
        <p:spPr>
          <a:xfrm>
            <a:off x="1003839" y="128053"/>
            <a:ext cx="8379542" cy="2387600"/>
          </a:xfrm>
          <a:prstGeom prst="rect">
            <a:avLst/>
          </a:prstGeom>
        </p:spPr>
        <p:txBody>
          <a:bodyPr>
            <a:normAutofit fontScale="97500"/>
          </a:bodyPr>
          <a:lstStyle>
            <a:lvl1pPr algn="ctr" defTabSz="457189"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2pPr>
            <a:lvl3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3pPr>
            <a:lvl4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4pPr>
            <a:lvl5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5pPr>
            <a:lvl6pPr marL="457189"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377"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566"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754"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9pPr>
          </a:lstStyle>
          <a:p>
            <a:pPr algn="l"/>
            <a:r>
              <a:rPr lang="en-US" sz="4000" dirty="0">
                <a:solidFill>
                  <a:schemeClr val="bg1"/>
                </a:solidFill>
                <a:latin typeface="Times New Roman" panose="02020603050405020304" pitchFamily="18" charset="0"/>
                <a:cs typeface="Times New Roman" panose="02020603050405020304" pitchFamily="18" charset="0"/>
              </a:rPr>
              <a:t>2. Trading Logic </a:t>
            </a:r>
          </a:p>
        </p:txBody>
      </p:sp>
      <p:pic>
        <p:nvPicPr>
          <p:cNvPr id="1028" name="Picture 4">
            <a:extLst>
              <a:ext uri="{FF2B5EF4-FFF2-40B4-BE49-F238E27FC236}">
                <a16:creationId xmlns:a16="http://schemas.microsoft.com/office/drawing/2014/main" id="{1E491EB1-3210-4F62-9F90-72AF07DE00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961969"/>
            <a:ext cx="5982956" cy="349026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2E62D791-6554-4B74-97A1-C4109B5934FF}"/>
              </a:ext>
            </a:extLst>
          </p:cNvPr>
          <p:cNvGraphicFramePr>
            <a:graphicFrameLocks noGrp="1"/>
          </p:cNvGraphicFramePr>
          <p:nvPr>
            <p:extLst>
              <p:ext uri="{D42A27DB-BD31-4B8C-83A1-F6EECF244321}">
                <p14:modId xmlns:p14="http://schemas.microsoft.com/office/powerpoint/2010/main" val="2387459325"/>
              </p:ext>
            </p:extLst>
          </p:nvPr>
        </p:nvGraphicFramePr>
        <p:xfrm>
          <a:off x="628650" y="4427187"/>
          <a:ext cx="7886700" cy="1929166"/>
        </p:xfrm>
        <a:graphic>
          <a:graphicData uri="http://schemas.openxmlformats.org/drawingml/2006/table">
            <a:tbl>
              <a:tblPr/>
              <a:tblGrid>
                <a:gridCol w="7886700">
                  <a:extLst>
                    <a:ext uri="{9D8B030D-6E8A-4147-A177-3AD203B41FA5}">
                      <a16:colId xmlns:a16="http://schemas.microsoft.com/office/drawing/2014/main" val="502528044"/>
                    </a:ext>
                  </a:extLst>
                </a:gridCol>
              </a:tblGrid>
              <a:tr h="515634">
                <a:tc>
                  <a:txBody>
                    <a:bodyPr/>
                    <a:lstStyle/>
                    <a:p>
                      <a:r>
                        <a:rPr lang="en-US" sz="1400" dirty="0">
                          <a:effectLst/>
                          <a:latin typeface="Times New Roman" panose="02020603050405020304" pitchFamily="18" charset="0"/>
                          <a:cs typeface="Times New Roman" panose="02020603050405020304" pitchFamily="18" charset="0"/>
                        </a:rPr>
                        <a:t>Red line: The H-period SMA. This serves as both the center of the BBs, and the baseline for determining the location of the two bands. The upper or lower band line that is k1 (default is 2) standard deviation from the H-minute SMA</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4200933154"/>
                  </a:ext>
                </a:extLst>
              </a:tr>
              <a:tr h="773452">
                <a:tc>
                  <a:txBody>
                    <a:bodyPr/>
                    <a:lstStyle/>
                    <a:p>
                      <a:r>
                        <a:rPr lang="en-US" sz="1400" dirty="0">
                          <a:effectLst/>
                          <a:latin typeface="Times New Roman" panose="02020603050405020304" pitchFamily="18" charset="0"/>
                          <a:cs typeface="Times New Roman" panose="02020603050405020304" pitchFamily="18" charset="0"/>
                        </a:rPr>
                        <a:t>Open Trades:</a:t>
                      </a:r>
                      <a:br>
                        <a:rPr lang="en-US"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    • Open short position if Price &gt;= Upper Band, sell the stock</a:t>
                      </a:r>
                      <a:br>
                        <a:rPr lang="en-US"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    • Open long position if Price &lt;= Lower Band, buy the stock</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4010535923"/>
                  </a:ext>
                </a:extLst>
              </a:tr>
              <a:tr h="515634">
                <a:tc>
                  <a:txBody>
                    <a:bodyPr/>
                    <a:lstStyle/>
                    <a:p>
                      <a:r>
                        <a:rPr lang="en-US" sz="1400" dirty="0">
                          <a:effectLst/>
                          <a:latin typeface="Times New Roman" panose="02020603050405020304" pitchFamily="18" charset="0"/>
                          <a:cs typeface="Times New Roman" panose="02020603050405020304" pitchFamily="18" charset="0"/>
                        </a:rPr>
                        <a:t>Close Trades:</a:t>
                      </a:r>
                      <a:br>
                        <a:rPr lang="en-US"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    • Close the open positions when Price return within Up and Down</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396999750"/>
                  </a:ext>
                </a:extLst>
              </a:tr>
            </a:tbl>
          </a:graphicData>
        </a:graphic>
      </p:graphicFrame>
    </p:spTree>
    <p:extLst>
      <p:ext uri="{BB962C8B-B14F-4D97-AF65-F5344CB8AC3E}">
        <p14:creationId xmlns:p14="http://schemas.microsoft.com/office/powerpoint/2010/main" val="2212159662"/>
      </p:ext>
    </p:extLst>
  </p:cSld>
  <p:clrMapOvr>
    <a:masterClrMapping/>
  </p:clrMapOvr>
  <p:transition advTm="88130">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F94CD4-D61A-4C80-8069-08B5E8984A3D}"/>
              </a:ext>
            </a:extLst>
          </p:cNvPr>
          <p:cNvSpPr>
            <a:spLocks noGrp="1"/>
          </p:cNvSpPr>
          <p:nvPr>
            <p:ph type="dt" sz="quarter" idx="14"/>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32" indent="-285744" eaLnBrk="0" hangingPunct="0">
              <a:defRPr sz="2400">
                <a:solidFill>
                  <a:schemeClr val="tx1"/>
                </a:solidFill>
                <a:latin typeface="Arial" panose="020B0604020202020204" pitchFamily="34" charset="0"/>
                <a:ea typeface="ＭＳ Ｐゴシック" panose="020B0600070205080204" pitchFamily="34" charset="-128"/>
              </a:defRPr>
            </a:lvl2pPr>
            <a:lvl3pPr marL="1142971" indent="-228594" eaLnBrk="0" hangingPunct="0">
              <a:defRPr sz="2400">
                <a:solidFill>
                  <a:schemeClr val="tx1"/>
                </a:solidFill>
                <a:latin typeface="Arial" panose="020B0604020202020204" pitchFamily="34" charset="0"/>
                <a:ea typeface="ＭＳ Ｐゴシック" panose="020B0600070205080204" pitchFamily="34" charset="-128"/>
              </a:defRPr>
            </a:lvl3pPr>
            <a:lvl4pPr marL="1600160" indent="-228594" eaLnBrk="0" hangingPunct="0">
              <a:defRPr sz="2400">
                <a:solidFill>
                  <a:schemeClr val="tx1"/>
                </a:solidFill>
                <a:latin typeface="Arial" panose="020B0604020202020204" pitchFamily="34" charset="0"/>
                <a:ea typeface="ＭＳ Ｐゴシック" panose="020B0600070205080204" pitchFamily="34" charset="-128"/>
              </a:defRPr>
            </a:lvl4pPr>
            <a:lvl5pPr marL="2057349" indent="-228594" eaLnBrk="0" hangingPunct="0">
              <a:defRPr sz="2400">
                <a:solidFill>
                  <a:schemeClr val="tx1"/>
                </a:solidFill>
                <a:latin typeface="Arial" panose="020B0604020202020204" pitchFamily="34" charset="0"/>
                <a:ea typeface="ＭＳ Ｐゴシック" panose="020B0600070205080204" pitchFamily="34" charset="-128"/>
              </a:defRPr>
            </a:lvl5pPr>
            <a:lvl6pPr marL="2514537"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726"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8914"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103"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09585" eaLnBrk="1" fontAlgn="base" hangingPunct="1">
              <a:spcBef>
                <a:spcPct val="0"/>
              </a:spcBef>
              <a:spcAft>
                <a:spcPct val="0"/>
              </a:spcAft>
            </a:pPr>
            <a:fld id="{F5E1FED0-25BA-422A-9B46-973EA832148A}" type="datetime1">
              <a:rPr lang="zh-CN" altLang="en-US" sz="1200" smtClean="0">
                <a:solidFill>
                  <a:srgbClr val="898989"/>
                </a:solidFill>
              </a:rPr>
              <a:t>2020/12/7</a:t>
            </a:fld>
            <a:endParaRPr lang="en-US" altLang="zh-CN" sz="1200">
              <a:solidFill>
                <a:srgbClr val="898989"/>
              </a:solidFill>
            </a:endParaRPr>
          </a:p>
        </p:txBody>
      </p:sp>
      <p:sp>
        <p:nvSpPr>
          <p:cNvPr id="4" name="Slide Number Placeholder 3">
            <a:extLst>
              <a:ext uri="{FF2B5EF4-FFF2-40B4-BE49-F238E27FC236}">
                <a16:creationId xmlns:a16="http://schemas.microsoft.com/office/drawing/2014/main" id="{34CD1A2C-19C2-4B05-9E1E-D53492C7B9AD}"/>
              </a:ext>
            </a:extLst>
          </p:cNvPr>
          <p:cNvSpPr>
            <a:spLocks noGrp="1"/>
          </p:cNvSpPr>
          <p:nvPr>
            <p:ph type="sldNum" sz="quarter" idx="15"/>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32" indent="-285744" eaLnBrk="0" hangingPunct="0">
              <a:defRPr sz="2400">
                <a:solidFill>
                  <a:schemeClr val="tx1"/>
                </a:solidFill>
                <a:latin typeface="Arial" panose="020B0604020202020204" pitchFamily="34" charset="0"/>
                <a:ea typeface="ＭＳ Ｐゴシック" panose="020B0600070205080204" pitchFamily="34" charset="-128"/>
              </a:defRPr>
            </a:lvl2pPr>
            <a:lvl3pPr marL="1142971" indent="-228594" eaLnBrk="0" hangingPunct="0">
              <a:defRPr sz="2400">
                <a:solidFill>
                  <a:schemeClr val="tx1"/>
                </a:solidFill>
                <a:latin typeface="Arial" panose="020B0604020202020204" pitchFamily="34" charset="0"/>
                <a:ea typeface="ＭＳ Ｐゴシック" panose="020B0600070205080204" pitchFamily="34" charset="-128"/>
              </a:defRPr>
            </a:lvl3pPr>
            <a:lvl4pPr marL="1600160" indent="-228594" eaLnBrk="0" hangingPunct="0">
              <a:defRPr sz="2400">
                <a:solidFill>
                  <a:schemeClr val="tx1"/>
                </a:solidFill>
                <a:latin typeface="Arial" panose="020B0604020202020204" pitchFamily="34" charset="0"/>
                <a:ea typeface="ＭＳ Ｐゴシック" panose="020B0600070205080204" pitchFamily="34" charset="-128"/>
              </a:defRPr>
            </a:lvl4pPr>
            <a:lvl5pPr marL="2057349" indent="-228594" eaLnBrk="0" hangingPunct="0">
              <a:defRPr sz="2400">
                <a:solidFill>
                  <a:schemeClr val="tx1"/>
                </a:solidFill>
                <a:latin typeface="Arial" panose="020B0604020202020204" pitchFamily="34" charset="0"/>
                <a:ea typeface="ＭＳ Ｐゴシック" panose="020B0600070205080204" pitchFamily="34" charset="-128"/>
              </a:defRPr>
            </a:lvl5pPr>
            <a:lvl6pPr marL="2514537"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726"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8914"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103"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09585" eaLnBrk="1" fontAlgn="base" hangingPunct="1">
              <a:spcBef>
                <a:spcPct val="0"/>
              </a:spcBef>
              <a:spcAft>
                <a:spcPct val="0"/>
              </a:spcAft>
            </a:pPr>
            <a:fld id="{B22A244B-3544-4EFD-A269-7ADA119D8E36}" type="slidenum">
              <a:rPr lang="en-US" altLang="zh-CN" sz="1200">
                <a:solidFill>
                  <a:srgbClr val="898989"/>
                </a:solidFill>
              </a:rPr>
              <a:pPr defTabSz="609585" eaLnBrk="1" fontAlgn="base" hangingPunct="1">
                <a:spcBef>
                  <a:spcPct val="0"/>
                </a:spcBef>
                <a:spcAft>
                  <a:spcPct val="0"/>
                </a:spcAft>
              </a:pPr>
              <a:t>4</a:t>
            </a:fld>
            <a:endParaRPr lang="en-US" altLang="zh-CN" sz="1200">
              <a:solidFill>
                <a:srgbClr val="898989"/>
              </a:solidFill>
            </a:endParaRPr>
          </a:p>
        </p:txBody>
      </p:sp>
      <p:sp>
        <p:nvSpPr>
          <p:cNvPr id="10" name="Title 1">
            <a:extLst>
              <a:ext uri="{FF2B5EF4-FFF2-40B4-BE49-F238E27FC236}">
                <a16:creationId xmlns:a16="http://schemas.microsoft.com/office/drawing/2014/main" id="{E04889EF-F013-4B00-AC53-F05A9779FDB0}"/>
              </a:ext>
            </a:extLst>
          </p:cNvPr>
          <p:cNvSpPr txBox="1">
            <a:spLocks/>
          </p:cNvSpPr>
          <p:nvPr/>
        </p:nvSpPr>
        <p:spPr>
          <a:xfrm>
            <a:off x="946689" y="128053"/>
            <a:ext cx="8379542" cy="2387600"/>
          </a:xfrm>
          <a:prstGeom prst="rect">
            <a:avLst/>
          </a:prstGeom>
        </p:spPr>
        <p:txBody>
          <a:bodyPr>
            <a:normAutofit fontScale="97500"/>
          </a:bodyPr>
          <a:lstStyle>
            <a:lvl1pPr algn="ctr" defTabSz="457189"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2pPr>
            <a:lvl3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3pPr>
            <a:lvl4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4pPr>
            <a:lvl5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5pPr>
            <a:lvl6pPr marL="457189"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377"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566"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754"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9pPr>
          </a:lstStyle>
          <a:p>
            <a:pPr algn="l"/>
            <a:r>
              <a:rPr lang="en-US" sz="4000" dirty="0">
                <a:solidFill>
                  <a:schemeClr val="bg1"/>
                </a:solidFill>
                <a:latin typeface="Times New Roman" panose="02020603050405020304" pitchFamily="18" charset="0"/>
                <a:cs typeface="Times New Roman" panose="02020603050405020304" pitchFamily="18" charset="0"/>
              </a:rPr>
              <a:t>3. Market Data Feed and Database</a:t>
            </a:r>
          </a:p>
        </p:txBody>
      </p:sp>
      <p:pic>
        <p:nvPicPr>
          <p:cNvPr id="5" name="Picture 4">
            <a:extLst>
              <a:ext uri="{FF2B5EF4-FFF2-40B4-BE49-F238E27FC236}">
                <a16:creationId xmlns:a16="http://schemas.microsoft.com/office/drawing/2014/main" id="{E36512CC-4865-4AD9-8787-B273BD347690}"/>
              </a:ext>
            </a:extLst>
          </p:cNvPr>
          <p:cNvPicPr>
            <a:picLocks noChangeAspect="1"/>
          </p:cNvPicPr>
          <p:nvPr/>
        </p:nvPicPr>
        <p:blipFill>
          <a:blip r:embed="rId2"/>
          <a:stretch>
            <a:fillRect/>
          </a:stretch>
        </p:blipFill>
        <p:spPr>
          <a:xfrm>
            <a:off x="0" y="1204845"/>
            <a:ext cx="5095337" cy="4448310"/>
          </a:xfrm>
          <a:prstGeom prst="rect">
            <a:avLst/>
          </a:prstGeom>
        </p:spPr>
      </p:pic>
      <p:pic>
        <p:nvPicPr>
          <p:cNvPr id="6" name="Picture 5">
            <a:extLst>
              <a:ext uri="{FF2B5EF4-FFF2-40B4-BE49-F238E27FC236}">
                <a16:creationId xmlns:a16="http://schemas.microsoft.com/office/drawing/2014/main" id="{EF4C234C-EAE2-4706-BCC0-43086B071733}"/>
              </a:ext>
            </a:extLst>
          </p:cNvPr>
          <p:cNvPicPr>
            <a:picLocks noChangeAspect="1"/>
          </p:cNvPicPr>
          <p:nvPr/>
        </p:nvPicPr>
        <p:blipFill>
          <a:blip r:embed="rId3"/>
          <a:stretch>
            <a:fillRect/>
          </a:stretch>
        </p:blipFill>
        <p:spPr>
          <a:xfrm>
            <a:off x="4819035" y="1117412"/>
            <a:ext cx="4281834" cy="1875183"/>
          </a:xfrm>
          <a:prstGeom prst="rect">
            <a:avLst/>
          </a:prstGeom>
        </p:spPr>
      </p:pic>
      <p:pic>
        <p:nvPicPr>
          <p:cNvPr id="8" name="Picture 7">
            <a:extLst>
              <a:ext uri="{FF2B5EF4-FFF2-40B4-BE49-F238E27FC236}">
                <a16:creationId xmlns:a16="http://schemas.microsoft.com/office/drawing/2014/main" id="{8C36D7B3-34DF-4896-AC57-6160BD3DAAC9}"/>
              </a:ext>
            </a:extLst>
          </p:cNvPr>
          <p:cNvPicPr>
            <a:picLocks noChangeAspect="1"/>
          </p:cNvPicPr>
          <p:nvPr/>
        </p:nvPicPr>
        <p:blipFill>
          <a:blip r:embed="rId4"/>
          <a:stretch>
            <a:fillRect/>
          </a:stretch>
        </p:blipFill>
        <p:spPr>
          <a:xfrm>
            <a:off x="1524000" y="5653155"/>
            <a:ext cx="6812256" cy="992782"/>
          </a:xfrm>
          <a:prstGeom prst="rect">
            <a:avLst/>
          </a:prstGeom>
        </p:spPr>
      </p:pic>
      <p:pic>
        <p:nvPicPr>
          <p:cNvPr id="9" name="Picture 8">
            <a:extLst>
              <a:ext uri="{FF2B5EF4-FFF2-40B4-BE49-F238E27FC236}">
                <a16:creationId xmlns:a16="http://schemas.microsoft.com/office/drawing/2014/main" id="{3B12AB1A-7455-4385-92F9-90C7ED009356}"/>
              </a:ext>
            </a:extLst>
          </p:cNvPr>
          <p:cNvPicPr>
            <a:picLocks noChangeAspect="1"/>
          </p:cNvPicPr>
          <p:nvPr/>
        </p:nvPicPr>
        <p:blipFill>
          <a:blip r:embed="rId5"/>
          <a:stretch>
            <a:fillRect/>
          </a:stretch>
        </p:blipFill>
        <p:spPr>
          <a:xfrm>
            <a:off x="4819035" y="3350456"/>
            <a:ext cx="4277112" cy="1711873"/>
          </a:xfrm>
          <a:prstGeom prst="rect">
            <a:avLst/>
          </a:prstGeom>
        </p:spPr>
      </p:pic>
    </p:spTree>
    <p:extLst>
      <p:ext uri="{BB962C8B-B14F-4D97-AF65-F5344CB8AC3E}">
        <p14:creationId xmlns:p14="http://schemas.microsoft.com/office/powerpoint/2010/main" val="982243110"/>
      </p:ext>
    </p:extLst>
  </p:cSld>
  <p:clrMapOvr>
    <a:masterClrMapping/>
  </p:clrMapOvr>
  <p:transition advTm="110732">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F94CD4-D61A-4C80-8069-08B5E8984A3D}"/>
              </a:ext>
            </a:extLst>
          </p:cNvPr>
          <p:cNvSpPr>
            <a:spLocks noGrp="1"/>
          </p:cNvSpPr>
          <p:nvPr>
            <p:ph type="dt" sz="quarter" idx="14"/>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32" indent="-285744" eaLnBrk="0" hangingPunct="0">
              <a:defRPr sz="2400">
                <a:solidFill>
                  <a:schemeClr val="tx1"/>
                </a:solidFill>
                <a:latin typeface="Arial" panose="020B0604020202020204" pitchFamily="34" charset="0"/>
                <a:ea typeface="ＭＳ Ｐゴシック" panose="020B0600070205080204" pitchFamily="34" charset="-128"/>
              </a:defRPr>
            </a:lvl2pPr>
            <a:lvl3pPr marL="1142971" indent="-228594" eaLnBrk="0" hangingPunct="0">
              <a:defRPr sz="2400">
                <a:solidFill>
                  <a:schemeClr val="tx1"/>
                </a:solidFill>
                <a:latin typeface="Arial" panose="020B0604020202020204" pitchFamily="34" charset="0"/>
                <a:ea typeface="ＭＳ Ｐゴシック" panose="020B0600070205080204" pitchFamily="34" charset="-128"/>
              </a:defRPr>
            </a:lvl3pPr>
            <a:lvl4pPr marL="1600160" indent="-228594" eaLnBrk="0" hangingPunct="0">
              <a:defRPr sz="2400">
                <a:solidFill>
                  <a:schemeClr val="tx1"/>
                </a:solidFill>
                <a:latin typeface="Arial" panose="020B0604020202020204" pitchFamily="34" charset="0"/>
                <a:ea typeface="ＭＳ Ｐゴシック" panose="020B0600070205080204" pitchFamily="34" charset="-128"/>
              </a:defRPr>
            </a:lvl4pPr>
            <a:lvl5pPr marL="2057349" indent="-228594" eaLnBrk="0" hangingPunct="0">
              <a:defRPr sz="2400">
                <a:solidFill>
                  <a:schemeClr val="tx1"/>
                </a:solidFill>
                <a:latin typeface="Arial" panose="020B0604020202020204" pitchFamily="34" charset="0"/>
                <a:ea typeface="ＭＳ Ｐゴシック" panose="020B0600070205080204" pitchFamily="34" charset="-128"/>
              </a:defRPr>
            </a:lvl5pPr>
            <a:lvl6pPr marL="2514537"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726"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8914"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103"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09585" eaLnBrk="1" fontAlgn="base" hangingPunct="1">
              <a:spcBef>
                <a:spcPct val="0"/>
              </a:spcBef>
              <a:spcAft>
                <a:spcPct val="0"/>
              </a:spcAft>
            </a:pPr>
            <a:fld id="{F5E1FED0-25BA-422A-9B46-973EA832148A}" type="datetime1">
              <a:rPr lang="zh-CN" altLang="en-US" sz="1200" smtClean="0">
                <a:solidFill>
                  <a:srgbClr val="898989"/>
                </a:solidFill>
              </a:rPr>
              <a:t>2020/12/7</a:t>
            </a:fld>
            <a:endParaRPr lang="en-US" altLang="zh-CN" sz="1200">
              <a:solidFill>
                <a:srgbClr val="898989"/>
              </a:solidFill>
            </a:endParaRPr>
          </a:p>
        </p:txBody>
      </p:sp>
      <p:sp>
        <p:nvSpPr>
          <p:cNvPr id="4" name="Slide Number Placeholder 3">
            <a:extLst>
              <a:ext uri="{FF2B5EF4-FFF2-40B4-BE49-F238E27FC236}">
                <a16:creationId xmlns:a16="http://schemas.microsoft.com/office/drawing/2014/main" id="{34CD1A2C-19C2-4B05-9E1E-D53492C7B9AD}"/>
              </a:ext>
            </a:extLst>
          </p:cNvPr>
          <p:cNvSpPr>
            <a:spLocks noGrp="1"/>
          </p:cNvSpPr>
          <p:nvPr>
            <p:ph type="sldNum" sz="quarter" idx="15"/>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32" indent="-285744" eaLnBrk="0" hangingPunct="0">
              <a:defRPr sz="2400">
                <a:solidFill>
                  <a:schemeClr val="tx1"/>
                </a:solidFill>
                <a:latin typeface="Arial" panose="020B0604020202020204" pitchFamily="34" charset="0"/>
                <a:ea typeface="ＭＳ Ｐゴシック" panose="020B0600070205080204" pitchFamily="34" charset="-128"/>
              </a:defRPr>
            </a:lvl2pPr>
            <a:lvl3pPr marL="1142971" indent="-228594" eaLnBrk="0" hangingPunct="0">
              <a:defRPr sz="2400">
                <a:solidFill>
                  <a:schemeClr val="tx1"/>
                </a:solidFill>
                <a:latin typeface="Arial" panose="020B0604020202020204" pitchFamily="34" charset="0"/>
                <a:ea typeface="ＭＳ Ｐゴシック" panose="020B0600070205080204" pitchFamily="34" charset="-128"/>
              </a:defRPr>
            </a:lvl3pPr>
            <a:lvl4pPr marL="1600160" indent="-228594" eaLnBrk="0" hangingPunct="0">
              <a:defRPr sz="2400">
                <a:solidFill>
                  <a:schemeClr val="tx1"/>
                </a:solidFill>
                <a:latin typeface="Arial" panose="020B0604020202020204" pitchFamily="34" charset="0"/>
                <a:ea typeface="ＭＳ Ｐゴシック" panose="020B0600070205080204" pitchFamily="34" charset="-128"/>
              </a:defRPr>
            </a:lvl4pPr>
            <a:lvl5pPr marL="2057349" indent="-228594" eaLnBrk="0" hangingPunct="0">
              <a:defRPr sz="2400">
                <a:solidFill>
                  <a:schemeClr val="tx1"/>
                </a:solidFill>
                <a:latin typeface="Arial" panose="020B0604020202020204" pitchFamily="34" charset="0"/>
                <a:ea typeface="ＭＳ Ｐゴシック" panose="020B0600070205080204" pitchFamily="34" charset="-128"/>
              </a:defRPr>
            </a:lvl5pPr>
            <a:lvl6pPr marL="2514537"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726"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8914"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103"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09585" eaLnBrk="1" fontAlgn="base" hangingPunct="1">
              <a:spcBef>
                <a:spcPct val="0"/>
              </a:spcBef>
              <a:spcAft>
                <a:spcPct val="0"/>
              </a:spcAft>
            </a:pPr>
            <a:fld id="{B22A244B-3544-4EFD-A269-7ADA119D8E36}" type="slidenum">
              <a:rPr lang="en-US" altLang="zh-CN" sz="1200">
                <a:solidFill>
                  <a:srgbClr val="898989"/>
                </a:solidFill>
              </a:rPr>
              <a:pPr defTabSz="609585" eaLnBrk="1" fontAlgn="base" hangingPunct="1">
                <a:spcBef>
                  <a:spcPct val="0"/>
                </a:spcBef>
                <a:spcAft>
                  <a:spcPct val="0"/>
                </a:spcAft>
              </a:pPr>
              <a:t>5</a:t>
            </a:fld>
            <a:endParaRPr lang="en-US" altLang="zh-CN" sz="1200">
              <a:solidFill>
                <a:srgbClr val="898989"/>
              </a:solidFill>
            </a:endParaRPr>
          </a:p>
        </p:txBody>
      </p:sp>
      <p:sp>
        <p:nvSpPr>
          <p:cNvPr id="10" name="Title 1">
            <a:extLst>
              <a:ext uri="{FF2B5EF4-FFF2-40B4-BE49-F238E27FC236}">
                <a16:creationId xmlns:a16="http://schemas.microsoft.com/office/drawing/2014/main" id="{E04889EF-F013-4B00-AC53-F05A9779FDB0}"/>
              </a:ext>
            </a:extLst>
          </p:cNvPr>
          <p:cNvSpPr txBox="1">
            <a:spLocks/>
          </p:cNvSpPr>
          <p:nvPr/>
        </p:nvSpPr>
        <p:spPr>
          <a:xfrm>
            <a:off x="946689" y="128053"/>
            <a:ext cx="8379542" cy="2387600"/>
          </a:xfrm>
          <a:prstGeom prst="rect">
            <a:avLst/>
          </a:prstGeom>
        </p:spPr>
        <p:txBody>
          <a:bodyPr>
            <a:normAutofit fontScale="97500"/>
          </a:bodyPr>
          <a:lstStyle>
            <a:lvl1pPr algn="ctr" defTabSz="457189"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2pPr>
            <a:lvl3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3pPr>
            <a:lvl4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4pPr>
            <a:lvl5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5pPr>
            <a:lvl6pPr marL="457189"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377"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566"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754"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9pPr>
          </a:lstStyle>
          <a:p>
            <a:pPr algn="l"/>
            <a:r>
              <a:rPr lang="en-US" sz="4000" dirty="0">
                <a:solidFill>
                  <a:schemeClr val="bg1"/>
                </a:solidFill>
                <a:latin typeface="Times New Roman" panose="02020603050405020304" pitchFamily="18" charset="0"/>
                <a:cs typeface="Times New Roman" panose="02020603050405020304" pitchFamily="18" charset="0"/>
              </a:rPr>
              <a:t>4. Back Testing</a:t>
            </a:r>
          </a:p>
        </p:txBody>
      </p:sp>
      <p:pic>
        <p:nvPicPr>
          <p:cNvPr id="2" name="Picture 1">
            <a:extLst>
              <a:ext uri="{FF2B5EF4-FFF2-40B4-BE49-F238E27FC236}">
                <a16:creationId xmlns:a16="http://schemas.microsoft.com/office/drawing/2014/main" id="{AFEDC29C-26F0-450B-A407-3F20FCCA691C}"/>
              </a:ext>
            </a:extLst>
          </p:cNvPr>
          <p:cNvPicPr>
            <a:picLocks noChangeAspect="1"/>
          </p:cNvPicPr>
          <p:nvPr/>
        </p:nvPicPr>
        <p:blipFill>
          <a:blip r:embed="rId2"/>
          <a:stretch>
            <a:fillRect/>
          </a:stretch>
        </p:blipFill>
        <p:spPr>
          <a:xfrm>
            <a:off x="307258" y="2594177"/>
            <a:ext cx="8084783" cy="3276536"/>
          </a:xfrm>
          <a:prstGeom prst="rect">
            <a:avLst/>
          </a:prstGeom>
        </p:spPr>
      </p:pic>
      <p:sp>
        <p:nvSpPr>
          <p:cNvPr id="5" name="Rectangle 4">
            <a:extLst>
              <a:ext uri="{FF2B5EF4-FFF2-40B4-BE49-F238E27FC236}">
                <a16:creationId xmlns:a16="http://schemas.microsoft.com/office/drawing/2014/main" id="{32844FE8-DB1D-4787-978E-438D5B8F1788}"/>
              </a:ext>
            </a:extLst>
          </p:cNvPr>
          <p:cNvSpPr/>
          <p:nvPr/>
        </p:nvSpPr>
        <p:spPr>
          <a:xfrm>
            <a:off x="307258" y="1131148"/>
            <a:ext cx="8017565" cy="1463029"/>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等线" panose="02010600030101010101" pitchFamily="2" charset="-122"/>
                <a:cs typeface="Times New Roman" panose="02020603050405020304" pitchFamily="18" charset="0"/>
              </a:rPr>
              <a:t>Training period: 1 week before the recent 1 week, </a:t>
            </a:r>
            <a:r>
              <a:rPr lang="en-US" dirty="0" err="1">
                <a:latin typeface="Times New Roman" panose="02020603050405020304" pitchFamily="18" charset="0"/>
                <a:ea typeface="等线" panose="02010600030101010101" pitchFamily="2" charset="-122"/>
                <a:cs typeface="Times New Roman" panose="02020603050405020304" pitchFamily="18" charset="0"/>
              </a:rPr>
              <a:t>i.e</a:t>
            </a:r>
            <a:r>
              <a:rPr lang="en-US" dirty="0">
                <a:latin typeface="Times New Roman" panose="02020603050405020304" pitchFamily="18" charset="0"/>
                <a:ea typeface="等线" panose="02010600030101010101" pitchFamily="2" charset="-122"/>
                <a:cs typeface="Times New Roman" panose="02020603050405020304" pitchFamily="18" charset="0"/>
              </a:rPr>
              <a:t>, 11.21 – 11.28. </a:t>
            </a:r>
          </a:p>
          <a:p>
            <a:pPr>
              <a:lnSpc>
                <a:spcPct val="107000"/>
              </a:lnSpc>
              <a:spcAft>
                <a:spcPts val="800"/>
              </a:spcAft>
            </a:pPr>
            <a:r>
              <a:rPr lang="en-US" dirty="0">
                <a:latin typeface="Times New Roman" panose="02020603050405020304" pitchFamily="18" charset="0"/>
                <a:ea typeface="等线" panose="02010600030101010101" pitchFamily="2" charset="-122"/>
                <a:cs typeface="Times New Roman" panose="02020603050405020304" pitchFamily="18" charset="0"/>
              </a:rPr>
              <a:t>That is because for the recent week (11.29 - 12.6), it is used </a:t>
            </a:r>
            <a:r>
              <a:rPr lang="en-US" b="1" dirty="0">
                <a:latin typeface="Times New Roman" panose="02020603050405020304" pitchFamily="18" charset="0"/>
                <a:ea typeface="等线" panose="02010600030101010101" pitchFamily="2" charset="-122"/>
                <a:cs typeface="Times New Roman" panose="02020603050405020304" pitchFamily="18" charset="0"/>
              </a:rPr>
              <a:t>for back testing </a:t>
            </a:r>
            <a:r>
              <a:rPr lang="en-US" dirty="0">
                <a:latin typeface="Times New Roman" panose="02020603050405020304" pitchFamily="18" charset="0"/>
                <a:ea typeface="等线" panose="02010600030101010101" pitchFamily="2" charset="-122"/>
                <a:cs typeface="Times New Roman" panose="02020603050405020304" pitchFamily="18" charset="0"/>
              </a:rPr>
              <a:t>and we don’t want our training period and back testing period to overlap. </a:t>
            </a:r>
          </a:p>
          <a:p>
            <a:pPr>
              <a:lnSpc>
                <a:spcPct val="107000"/>
              </a:lnSpc>
              <a:spcAft>
                <a:spcPts val="800"/>
              </a:spcAft>
            </a:pPr>
            <a:r>
              <a:rPr lang="en-US" dirty="0">
                <a:latin typeface="Times New Roman" panose="02020603050405020304" pitchFamily="18" charset="0"/>
                <a:ea typeface="等线" panose="02010600030101010101" pitchFamily="2" charset="-122"/>
                <a:cs typeface="Times New Roman" panose="02020603050405020304" pitchFamily="18" charset="0"/>
              </a:rPr>
              <a:t>Reason: 1- min data, Parameters are short-memory.</a:t>
            </a:r>
          </a:p>
        </p:txBody>
      </p:sp>
    </p:spTree>
    <p:extLst>
      <p:ext uri="{BB962C8B-B14F-4D97-AF65-F5344CB8AC3E}">
        <p14:creationId xmlns:p14="http://schemas.microsoft.com/office/powerpoint/2010/main" val="702331350"/>
      </p:ext>
    </p:extLst>
  </p:cSld>
  <p:clrMapOvr>
    <a:masterClrMapping/>
  </p:clrMapOvr>
  <p:transition advTm="45591">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F94CD4-D61A-4C80-8069-08B5E8984A3D}"/>
              </a:ext>
            </a:extLst>
          </p:cNvPr>
          <p:cNvSpPr>
            <a:spLocks noGrp="1"/>
          </p:cNvSpPr>
          <p:nvPr>
            <p:ph type="dt" sz="quarter" idx="14"/>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32" indent="-285744" eaLnBrk="0" hangingPunct="0">
              <a:defRPr sz="2400">
                <a:solidFill>
                  <a:schemeClr val="tx1"/>
                </a:solidFill>
                <a:latin typeface="Arial" panose="020B0604020202020204" pitchFamily="34" charset="0"/>
                <a:ea typeface="ＭＳ Ｐゴシック" panose="020B0600070205080204" pitchFamily="34" charset="-128"/>
              </a:defRPr>
            </a:lvl2pPr>
            <a:lvl3pPr marL="1142971" indent="-228594" eaLnBrk="0" hangingPunct="0">
              <a:defRPr sz="2400">
                <a:solidFill>
                  <a:schemeClr val="tx1"/>
                </a:solidFill>
                <a:latin typeface="Arial" panose="020B0604020202020204" pitchFamily="34" charset="0"/>
                <a:ea typeface="ＭＳ Ｐゴシック" panose="020B0600070205080204" pitchFamily="34" charset="-128"/>
              </a:defRPr>
            </a:lvl3pPr>
            <a:lvl4pPr marL="1600160" indent="-228594" eaLnBrk="0" hangingPunct="0">
              <a:defRPr sz="2400">
                <a:solidFill>
                  <a:schemeClr val="tx1"/>
                </a:solidFill>
                <a:latin typeface="Arial" panose="020B0604020202020204" pitchFamily="34" charset="0"/>
                <a:ea typeface="ＭＳ Ｐゴシック" panose="020B0600070205080204" pitchFamily="34" charset="-128"/>
              </a:defRPr>
            </a:lvl4pPr>
            <a:lvl5pPr marL="2057349" indent="-228594" eaLnBrk="0" hangingPunct="0">
              <a:defRPr sz="2400">
                <a:solidFill>
                  <a:schemeClr val="tx1"/>
                </a:solidFill>
                <a:latin typeface="Arial" panose="020B0604020202020204" pitchFamily="34" charset="0"/>
                <a:ea typeface="ＭＳ Ｐゴシック" panose="020B0600070205080204" pitchFamily="34" charset="-128"/>
              </a:defRPr>
            </a:lvl5pPr>
            <a:lvl6pPr marL="2514537"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726"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8914"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103"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09585" eaLnBrk="1" fontAlgn="base" hangingPunct="1">
              <a:spcBef>
                <a:spcPct val="0"/>
              </a:spcBef>
              <a:spcAft>
                <a:spcPct val="0"/>
              </a:spcAft>
            </a:pPr>
            <a:fld id="{F5E1FED0-25BA-422A-9B46-973EA832148A}" type="datetime1">
              <a:rPr lang="zh-CN" altLang="en-US" sz="1200" smtClean="0">
                <a:solidFill>
                  <a:srgbClr val="898989"/>
                </a:solidFill>
              </a:rPr>
              <a:t>2020/12/7</a:t>
            </a:fld>
            <a:endParaRPr lang="en-US" altLang="zh-CN" sz="1200">
              <a:solidFill>
                <a:srgbClr val="898989"/>
              </a:solidFill>
            </a:endParaRPr>
          </a:p>
        </p:txBody>
      </p:sp>
      <p:sp>
        <p:nvSpPr>
          <p:cNvPr id="4" name="Slide Number Placeholder 3">
            <a:extLst>
              <a:ext uri="{FF2B5EF4-FFF2-40B4-BE49-F238E27FC236}">
                <a16:creationId xmlns:a16="http://schemas.microsoft.com/office/drawing/2014/main" id="{34CD1A2C-19C2-4B05-9E1E-D53492C7B9AD}"/>
              </a:ext>
            </a:extLst>
          </p:cNvPr>
          <p:cNvSpPr>
            <a:spLocks noGrp="1"/>
          </p:cNvSpPr>
          <p:nvPr>
            <p:ph type="sldNum" sz="quarter" idx="15"/>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32" indent="-285744" eaLnBrk="0" hangingPunct="0">
              <a:defRPr sz="2400">
                <a:solidFill>
                  <a:schemeClr val="tx1"/>
                </a:solidFill>
                <a:latin typeface="Arial" panose="020B0604020202020204" pitchFamily="34" charset="0"/>
                <a:ea typeface="ＭＳ Ｐゴシック" panose="020B0600070205080204" pitchFamily="34" charset="-128"/>
              </a:defRPr>
            </a:lvl2pPr>
            <a:lvl3pPr marL="1142971" indent="-228594" eaLnBrk="0" hangingPunct="0">
              <a:defRPr sz="2400">
                <a:solidFill>
                  <a:schemeClr val="tx1"/>
                </a:solidFill>
                <a:latin typeface="Arial" panose="020B0604020202020204" pitchFamily="34" charset="0"/>
                <a:ea typeface="ＭＳ Ｐゴシック" panose="020B0600070205080204" pitchFamily="34" charset="-128"/>
              </a:defRPr>
            </a:lvl3pPr>
            <a:lvl4pPr marL="1600160" indent="-228594" eaLnBrk="0" hangingPunct="0">
              <a:defRPr sz="2400">
                <a:solidFill>
                  <a:schemeClr val="tx1"/>
                </a:solidFill>
                <a:latin typeface="Arial" panose="020B0604020202020204" pitchFamily="34" charset="0"/>
                <a:ea typeface="ＭＳ Ｐゴシック" panose="020B0600070205080204" pitchFamily="34" charset="-128"/>
              </a:defRPr>
            </a:lvl4pPr>
            <a:lvl5pPr marL="2057349" indent="-228594" eaLnBrk="0" hangingPunct="0">
              <a:defRPr sz="2400">
                <a:solidFill>
                  <a:schemeClr val="tx1"/>
                </a:solidFill>
                <a:latin typeface="Arial" panose="020B0604020202020204" pitchFamily="34" charset="0"/>
                <a:ea typeface="ＭＳ Ｐゴシック" panose="020B0600070205080204" pitchFamily="34" charset="-128"/>
              </a:defRPr>
            </a:lvl5pPr>
            <a:lvl6pPr marL="2514537"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726"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8914"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103"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09585" eaLnBrk="1" fontAlgn="base" hangingPunct="1">
              <a:spcBef>
                <a:spcPct val="0"/>
              </a:spcBef>
              <a:spcAft>
                <a:spcPct val="0"/>
              </a:spcAft>
            </a:pPr>
            <a:fld id="{B22A244B-3544-4EFD-A269-7ADA119D8E36}" type="slidenum">
              <a:rPr lang="en-US" altLang="zh-CN" sz="1200">
                <a:solidFill>
                  <a:srgbClr val="898989"/>
                </a:solidFill>
              </a:rPr>
              <a:pPr defTabSz="609585" eaLnBrk="1" fontAlgn="base" hangingPunct="1">
                <a:spcBef>
                  <a:spcPct val="0"/>
                </a:spcBef>
                <a:spcAft>
                  <a:spcPct val="0"/>
                </a:spcAft>
              </a:pPr>
              <a:t>6</a:t>
            </a:fld>
            <a:endParaRPr lang="en-US" altLang="zh-CN" sz="1200">
              <a:solidFill>
                <a:srgbClr val="898989"/>
              </a:solidFill>
            </a:endParaRPr>
          </a:p>
        </p:txBody>
      </p:sp>
      <p:sp>
        <p:nvSpPr>
          <p:cNvPr id="10" name="Title 1">
            <a:extLst>
              <a:ext uri="{FF2B5EF4-FFF2-40B4-BE49-F238E27FC236}">
                <a16:creationId xmlns:a16="http://schemas.microsoft.com/office/drawing/2014/main" id="{E04889EF-F013-4B00-AC53-F05A9779FDB0}"/>
              </a:ext>
            </a:extLst>
          </p:cNvPr>
          <p:cNvSpPr txBox="1">
            <a:spLocks/>
          </p:cNvSpPr>
          <p:nvPr/>
        </p:nvSpPr>
        <p:spPr>
          <a:xfrm>
            <a:off x="946689" y="128053"/>
            <a:ext cx="8379542" cy="2387600"/>
          </a:xfrm>
          <a:prstGeom prst="rect">
            <a:avLst/>
          </a:prstGeom>
        </p:spPr>
        <p:txBody>
          <a:bodyPr>
            <a:normAutofit fontScale="97500"/>
          </a:bodyPr>
          <a:lstStyle>
            <a:lvl1pPr algn="ctr" defTabSz="457189"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2pPr>
            <a:lvl3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3pPr>
            <a:lvl4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4pPr>
            <a:lvl5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5pPr>
            <a:lvl6pPr marL="457189"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377"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566"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754"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9pPr>
          </a:lstStyle>
          <a:p>
            <a:pPr algn="l"/>
            <a:r>
              <a:rPr lang="en-US" sz="4000" dirty="0">
                <a:solidFill>
                  <a:schemeClr val="bg1"/>
                </a:solidFill>
                <a:latin typeface="Times New Roman" panose="02020603050405020304" pitchFamily="18" charset="0"/>
                <a:cs typeface="Times New Roman" panose="02020603050405020304" pitchFamily="18" charset="0"/>
              </a:rPr>
              <a:t>5. Front End Design in Build Model</a:t>
            </a:r>
          </a:p>
        </p:txBody>
      </p:sp>
      <p:pic>
        <p:nvPicPr>
          <p:cNvPr id="2" name="Picture 1">
            <a:extLst>
              <a:ext uri="{FF2B5EF4-FFF2-40B4-BE49-F238E27FC236}">
                <a16:creationId xmlns:a16="http://schemas.microsoft.com/office/drawing/2014/main" id="{65A2005E-C301-476F-B155-4ADAAF2C679B}"/>
              </a:ext>
            </a:extLst>
          </p:cNvPr>
          <p:cNvPicPr>
            <a:picLocks noChangeAspect="1"/>
          </p:cNvPicPr>
          <p:nvPr/>
        </p:nvPicPr>
        <p:blipFill>
          <a:blip r:embed="rId2"/>
          <a:stretch>
            <a:fillRect/>
          </a:stretch>
        </p:blipFill>
        <p:spPr>
          <a:xfrm>
            <a:off x="530087" y="2515653"/>
            <a:ext cx="7215809" cy="3684850"/>
          </a:xfrm>
          <a:prstGeom prst="rect">
            <a:avLst/>
          </a:prstGeom>
        </p:spPr>
      </p:pic>
      <p:sp>
        <p:nvSpPr>
          <p:cNvPr id="5" name="TextBox 4">
            <a:extLst>
              <a:ext uri="{FF2B5EF4-FFF2-40B4-BE49-F238E27FC236}">
                <a16:creationId xmlns:a16="http://schemas.microsoft.com/office/drawing/2014/main" id="{8FA1EE7C-D970-4BA9-A3BB-DCB3244D2C27}"/>
              </a:ext>
            </a:extLst>
          </p:cNvPr>
          <p:cNvSpPr txBox="1"/>
          <p:nvPr/>
        </p:nvSpPr>
        <p:spPr>
          <a:xfrm>
            <a:off x="530087" y="1128014"/>
            <a:ext cx="2158540" cy="1200329"/>
          </a:xfrm>
          <a:prstGeom prst="rect">
            <a:avLst/>
          </a:prstGeom>
          <a:noFill/>
        </p:spPr>
        <p:txBody>
          <a:bodyPr wrap="non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Stock Selection</a:t>
            </a:r>
          </a:p>
          <a:p>
            <a:pPr marL="342900" indent="-342900">
              <a:buAutoNum type="arabicPeriod"/>
            </a:pPr>
            <a:r>
              <a:rPr lang="en-US" dirty="0">
                <a:latin typeface="Times New Roman" panose="02020603050405020304" pitchFamily="18" charset="0"/>
                <a:cs typeface="Times New Roman" panose="02020603050405020304" pitchFamily="18" charset="0"/>
              </a:rPr>
              <a:t>Train Model</a:t>
            </a:r>
          </a:p>
          <a:p>
            <a:pPr marL="342900" indent="-342900">
              <a:buAutoNum type="arabicPeriod"/>
            </a:pPr>
            <a:r>
              <a:rPr lang="en-US" dirty="0">
                <a:latin typeface="Times New Roman" panose="02020603050405020304" pitchFamily="18" charset="0"/>
                <a:cs typeface="Times New Roman" panose="02020603050405020304" pitchFamily="18" charset="0"/>
              </a:rPr>
              <a:t>Back Testing</a:t>
            </a:r>
          </a:p>
          <a:p>
            <a:pPr marL="342900" indent="-342900">
              <a:buAutoNum type="arabicPeriod"/>
            </a:pPr>
            <a:r>
              <a:rPr lang="en-US" dirty="0">
                <a:latin typeface="Times New Roman" panose="02020603050405020304" pitchFamily="18" charset="0"/>
                <a:cs typeface="Times New Roman" panose="02020603050405020304" pitchFamily="18" charset="0"/>
              </a:rPr>
              <a:t>Probation Testing</a:t>
            </a:r>
          </a:p>
        </p:txBody>
      </p:sp>
    </p:spTree>
    <p:extLst>
      <p:ext uri="{BB962C8B-B14F-4D97-AF65-F5344CB8AC3E}">
        <p14:creationId xmlns:p14="http://schemas.microsoft.com/office/powerpoint/2010/main" val="984142413"/>
      </p:ext>
    </p:extLst>
  </p:cSld>
  <p:clrMapOvr>
    <a:masterClrMapping/>
  </p:clrMapOvr>
  <p:transition>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F94CD4-D61A-4C80-8069-08B5E8984A3D}"/>
              </a:ext>
            </a:extLst>
          </p:cNvPr>
          <p:cNvSpPr>
            <a:spLocks noGrp="1"/>
          </p:cNvSpPr>
          <p:nvPr>
            <p:ph type="dt" sz="quarter" idx="14"/>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32" indent="-285744" eaLnBrk="0" hangingPunct="0">
              <a:defRPr sz="2400">
                <a:solidFill>
                  <a:schemeClr val="tx1"/>
                </a:solidFill>
                <a:latin typeface="Arial" panose="020B0604020202020204" pitchFamily="34" charset="0"/>
                <a:ea typeface="ＭＳ Ｐゴシック" panose="020B0600070205080204" pitchFamily="34" charset="-128"/>
              </a:defRPr>
            </a:lvl2pPr>
            <a:lvl3pPr marL="1142971" indent="-228594" eaLnBrk="0" hangingPunct="0">
              <a:defRPr sz="2400">
                <a:solidFill>
                  <a:schemeClr val="tx1"/>
                </a:solidFill>
                <a:latin typeface="Arial" panose="020B0604020202020204" pitchFamily="34" charset="0"/>
                <a:ea typeface="ＭＳ Ｐゴシック" panose="020B0600070205080204" pitchFamily="34" charset="-128"/>
              </a:defRPr>
            </a:lvl3pPr>
            <a:lvl4pPr marL="1600160" indent="-228594" eaLnBrk="0" hangingPunct="0">
              <a:defRPr sz="2400">
                <a:solidFill>
                  <a:schemeClr val="tx1"/>
                </a:solidFill>
                <a:latin typeface="Arial" panose="020B0604020202020204" pitchFamily="34" charset="0"/>
                <a:ea typeface="ＭＳ Ｐゴシック" panose="020B0600070205080204" pitchFamily="34" charset="-128"/>
              </a:defRPr>
            </a:lvl4pPr>
            <a:lvl5pPr marL="2057349" indent="-228594" eaLnBrk="0" hangingPunct="0">
              <a:defRPr sz="2400">
                <a:solidFill>
                  <a:schemeClr val="tx1"/>
                </a:solidFill>
                <a:latin typeface="Arial" panose="020B0604020202020204" pitchFamily="34" charset="0"/>
                <a:ea typeface="ＭＳ Ｐゴシック" panose="020B0600070205080204" pitchFamily="34" charset="-128"/>
              </a:defRPr>
            </a:lvl5pPr>
            <a:lvl6pPr marL="2514537"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726"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8914"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103"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09585" eaLnBrk="1" fontAlgn="base" hangingPunct="1">
              <a:spcBef>
                <a:spcPct val="0"/>
              </a:spcBef>
              <a:spcAft>
                <a:spcPct val="0"/>
              </a:spcAft>
            </a:pPr>
            <a:fld id="{F5E1FED0-25BA-422A-9B46-973EA832148A}" type="datetime1">
              <a:rPr lang="zh-CN" altLang="en-US" sz="1200" smtClean="0">
                <a:solidFill>
                  <a:srgbClr val="898989"/>
                </a:solidFill>
              </a:rPr>
              <a:t>2020/12/8</a:t>
            </a:fld>
            <a:endParaRPr lang="en-US" altLang="zh-CN" sz="1200">
              <a:solidFill>
                <a:srgbClr val="898989"/>
              </a:solidFill>
            </a:endParaRPr>
          </a:p>
        </p:txBody>
      </p:sp>
      <p:sp>
        <p:nvSpPr>
          <p:cNvPr id="4" name="Slide Number Placeholder 3">
            <a:extLst>
              <a:ext uri="{FF2B5EF4-FFF2-40B4-BE49-F238E27FC236}">
                <a16:creationId xmlns:a16="http://schemas.microsoft.com/office/drawing/2014/main" id="{34CD1A2C-19C2-4B05-9E1E-D53492C7B9AD}"/>
              </a:ext>
            </a:extLst>
          </p:cNvPr>
          <p:cNvSpPr>
            <a:spLocks noGrp="1"/>
          </p:cNvSpPr>
          <p:nvPr>
            <p:ph type="sldNum" sz="quarter" idx="15"/>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32" indent="-285744" eaLnBrk="0" hangingPunct="0">
              <a:defRPr sz="2400">
                <a:solidFill>
                  <a:schemeClr val="tx1"/>
                </a:solidFill>
                <a:latin typeface="Arial" panose="020B0604020202020204" pitchFamily="34" charset="0"/>
                <a:ea typeface="ＭＳ Ｐゴシック" panose="020B0600070205080204" pitchFamily="34" charset="-128"/>
              </a:defRPr>
            </a:lvl2pPr>
            <a:lvl3pPr marL="1142971" indent="-228594" eaLnBrk="0" hangingPunct="0">
              <a:defRPr sz="2400">
                <a:solidFill>
                  <a:schemeClr val="tx1"/>
                </a:solidFill>
                <a:latin typeface="Arial" panose="020B0604020202020204" pitchFamily="34" charset="0"/>
                <a:ea typeface="ＭＳ Ｐゴシック" panose="020B0600070205080204" pitchFamily="34" charset="-128"/>
              </a:defRPr>
            </a:lvl3pPr>
            <a:lvl4pPr marL="1600160" indent="-228594" eaLnBrk="0" hangingPunct="0">
              <a:defRPr sz="2400">
                <a:solidFill>
                  <a:schemeClr val="tx1"/>
                </a:solidFill>
                <a:latin typeface="Arial" panose="020B0604020202020204" pitchFamily="34" charset="0"/>
                <a:ea typeface="ＭＳ Ｐゴシック" panose="020B0600070205080204" pitchFamily="34" charset="-128"/>
              </a:defRPr>
            </a:lvl4pPr>
            <a:lvl5pPr marL="2057349" indent="-228594" eaLnBrk="0" hangingPunct="0">
              <a:defRPr sz="2400">
                <a:solidFill>
                  <a:schemeClr val="tx1"/>
                </a:solidFill>
                <a:latin typeface="Arial" panose="020B0604020202020204" pitchFamily="34" charset="0"/>
                <a:ea typeface="ＭＳ Ｐゴシック" panose="020B0600070205080204" pitchFamily="34" charset="-128"/>
              </a:defRPr>
            </a:lvl5pPr>
            <a:lvl6pPr marL="2514537"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726"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8914"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103"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09585" eaLnBrk="1" fontAlgn="base" hangingPunct="1">
              <a:spcBef>
                <a:spcPct val="0"/>
              </a:spcBef>
              <a:spcAft>
                <a:spcPct val="0"/>
              </a:spcAft>
            </a:pPr>
            <a:fld id="{B22A244B-3544-4EFD-A269-7ADA119D8E36}" type="slidenum">
              <a:rPr lang="en-US" altLang="zh-CN" sz="1200">
                <a:solidFill>
                  <a:srgbClr val="898989"/>
                </a:solidFill>
              </a:rPr>
              <a:pPr defTabSz="609585" eaLnBrk="1" fontAlgn="base" hangingPunct="1">
                <a:spcBef>
                  <a:spcPct val="0"/>
                </a:spcBef>
                <a:spcAft>
                  <a:spcPct val="0"/>
                </a:spcAft>
              </a:pPr>
              <a:t>7</a:t>
            </a:fld>
            <a:endParaRPr lang="en-US" altLang="zh-CN" sz="1200">
              <a:solidFill>
                <a:srgbClr val="898989"/>
              </a:solidFill>
            </a:endParaRPr>
          </a:p>
        </p:txBody>
      </p:sp>
      <p:sp>
        <p:nvSpPr>
          <p:cNvPr id="10" name="Title 1">
            <a:extLst>
              <a:ext uri="{FF2B5EF4-FFF2-40B4-BE49-F238E27FC236}">
                <a16:creationId xmlns:a16="http://schemas.microsoft.com/office/drawing/2014/main" id="{E04889EF-F013-4B00-AC53-F05A9779FDB0}"/>
              </a:ext>
            </a:extLst>
          </p:cNvPr>
          <p:cNvSpPr txBox="1">
            <a:spLocks/>
          </p:cNvSpPr>
          <p:nvPr/>
        </p:nvSpPr>
        <p:spPr>
          <a:xfrm>
            <a:off x="946689" y="128053"/>
            <a:ext cx="8379542" cy="2387600"/>
          </a:xfrm>
          <a:prstGeom prst="rect">
            <a:avLst/>
          </a:prstGeom>
        </p:spPr>
        <p:txBody>
          <a:bodyPr>
            <a:normAutofit fontScale="97500"/>
          </a:bodyPr>
          <a:lstStyle>
            <a:lvl1pPr algn="ctr" defTabSz="457189"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2pPr>
            <a:lvl3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3pPr>
            <a:lvl4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4pPr>
            <a:lvl5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5pPr>
            <a:lvl6pPr marL="457189"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377"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566"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754"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9pPr>
          </a:lstStyle>
          <a:p>
            <a:pPr algn="l"/>
            <a:r>
              <a:rPr lang="en-US" sz="4000" dirty="0">
                <a:solidFill>
                  <a:schemeClr val="bg1"/>
                </a:solidFill>
                <a:latin typeface="Times New Roman" panose="02020603050405020304" pitchFamily="18" charset="0"/>
                <a:cs typeface="Times New Roman" panose="02020603050405020304" pitchFamily="18" charset="0"/>
              </a:rPr>
              <a:t>6. Front End Design in Auto Trading</a:t>
            </a:r>
          </a:p>
        </p:txBody>
      </p:sp>
      <p:pic>
        <p:nvPicPr>
          <p:cNvPr id="2" name="Picture 1">
            <a:extLst>
              <a:ext uri="{FF2B5EF4-FFF2-40B4-BE49-F238E27FC236}">
                <a16:creationId xmlns:a16="http://schemas.microsoft.com/office/drawing/2014/main" id="{78EE29AD-91BC-40B8-B826-9CEDBC0BD5C8}"/>
              </a:ext>
            </a:extLst>
          </p:cNvPr>
          <p:cNvPicPr>
            <a:picLocks noChangeAspect="1"/>
          </p:cNvPicPr>
          <p:nvPr/>
        </p:nvPicPr>
        <p:blipFill>
          <a:blip r:embed="rId2"/>
          <a:stretch>
            <a:fillRect/>
          </a:stretch>
        </p:blipFill>
        <p:spPr>
          <a:xfrm>
            <a:off x="907774" y="2365893"/>
            <a:ext cx="6712226" cy="3990460"/>
          </a:xfrm>
          <a:prstGeom prst="rect">
            <a:avLst/>
          </a:prstGeom>
        </p:spPr>
      </p:pic>
      <p:sp>
        <p:nvSpPr>
          <p:cNvPr id="6" name="TextBox 5">
            <a:extLst>
              <a:ext uri="{FF2B5EF4-FFF2-40B4-BE49-F238E27FC236}">
                <a16:creationId xmlns:a16="http://schemas.microsoft.com/office/drawing/2014/main" id="{009B319D-C91F-4838-B2D5-395C15B7B3F6}"/>
              </a:ext>
            </a:extLst>
          </p:cNvPr>
          <p:cNvSpPr txBox="1"/>
          <p:nvPr/>
        </p:nvSpPr>
        <p:spPr>
          <a:xfrm>
            <a:off x="907774" y="1048501"/>
            <a:ext cx="3533916" cy="1200329"/>
          </a:xfrm>
          <a:prstGeom prst="rect">
            <a:avLst/>
          </a:prstGeom>
          <a:noFill/>
        </p:spPr>
        <p:txBody>
          <a:bodyPr wrap="non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Start Trading -&gt; Auto Trading</a:t>
            </a:r>
          </a:p>
          <a:p>
            <a:pPr marL="342900" indent="-342900">
              <a:buAutoNum type="arabicPeriod"/>
            </a:pPr>
            <a:r>
              <a:rPr lang="en-US" dirty="0">
                <a:latin typeface="Times New Roman" panose="02020603050405020304" pitchFamily="18" charset="0"/>
                <a:cs typeface="Times New Roman" panose="02020603050405020304" pitchFamily="18" charset="0"/>
              </a:rPr>
              <a:t>Auto Trading Result -&gt; Analysis</a:t>
            </a:r>
          </a:p>
          <a:p>
            <a:pPr marL="342900" indent="-342900">
              <a:buAutoNum type="arabicPeriod"/>
            </a:pPr>
            <a:r>
              <a:rPr lang="en-US" dirty="0">
                <a:latin typeface="Times New Roman" panose="02020603050405020304" pitchFamily="18" charset="0"/>
                <a:cs typeface="Times New Roman" panose="02020603050405020304" pitchFamily="18" charset="0"/>
              </a:rPr>
              <a:t>Manual Trading </a:t>
            </a:r>
          </a:p>
          <a:p>
            <a:pPr marL="342900" indent="-342900">
              <a:buAutoNum type="arabicPeriod"/>
            </a:pPr>
            <a:r>
              <a:rPr lang="en-US" dirty="0">
                <a:latin typeface="Times New Roman" panose="02020603050405020304" pitchFamily="18" charset="0"/>
                <a:cs typeface="Times New Roman" panose="02020603050405020304" pitchFamily="18" charset="0"/>
              </a:rPr>
              <a:t>Client Down</a:t>
            </a:r>
          </a:p>
        </p:txBody>
      </p:sp>
    </p:spTree>
    <p:extLst>
      <p:ext uri="{BB962C8B-B14F-4D97-AF65-F5344CB8AC3E}">
        <p14:creationId xmlns:p14="http://schemas.microsoft.com/office/powerpoint/2010/main" val="1265495960"/>
      </p:ext>
    </p:extLst>
  </p:cSld>
  <p:clrMapOvr>
    <a:masterClrMapping/>
  </p:clrMapOvr>
  <p:transition>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F94CD4-D61A-4C80-8069-08B5E8984A3D}"/>
              </a:ext>
            </a:extLst>
          </p:cNvPr>
          <p:cNvSpPr>
            <a:spLocks noGrp="1"/>
          </p:cNvSpPr>
          <p:nvPr>
            <p:ph type="dt" sz="quarter" idx="14"/>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32" indent="-285744" eaLnBrk="0" hangingPunct="0">
              <a:defRPr sz="2400">
                <a:solidFill>
                  <a:schemeClr val="tx1"/>
                </a:solidFill>
                <a:latin typeface="Arial" panose="020B0604020202020204" pitchFamily="34" charset="0"/>
                <a:ea typeface="ＭＳ Ｐゴシック" panose="020B0600070205080204" pitchFamily="34" charset="-128"/>
              </a:defRPr>
            </a:lvl2pPr>
            <a:lvl3pPr marL="1142971" indent="-228594" eaLnBrk="0" hangingPunct="0">
              <a:defRPr sz="2400">
                <a:solidFill>
                  <a:schemeClr val="tx1"/>
                </a:solidFill>
                <a:latin typeface="Arial" panose="020B0604020202020204" pitchFamily="34" charset="0"/>
                <a:ea typeface="ＭＳ Ｐゴシック" panose="020B0600070205080204" pitchFamily="34" charset="-128"/>
              </a:defRPr>
            </a:lvl3pPr>
            <a:lvl4pPr marL="1600160" indent="-228594" eaLnBrk="0" hangingPunct="0">
              <a:defRPr sz="2400">
                <a:solidFill>
                  <a:schemeClr val="tx1"/>
                </a:solidFill>
                <a:latin typeface="Arial" panose="020B0604020202020204" pitchFamily="34" charset="0"/>
                <a:ea typeface="ＭＳ Ｐゴシック" panose="020B0600070205080204" pitchFamily="34" charset="-128"/>
              </a:defRPr>
            </a:lvl4pPr>
            <a:lvl5pPr marL="2057349" indent="-228594" eaLnBrk="0" hangingPunct="0">
              <a:defRPr sz="2400">
                <a:solidFill>
                  <a:schemeClr val="tx1"/>
                </a:solidFill>
                <a:latin typeface="Arial" panose="020B0604020202020204" pitchFamily="34" charset="0"/>
                <a:ea typeface="ＭＳ Ｐゴシック" panose="020B0600070205080204" pitchFamily="34" charset="-128"/>
              </a:defRPr>
            </a:lvl5pPr>
            <a:lvl6pPr marL="2514537"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726"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8914"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103"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09585" eaLnBrk="1" fontAlgn="base" hangingPunct="1">
              <a:spcBef>
                <a:spcPct val="0"/>
              </a:spcBef>
              <a:spcAft>
                <a:spcPct val="0"/>
              </a:spcAft>
            </a:pPr>
            <a:fld id="{F5E1FED0-25BA-422A-9B46-973EA832148A}" type="datetime1">
              <a:rPr lang="zh-CN" altLang="en-US" sz="1200" smtClean="0">
                <a:solidFill>
                  <a:srgbClr val="898989"/>
                </a:solidFill>
              </a:rPr>
              <a:t>2020/12/8</a:t>
            </a:fld>
            <a:endParaRPr lang="en-US" altLang="zh-CN" sz="1200">
              <a:solidFill>
                <a:srgbClr val="898989"/>
              </a:solidFill>
            </a:endParaRPr>
          </a:p>
        </p:txBody>
      </p:sp>
      <p:sp>
        <p:nvSpPr>
          <p:cNvPr id="4" name="Slide Number Placeholder 3">
            <a:extLst>
              <a:ext uri="{FF2B5EF4-FFF2-40B4-BE49-F238E27FC236}">
                <a16:creationId xmlns:a16="http://schemas.microsoft.com/office/drawing/2014/main" id="{34CD1A2C-19C2-4B05-9E1E-D53492C7B9AD}"/>
              </a:ext>
            </a:extLst>
          </p:cNvPr>
          <p:cNvSpPr>
            <a:spLocks noGrp="1"/>
          </p:cNvSpPr>
          <p:nvPr>
            <p:ph type="sldNum" sz="quarter" idx="15"/>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32" indent="-285744" eaLnBrk="0" hangingPunct="0">
              <a:defRPr sz="2400">
                <a:solidFill>
                  <a:schemeClr val="tx1"/>
                </a:solidFill>
                <a:latin typeface="Arial" panose="020B0604020202020204" pitchFamily="34" charset="0"/>
                <a:ea typeface="ＭＳ Ｐゴシック" panose="020B0600070205080204" pitchFamily="34" charset="-128"/>
              </a:defRPr>
            </a:lvl2pPr>
            <a:lvl3pPr marL="1142971" indent="-228594" eaLnBrk="0" hangingPunct="0">
              <a:defRPr sz="2400">
                <a:solidFill>
                  <a:schemeClr val="tx1"/>
                </a:solidFill>
                <a:latin typeface="Arial" panose="020B0604020202020204" pitchFamily="34" charset="0"/>
                <a:ea typeface="ＭＳ Ｐゴシック" panose="020B0600070205080204" pitchFamily="34" charset="-128"/>
              </a:defRPr>
            </a:lvl3pPr>
            <a:lvl4pPr marL="1600160" indent="-228594" eaLnBrk="0" hangingPunct="0">
              <a:defRPr sz="2400">
                <a:solidFill>
                  <a:schemeClr val="tx1"/>
                </a:solidFill>
                <a:latin typeface="Arial" panose="020B0604020202020204" pitchFamily="34" charset="0"/>
                <a:ea typeface="ＭＳ Ｐゴシック" panose="020B0600070205080204" pitchFamily="34" charset="-128"/>
              </a:defRPr>
            </a:lvl4pPr>
            <a:lvl5pPr marL="2057349" indent="-228594" eaLnBrk="0" hangingPunct="0">
              <a:defRPr sz="2400">
                <a:solidFill>
                  <a:schemeClr val="tx1"/>
                </a:solidFill>
                <a:latin typeface="Arial" panose="020B0604020202020204" pitchFamily="34" charset="0"/>
                <a:ea typeface="ＭＳ Ｐゴシック" panose="020B0600070205080204" pitchFamily="34" charset="-128"/>
              </a:defRPr>
            </a:lvl5pPr>
            <a:lvl6pPr marL="2514537"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726"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8914"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103"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09585" eaLnBrk="1" fontAlgn="base" hangingPunct="1">
              <a:spcBef>
                <a:spcPct val="0"/>
              </a:spcBef>
              <a:spcAft>
                <a:spcPct val="0"/>
              </a:spcAft>
            </a:pPr>
            <a:fld id="{B22A244B-3544-4EFD-A269-7ADA119D8E36}" type="slidenum">
              <a:rPr lang="en-US" altLang="zh-CN" sz="1200">
                <a:solidFill>
                  <a:srgbClr val="898989"/>
                </a:solidFill>
              </a:rPr>
              <a:pPr defTabSz="609585" eaLnBrk="1" fontAlgn="base" hangingPunct="1">
                <a:spcBef>
                  <a:spcPct val="0"/>
                </a:spcBef>
                <a:spcAft>
                  <a:spcPct val="0"/>
                </a:spcAft>
              </a:pPr>
              <a:t>8</a:t>
            </a:fld>
            <a:endParaRPr lang="en-US" altLang="zh-CN" sz="1200">
              <a:solidFill>
                <a:srgbClr val="898989"/>
              </a:solidFill>
            </a:endParaRPr>
          </a:p>
        </p:txBody>
      </p:sp>
      <p:sp>
        <p:nvSpPr>
          <p:cNvPr id="10" name="Title 1">
            <a:extLst>
              <a:ext uri="{FF2B5EF4-FFF2-40B4-BE49-F238E27FC236}">
                <a16:creationId xmlns:a16="http://schemas.microsoft.com/office/drawing/2014/main" id="{E04889EF-F013-4B00-AC53-F05A9779FDB0}"/>
              </a:ext>
            </a:extLst>
          </p:cNvPr>
          <p:cNvSpPr txBox="1">
            <a:spLocks/>
          </p:cNvSpPr>
          <p:nvPr/>
        </p:nvSpPr>
        <p:spPr>
          <a:xfrm>
            <a:off x="946689" y="128053"/>
            <a:ext cx="8379542" cy="2387600"/>
          </a:xfrm>
          <a:prstGeom prst="rect">
            <a:avLst/>
          </a:prstGeom>
        </p:spPr>
        <p:txBody>
          <a:bodyPr>
            <a:normAutofit fontScale="97500"/>
          </a:bodyPr>
          <a:lstStyle>
            <a:lvl1pPr algn="ctr" defTabSz="457189"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2pPr>
            <a:lvl3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3pPr>
            <a:lvl4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4pPr>
            <a:lvl5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5pPr>
            <a:lvl6pPr marL="457189"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377"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566"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754"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9pPr>
          </a:lstStyle>
          <a:p>
            <a:pPr algn="l"/>
            <a:r>
              <a:rPr lang="en-US" sz="4000" dirty="0">
                <a:solidFill>
                  <a:schemeClr val="bg1"/>
                </a:solidFill>
                <a:latin typeface="Times New Roman" panose="02020603050405020304" pitchFamily="18" charset="0"/>
                <a:cs typeface="Times New Roman" panose="02020603050405020304" pitchFamily="18" charset="0"/>
              </a:rPr>
              <a:t>7. Manual Trading</a:t>
            </a:r>
          </a:p>
        </p:txBody>
      </p:sp>
      <p:sp>
        <p:nvSpPr>
          <p:cNvPr id="5" name="TextBox 4">
            <a:extLst>
              <a:ext uri="{FF2B5EF4-FFF2-40B4-BE49-F238E27FC236}">
                <a16:creationId xmlns:a16="http://schemas.microsoft.com/office/drawing/2014/main" id="{C0B0A6D3-90D6-4A95-9593-94657118498F}"/>
              </a:ext>
            </a:extLst>
          </p:cNvPr>
          <p:cNvSpPr txBox="1"/>
          <p:nvPr/>
        </p:nvSpPr>
        <p:spPr>
          <a:xfrm>
            <a:off x="457200" y="1315324"/>
            <a:ext cx="7310206" cy="3139321"/>
          </a:xfrm>
          <a:prstGeom prst="rect">
            <a:avLst/>
          </a:prstGeom>
          <a:noFill/>
        </p:spPr>
        <p:txBody>
          <a:bodyPr wrap="non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Purpose: to get familiarize with the client side and server-side connection</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Three Different Responses:</a:t>
            </a: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7A6F8C6-4140-4865-BC01-3F64855CD4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21044" y="4218369"/>
            <a:ext cx="3856383" cy="2116872"/>
          </a:xfrm>
          <a:prstGeom prst="rect">
            <a:avLst/>
          </a:prstGeom>
          <a:noFill/>
          <a:ln>
            <a:noFill/>
          </a:ln>
        </p:spPr>
      </p:pic>
      <p:pic>
        <p:nvPicPr>
          <p:cNvPr id="7" name="Picture 6">
            <a:extLst>
              <a:ext uri="{FF2B5EF4-FFF2-40B4-BE49-F238E27FC236}">
                <a16:creationId xmlns:a16="http://schemas.microsoft.com/office/drawing/2014/main" id="{28B42D28-9E5C-430A-9B08-56B0F17403F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18178" y="4218369"/>
            <a:ext cx="3312562" cy="2116872"/>
          </a:xfrm>
          <a:prstGeom prst="rect">
            <a:avLst/>
          </a:prstGeom>
          <a:noFill/>
          <a:ln>
            <a:noFill/>
          </a:ln>
        </p:spPr>
      </p:pic>
      <p:pic>
        <p:nvPicPr>
          <p:cNvPr id="8" name="Picture 7">
            <a:extLst>
              <a:ext uri="{FF2B5EF4-FFF2-40B4-BE49-F238E27FC236}">
                <a16:creationId xmlns:a16="http://schemas.microsoft.com/office/drawing/2014/main" id="{FC6786DE-87AE-4B8D-8B58-7B286CB339D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730740" y="4239481"/>
            <a:ext cx="3168919" cy="2116872"/>
          </a:xfrm>
          <a:prstGeom prst="rect">
            <a:avLst/>
          </a:prstGeom>
          <a:noFill/>
          <a:ln>
            <a:noFill/>
          </a:ln>
        </p:spPr>
      </p:pic>
      <p:pic>
        <p:nvPicPr>
          <p:cNvPr id="9" name="Picture 8">
            <a:extLst>
              <a:ext uri="{FF2B5EF4-FFF2-40B4-BE49-F238E27FC236}">
                <a16:creationId xmlns:a16="http://schemas.microsoft.com/office/drawing/2014/main" id="{0FE53259-2805-438C-B4FE-01FE88D90A41}"/>
              </a:ext>
            </a:extLst>
          </p:cNvPr>
          <p:cNvPicPr/>
          <p:nvPr/>
        </p:nvPicPr>
        <p:blipFill>
          <a:blip r:embed="rId5"/>
          <a:stretch>
            <a:fillRect/>
          </a:stretch>
        </p:blipFill>
        <p:spPr>
          <a:xfrm>
            <a:off x="1828800" y="1832572"/>
            <a:ext cx="5486400" cy="1456055"/>
          </a:xfrm>
          <a:prstGeom prst="rect">
            <a:avLst/>
          </a:prstGeom>
        </p:spPr>
      </p:pic>
    </p:spTree>
    <p:extLst>
      <p:ext uri="{BB962C8B-B14F-4D97-AF65-F5344CB8AC3E}">
        <p14:creationId xmlns:p14="http://schemas.microsoft.com/office/powerpoint/2010/main" val="2467131183"/>
      </p:ext>
    </p:extLst>
  </p:cSld>
  <p:clrMapOvr>
    <a:masterClrMapping/>
  </p:clrMapOvr>
  <p:transition>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F94CD4-D61A-4C80-8069-08B5E8984A3D}"/>
              </a:ext>
            </a:extLst>
          </p:cNvPr>
          <p:cNvSpPr>
            <a:spLocks noGrp="1"/>
          </p:cNvSpPr>
          <p:nvPr>
            <p:ph type="dt" sz="quarter" idx="14"/>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32" indent="-285744" eaLnBrk="0" hangingPunct="0">
              <a:defRPr sz="2400">
                <a:solidFill>
                  <a:schemeClr val="tx1"/>
                </a:solidFill>
                <a:latin typeface="Arial" panose="020B0604020202020204" pitchFamily="34" charset="0"/>
                <a:ea typeface="ＭＳ Ｐゴシック" panose="020B0600070205080204" pitchFamily="34" charset="-128"/>
              </a:defRPr>
            </a:lvl2pPr>
            <a:lvl3pPr marL="1142971" indent="-228594" eaLnBrk="0" hangingPunct="0">
              <a:defRPr sz="2400">
                <a:solidFill>
                  <a:schemeClr val="tx1"/>
                </a:solidFill>
                <a:latin typeface="Arial" panose="020B0604020202020204" pitchFamily="34" charset="0"/>
                <a:ea typeface="ＭＳ Ｐゴシック" panose="020B0600070205080204" pitchFamily="34" charset="-128"/>
              </a:defRPr>
            </a:lvl3pPr>
            <a:lvl4pPr marL="1600160" indent="-228594" eaLnBrk="0" hangingPunct="0">
              <a:defRPr sz="2400">
                <a:solidFill>
                  <a:schemeClr val="tx1"/>
                </a:solidFill>
                <a:latin typeface="Arial" panose="020B0604020202020204" pitchFamily="34" charset="0"/>
                <a:ea typeface="ＭＳ Ｐゴシック" panose="020B0600070205080204" pitchFamily="34" charset="-128"/>
              </a:defRPr>
            </a:lvl4pPr>
            <a:lvl5pPr marL="2057349" indent="-228594" eaLnBrk="0" hangingPunct="0">
              <a:defRPr sz="2400">
                <a:solidFill>
                  <a:schemeClr val="tx1"/>
                </a:solidFill>
                <a:latin typeface="Arial" panose="020B0604020202020204" pitchFamily="34" charset="0"/>
                <a:ea typeface="ＭＳ Ｐゴシック" panose="020B0600070205080204" pitchFamily="34" charset="-128"/>
              </a:defRPr>
            </a:lvl5pPr>
            <a:lvl6pPr marL="2514537"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726"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8914"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103"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09585" eaLnBrk="1" fontAlgn="base" hangingPunct="1">
              <a:spcBef>
                <a:spcPct val="0"/>
              </a:spcBef>
              <a:spcAft>
                <a:spcPct val="0"/>
              </a:spcAft>
            </a:pPr>
            <a:fld id="{F5E1FED0-25BA-422A-9B46-973EA832148A}" type="datetime1">
              <a:rPr lang="zh-CN" altLang="en-US" sz="1200" smtClean="0">
                <a:solidFill>
                  <a:srgbClr val="898989"/>
                </a:solidFill>
              </a:rPr>
              <a:t>2020/12/7</a:t>
            </a:fld>
            <a:endParaRPr lang="en-US" altLang="zh-CN" sz="1200">
              <a:solidFill>
                <a:srgbClr val="898989"/>
              </a:solidFill>
            </a:endParaRPr>
          </a:p>
        </p:txBody>
      </p:sp>
      <p:sp>
        <p:nvSpPr>
          <p:cNvPr id="4" name="Slide Number Placeholder 3">
            <a:extLst>
              <a:ext uri="{FF2B5EF4-FFF2-40B4-BE49-F238E27FC236}">
                <a16:creationId xmlns:a16="http://schemas.microsoft.com/office/drawing/2014/main" id="{34CD1A2C-19C2-4B05-9E1E-D53492C7B9AD}"/>
              </a:ext>
            </a:extLst>
          </p:cNvPr>
          <p:cNvSpPr>
            <a:spLocks noGrp="1"/>
          </p:cNvSpPr>
          <p:nvPr>
            <p:ph type="sldNum" sz="quarter" idx="15"/>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32" indent="-285744" eaLnBrk="0" hangingPunct="0">
              <a:defRPr sz="2400">
                <a:solidFill>
                  <a:schemeClr val="tx1"/>
                </a:solidFill>
                <a:latin typeface="Arial" panose="020B0604020202020204" pitchFamily="34" charset="0"/>
                <a:ea typeface="ＭＳ Ｐゴシック" panose="020B0600070205080204" pitchFamily="34" charset="-128"/>
              </a:defRPr>
            </a:lvl2pPr>
            <a:lvl3pPr marL="1142971" indent="-228594" eaLnBrk="0" hangingPunct="0">
              <a:defRPr sz="2400">
                <a:solidFill>
                  <a:schemeClr val="tx1"/>
                </a:solidFill>
                <a:latin typeface="Arial" panose="020B0604020202020204" pitchFamily="34" charset="0"/>
                <a:ea typeface="ＭＳ Ｐゴシック" panose="020B0600070205080204" pitchFamily="34" charset="-128"/>
              </a:defRPr>
            </a:lvl3pPr>
            <a:lvl4pPr marL="1600160" indent="-228594" eaLnBrk="0" hangingPunct="0">
              <a:defRPr sz="2400">
                <a:solidFill>
                  <a:schemeClr val="tx1"/>
                </a:solidFill>
                <a:latin typeface="Arial" panose="020B0604020202020204" pitchFamily="34" charset="0"/>
                <a:ea typeface="ＭＳ Ｐゴシック" panose="020B0600070205080204" pitchFamily="34" charset="-128"/>
              </a:defRPr>
            </a:lvl4pPr>
            <a:lvl5pPr marL="2057349" indent="-228594" eaLnBrk="0" hangingPunct="0">
              <a:defRPr sz="2400">
                <a:solidFill>
                  <a:schemeClr val="tx1"/>
                </a:solidFill>
                <a:latin typeface="Arial" panose="020B0604020202020204" pitchFamily="34" charset="0"/>
                <a:ea typeface="ＭＳ Ｐゴシック" panose="020B0600070205080204" pitchFamily="34" charset="-128"/>
              </a:defRPr>
            </a:lvl5pPr>
            <a:lvl6pPr marL="2514537"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726"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8914"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103" indent="-228594" defTabSz="457189"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09585" eaLnBrk="1" fontAlgn="base" hangingPunct="1">
              <a:spcBef>
                <a:spcPct val="0"/>
              </a:spcBef>
              <a:spcAft>
                <a:spcPct val="0"/>
              </a:spcAft>
            </a:pPr>
            <a:fld id="{B22A244B-3544-4EFD-A269-7ADA119D8E36}" type="slidenum">
              <a:rPr lang="en-US" altLang="zh-CN" sz="1200">
                <a:solidFill>
                  <a:srgbClr val="898989"/>
                </a:solidFill>
              </a:rPr>
              <a:pPr defTabSz="609585" eaLnBrk="1" fontAlgn="base" hangingPunct="1">
                <a:spcBef>
                  <a:spcPct val="0"/>
                </a:spcBef>
                <a:spcAft>
                  <a:spcPct val="0"/>
                </a:spcAft>
              </a:pPr>
              <a:t>9</a:t>
            </a:fld>
            <a:endParaRPr lang="en-US" altLang="zh-CN" sz="1200">
              <a:solidFill>
                <a:srgbClr val="898989"/>
              </a:solidFill>
            </a:endParaRPr>
          </a:p>
        </p:txBody>
      </p:sp>
      <p:sp>
        <p:nvSpPr>
          <p:cNvPr id="10" name="Title 1">
            <a:extLst>
              <a:ext uri="{FF2B5EF4-FFF2-40B4-BE49-F238E27FC236}">
                <a16:creationId xmlns:a16="http://schemas.microsoft.com/office/drawing/2014/main" id="{E04889EF-F013-4B00-AC53-F05A9779FDB0}"/>
              </a:ext>
            </a:extLst>
          </p:cNvPr>
          <p:cNvSpPr txBox="1">
            <a:spLocks/>
          </p:cNvSpPr>
          <p:nvPr/>
        </p:nvSpPr>
        <p:spPr>
          <a:xfrm>
            <a:off x="946689" y="128053"/>
            <a:ext cx="8379542" cy="2387600"/>
          </a:xfrm>
          <a:prstGeom prst="rect">
            <a:avLst/>
          </a:prstGeom>
        </p:spPr>
        <p:txBody>
          <a:bodyPr>
            <a:normAutofit fontScale="97500"/>
          </a:bodyPr>
          <a:lstStyle>
            <a:lvl1pPr algn="ctr" defTabSz="457189"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2pPr>
            <a:lvl3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3pPr>
            <a:lvl4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4pPr>
            <a:lvl5pPr algn="ctr" defTabSz="457189" rtl="0" eaLnBrk="0" fontAlgn="base" hangingPunct="0">
              <a:spcBef>
                <a:spcPct val="0"/>
              </a:spcBef>
              <a:spcAft>
                <a:spcPct val="0"/>
              </a:spcAft>
              <a:defRPr sz="4400">
                <a:solidFill>
                  <a:schemeClr val="tx1"/>
                </a:solidFill>
                <a:latin typeface="Arial" charset="0"/>
                <a:ea typeface="ＭＳ Ｐゴシック" charset="0"/>
                <a:cs typeface="ＭＳ Ｐゴシック" charset="0"/>
              </a:defRPr>
            </a:lvl5pPr>
            <a:lvl6pPr marL="457189"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377"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566"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754" algn="ctr" defTabSz="457189" rtl="0" fontAlgn="base">
              <a:spcBef>
                <a:spcPct val="0"/>
              </a:spcBef>
              <a:spcAft>
                <a:spcPct val="0"/>
              </a:spcAft>
              <a:defRPr sz="4400">
                <a:solidFill>
                  <a:schemeClr val="tx1"/>
                </a:solidFill>
                <a:latin typeface="Arial" charset="0"/>
                <a:ea typeface="ＭＳ Ｐゴシック" charset="0"/>
                <a:cs typeface="ＭＳ Ｐゴシック" charset="0"/>
              </a:defRPr>
            </a:lvl9pPr>
          </a:lstStyle>
          <a:p>
            <a:pPr algn="l"/>
            <a:r>
              <a:rPr lang="en-US" sz="4000" dirty="0">
                <a:solidFill>
                  <a:schemeClr val="bg1"/>
                </a:solidFill>
                <a:latin typeface="Times New Roman" panose="02020603050405020304" pitchFamily="18" charset="0"/>
                <a:cs typeface="Times New Roman" panose="02020603050405020304" pitchFamily="18" charset="0"/>
              </a:rPr>
              <a:t>8. Trading on Simulated Market </a:t>
            </a:r>
          </a:p>
        </p:txBody>
      </p:sp>
      <p:pic>
        <p:nvPicPr>
          <p:cNvPr id="7" name="Picture 6">
            <a:extLst>
              <a:ext uri="{FF2B5EF4-FFF2-40B4-BE49-F238E27FC236}">
                <a16:creationId xmlns:a16="http://schemas.microsoft.com/office/drawing/2014/main" id="{88BB2433-D91B-43A7-AB00-0898E2DD4F58}"/>
              </a:ext>
            </a:extLst>
          </p:cNvPr>
          <p:cNvPicPr/>
          <p:nvPr/>
        </p:nvPicPr>
        <p:blipFill>
          <a:blip r:embed="rId2"/>
          <a:stretch>
            <a:fillRect/>
          </a:stretch>
        </p:blipFill>
        <p:spPr>
          <a:xfrm>
            <a:off x="1619568" y="1760858"/>
            <a:ext cx="5904865" cy="4595495"/>
          </a:xfrm>
          <a:prstGeom prst="rect">
            <a:avLst/>
          </a:prstGeom>
        </p:spPr>
      </p:pic>
      <p:sp>
        <p:nvSpPr>
          <p:cNvPr id="6" name="TextBox 5">
            <a:extLst>
              <a:ext uri="{FF2B5EF4-FFF2-40B4-BE49-F238E27FC236}">
                <a16:creationId xmlns:a16="http://schemas.microsoft.com/office/drawing/2014/main" id="{EA5C1F98-9A74-42F7-80ED-B84EAE3746CC}"/>
              </a:ext>
            </a:extLst>
          </p:cNvPr>
          <p:cNvSpPr txBox="1"/>
          <p:nvPr/>
        </p:nvSpPr>
        <p:spPr>
          <a:xfrm>
            <a:off x="1117" y="952521"/>
            <a:ext cx="25896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Auto Trading Flow Chart:</a:t>
            </a:r>
          </a:p>
        </p:txBody>
      </p:sp>
    </p:spTree>
    <p:extLst>
      <p:ext uri="{BB962C8B-B14F-4D97-AF65-F5344CB8AC3E}">
        <p14:creationId xmlns:p14="http://schemas.microsoft.com/office/powerpoint/2010/main" val="1602511143"/>
      </p:ext>
    </p:extLst>
  </p:cSld>
  <p:clrMapOvr>
    <a:masterClrMapping/>
  </p:clrMapOvr>
  <p:transition>
    <p:cover/>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YU Master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823</TotalTime>
  <Words>614</Words>
  <Application>Microsoft Office PowerPoint</Application>
  <PresentationFormat>On-screen Show (4:3)</PresentationFormat>
  <Paragraphs>98</Paragraphs>
  <Slides>14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等线</vt:lpstr>
      <vt:lpstr>Arial</vt:lpstr>
      <vt:lpstr>Calibri</vt:lpstr>
      <vt:lpstr>Calibri Light</vt:lpstr>
      <vt:lpstr>Courier New</vt:lpstr>
      <vt:lpstr>Times New Roman</vt:lpstr>
      <vt:lpstr>Wingdings</vt:lpstr>
      <vt:lpstr>Office 主题​​</vt:lpstr>
      <vt:lpstr>NYU Master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子成 何</dc:creator>
  <cp:lastModifiedBy>何 子成</cp:lastModifiedBy>
  <cp:revision>41</cp:revision>
  <dcterms:created xsi:type="dcterms:W3CDTF">2019-12-15T02:11:12Z</dcterms:created>
  <dcterms:modified xsi:type="dcterms:W3CDTF">2020-12-08T09:05:13Z</dcterms:modified>
</cp:coreProperties>
</file>