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3128B-6C6F-4D8A-9DBE-6E19AF9A25DD}" v="6" dt="2022-05-22T03:35:3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, Xiaoyang" userId="f77d0980-44ab-48bb-bbdd-8ae3dd5686d8" providerId="ADAL" clId="{65B3128B-6C6F-4D8A-9DBE-6E19AF9A25DD}"/>
    <pc:docChg chg="custSel addSld delSld modSld">
      <pc:chgData name="Chu, Xiaoyang" userId="f77d0980-44ab-48bb-bbdd-8ae3dd5686d8" providerId="ADAL" clId="{65B3128B-6C6F-4D8A-9DBE-6E19AF9A25DD}" dt="2022-05-22T03:53:08.081" v="358" actId="1076"/>
      <pc:docMkLst>
        <pc:docMk/>
      </pc:docMkLst>
      <pc:sldChg chg="addSp delSp modSp new mod">
        <pc:chgData name="Chu, Xiaoyang" userId="f77d0980-44ab-48bb-bbdd-8ae3dd5686d8" providerId="ADAL" clId="{65B3128B-6C6F-4D8A-9DBE-6E19AF9A25DD}" dt="2022-05-22T03:53:08.081" v="358" actId="1076"/>
        <pc:sldMkLst>
          <pc:docMk/>
          <pc:sldMk cId="2906822981" sldId="256"/>
        </pc:sldMkLst>
        <pc:spChg chg="del">
          <ac:chgData name="Chu, Xiaoyang" userId="f77d0980-44ab-48bb-bbdd-8ae3dd5686d8" providerId="ADAL" clId="{65B3128B-6C6F-4D8A-9DBE-6E19AF9A25DD}" dt="2022-05-22T03:29:38.064" v="1" actId="478"/>
          <ac:spMkLst>
            <pc:docMk/>
            <pc:sldMk cId="2906822981" sldId="256"/>
            <ac:spMk id="2" creationId="{681BC63F-173C-ABDC-9CFF-390BDD3692FE}"/>
          </ac:spMkLst>
        </pc:spChg>
        <pc:spChg chg="del">
          <ac:chgData name="Chu, Xiaoyang" userId="f77d0980-44ab-48bb-bbdd-8ae3dd5686d8" providerId="ADAL" clId="{65B3128B-6C6F-4D8A-9DBE-6E19AF9A25DD}" dt="2022-05-22T03:29:39.344" v="2" actId="478"/>
          <ac:spMkLst>
            <pc:docMk/>
            <pc:sldMk cId="2906822981" sldId="256"/>
            <ac:spMk id="3" creationId="{AABE19A5-444B-688B-D73E-F528D5C3A844}"/>
          </ac:spMkLst>
        </pc:spChg>
        <pc:spChg chg="add mod">
          <ac:chgData name="Chu, Xiaoyang" userId="f77d0980-44ab-48bb-bbdd-8ae3dd5686d8" providerId="ADAL" clId="{65B3128B-6C6F-4D8A-9DBE-6E19AF9A25DD}" dt="2022-05-22T03:33:23.984" v="51" actId="164"/>
          <ac:spMkLst>
            <pc:docMk/>
            <pc:sldMk cId="2906822981" sldId="256"/>
            <ac:spMk id="6" creationId="{1A61C5CE-483F-DD51-8AC2-610CB9A18B4D}"/>
          </ac:spMkLst>
        </pc:spChg>
        <pc:spChg chg="add mod">
          <ac:chgData name="Chu, Xiaoyang" userId="f77d0980-44ab-48bb-bbdd-8ae3dd5686d8" providerId="ADAL" clId="{65B3128B-6C6F-4D8A-9DBE-6E19AF9A25DD}" dt="2022-05-22T03:33:23.984" v="51" actId="164"/>
          <ac:spMkLst>
            <pc:docMk/>
            <pc:sldMk cId="2906822981" sldId="256"/>
            <ac:spMk id="7" creationId="{4028404A-9AD1-F8E8-ECAD-10A0662FEC51}"/>
          </ac:spMkLst>
        </pc:spChg>
        <pc:spChg chg="mod ord topLvl">
          <ac:chgData name="Chu, Xiaoyang" userId="f77d0980-44ab-48bb-bbdd-8ae3dd5686d8" providerId="ADAL" clId="{65B3128B-6C6F-4D8A-9DBE-6E19AF9A25DD}" dt="2022-05-22T03:50:42.889" v="353" actId="166"/>
          <ac:spMkLst>
            <pc:docMk/>
            <pc:sldMk cId="2906822981" sldId="256"/>
            <ac:spMk id="10" creationId="{D2E12BF8-09DA-CE5D-B81C-C130BF355B37}"/>
          </ac:spMkLst>
        </pc:spChg>
        <pc:spChg chg="mod topLvl">
          <ac:chgData name="Chu, Xiaoyang" userId="f77d0980-44ab-48bb-bbdd-8ae3dd5686d8" providerId="ADAL" clId="{65B3128B-6C6F-4D8A-9DBE-6E19AF9A25DD}" dt="2022-05-22T03:33:55.389" v="56" actId="1076"/>
          <ac:spMkLst>
            <pc:docMk/>
            <pc:sldMk cId="2906822981" sldId="256"/>
            <ac:spMk id="11" creationId="{840F9BE2-274C-C70E-07CA-524028FBEBE5}"/>
          </ac:spMkLst>
        </pc:spChg>
        <pc:spChg chg="mod">
          <ac:chgData name="Chu, Xiaoyang" userId="f77d0980-44ab-48bb-bbdd-8ae3dd5686d8" providerId="ADAL" clId="{65B3128B-6C6F-4D8A-9DBE-6E19AF9A25DD}" dt="2022-05-22T03:34:47.626" v="137" actId="688"/>
          <ac:spMkLst>
            <pc:docMk/>
            <pc:sldMk cId="2906822981" sldId="256"/>
            <ac:spMk id="13" creationId="{661D5878-357D-D603-DA28-ED02CF5A93DF}"/>
          </ac:spMkLst>
        </pc:spChg>
        <pc:spChg chg="mod">
          <ac:chgData name="Chu, Xiaoyang" userId="f77d0980-44ab-48bb-bbdd-8ae3dd5686d8" providerId="ADAL" clId="{65B3128B-6C6F-4D8A-9DBE-6E19AF9A25DD}" dt="2022-05-22T03:34:20.821" v="103" actId="571"/>
          <ac:spMkLst>
            <pc:docMk/>
            <pc:sldMk cId="2906822981" sldId="256"/>
            <ac:spMk id="14" creationId="{A6D297FA-B6A0-7C95-F56B-DCC56ADF46FA}"/>
          </ac:spMkLst>
        </pc:spChg>
        <pc:spChg chg="mod ord">
          <ac:chgData name="Chu, Xiaoyang" userId="f77d0980-44ab-48bb-bbdd-8ae3dd5686d8" providerId="ADAL" clId="{65B3128B-6C6F-4D8A-9DBE-6E19AF9A25DD}" dt="2022-05-22T03:50:45.430" v="354" actId="166"/>
          <ac:spMkLst>
            <pc:docMk/>
            <pc:sldMk cId="2906822981" sldId="256"/>
            <ac:spMk id="16" creationId="{32A09B72-A31B-2073-7514-C02348662DF7}"/>
          </ac:spMkLst>
        </pc:spChg>
        <pc:spChg chg="mod">
          <ac:chgData name="Chu, Xiaoyang" userId="f77d0980-44ab-48bb-bbdd-8ae3dd5686d8" providerId="ADAL" clId="{65B3128B-6C6F-4D8A-9DBE-6E19AF9A25DD}" dt="2022-05-22T03:35:00.421" v="139" actId="571"/>
          <ac:spMkLst>
            <pc:docMk/>
            <pc:sldMk cId="2906822981" sldId="256"/>
            <ac:spMk id="17" creationId="{4F7061CC-F66C-E50D-16DA-E7E852AF54A1}"/>
          </ac:spMkLst>
        </pc:spChg>
        <pc:spChg chg="mod ord">
          <ac:chgData name="Chu, Xiaoyang" userId="f77d0980-44ab-48bb-bbdd-8ae3dd5686d8" providerId="ADAL" clId="{65B3128B-6C6F-4D8A-9DBE-6E19AF9A25DD}" dt="2022-05-22T03:50:37.894" v="352" actId="166"/>
          <ac:spMkLst>
            <pc:docMk/>
            <pc:sldMk cId="2906822981" sldId="256"/>
            <ac:spMk id="19" creationId="{37C9F0DA-A88D-F5A1-01F3-41D3ED61EA98}"/>
          </ac:spMkLst>
        </pc:spChg>
        <pc:spChg chg="mod">
          <ac:chgData name="Chu, Xiaoyang" userId="f77d0980-44ab-48bb-bbdd-8ae3dd5686d8" providerId="ADAL" clId="{65B3128B-6C6F-4D8A-9DBE-6E19AF9A25DD}" dt="2022-05-22T03:35:30.352" v="170" actId="571"/>
          <ac:spMkLst>
            <pc:docMk/>
            <pc:sldMk cId="2906822981" sldId="256"/>
            <ac:spMk id="20" creationId="{33DD1E38-AD94-609C-7BC1-B362B1C25CD1}"/>
          </ac:spMkLst>
        </pc:spChg>
        <pc:grpChg chg="add mod">
          <ac:chgData name="Chu, Xiaoyang" userId="f77d0980-44ab-48bb-bbdd-8ae3dd5686d8" providerId="ADAL" clId="{65B3128B-6C6F-4D8A-9DBE-6E19AF9A25DD}" dt="2022-05-22T03:33:23.984" v="51" actId="164"/>
          <ac:grpSpMkLst>
            <pc:docMk/>
            <pc:sldMk cId="2906822981" sldId="256"/>
            <ac:grpSpMk id="8" creationId="{5027AC9B-7B0C-8205-0C36-E8499CCA7CFC}"/>
          </ac:grpSpMkLst>
        </pc:grpChg>
        <pc:grpChg chg="add del mod">
          <ac:chgData name="Chu, Xiaoyang" userId="f77d0980-44ab-48bb-bbdd-8ae3dd5686d8" providerId="ADAL" clId="{65B3128B-6C6F-4D8A-9DBE-6E19AF9A25DD}" dt="2022-05-22T03:33:45.681" v="53" actId="165"/>
          <ac:grpSpMkLst>
            <pc:docMk/>
            <pc:sldMk cId="2906822981" sldId="256"/>
            <ac:grpSpMk id="9" creationId="{FA77E041-2E73-A0BA-9F12-E49AF5579D0A}"/>
          </ac:grpSpMkLst>
        </pc:grpChg>
        <pc:grpChg chg="add mod">
          <ac:chgData name="Chu, Xiaoyang" userId="f77d0980-44ab-48bb-bbdd-8ae3dd5686d8" providerId="ADAL" clId="{65B3128B-6C6F-4D8A-9DBE-6E19AF9A25DD}" dt="2022-05-22T03:53:08.081" v="358" actId="1076"/>
          <ac:grpSpMkLst>
            <pc:docMk/>
            <pc:sldMk cId="2906822981" sldId="256"/>
            <ac:grpSpMk id="12" creationId="{4909F740-71B8-01F2-761D-E2EA06E162D2}"/>
          </ac:grpSpMkLst>
        </pc:grpChg>
        <pc:grpChg chg="add mod">
          <ac:chgData name="Chu, Xiaoyang" userId="f77d0980-44ab-48bb-bbdd-8ae3dd5686d8" providerId="ADAL" clId="{65B3128B-6C6F-4D8A-9DBE-6E19AF9A25DD}" dt="2022-05-22T03:35:04.734" v="141" actId="1076"/>
          <ac:grpSpMkLst>
            <pc:docMk/>
            <pc:sldMk cId="2906822981" sldId="256"/>
            <ac:grpSpMk id="15" creationId="{6B23B50F-4825-ADBA-FB7B-2AE3150AF20F}"/>
          </ac:grpSpMkLst>
        </pc:grpChg>
        <pc:grpChg chg="add mod">
          <ac:chgData name="Chu, Xiaoyang" userId="f77d0980-44ab-48bb-bbdd-8ae3dd5686d8" providerId="ADAL" clId="{65B3128B-6C6F-4D8A-9DBE-6E19AF9A25DD}" dt="2022-05-22T03:35:30.352" v="170" actId="571"/>
          <ac:grpSpMkLst>
            <pc:docMk/>
            <pc:sldMk cId="2906822981" sldId="256"/>
            <ac:grpSpMk id="18" creationId="{6A99CCBC-4D27-F923-8731-CCB4BEAF1D71}"/>
          </ac:grpSpMkLst>
        </pc:grpChg>
        <pc:picChg chg="add">
          <ac:chgData name="Chu, Xiaoyang" userId="f77d0980-44ab-48bb-bbdd-8ae3dd5686d8" providerId="ADAL" clId="{65B3128B-6C6F-4D8A-9DBE-6E19AF9A25DD}" dt="2022-05-22T03:29:40.392" v="3" actId="22"/>
          <ac:picMkLst>
            <pc:docMk/>
            <pc:sldMk cId="2906822981" sldId="256"/>
            <ac:picMk id="5" creationId="{3430A412-4AF2-4EDF-F717-28AAA0F62BFB}"/>
          </ac:picMkLst>
        </pc:picChg>
      </pc:sldChg>
      <pc:sldChg chg="new del">
        <pc:chgData name="Chu, Xiaoyang" userId="f77d0980-44ab-48bb-bbdd-8ae3dd5686d8" providerId="ADAL" clId="{65B3128B-6C6F-4D8A-9DBE-6E19AF9A25DD}" dt="2022-05-22T03:36:33.195" v="190" actId="47"/>
        <pc:sldMkLst>
          <pc:docMk/>
          <pc:sldMk cId="2114897038" sldId="257"/>
        </pc:sldMkLst>
      </pc:sldChg>
      <pc:sldChg chg="addSp delSp modSp add mod">
        <pc:chgData name="Chu, Xiaoyang" userId="f77d0980-44ab-48bb-bbdd-8ae3dd5686d8" providerId="ADAL" clId="{65B3128B-6C6F-4D8A-9DBE-6E19AF9A25DD}" dt="2022-05-22T03:51:06.992" v="357" actId="166"/>
        <pc:sldMkLst>
          <pc:docMk/>
          <pc:sldMk cId="2038107499" sldId="258"/>
        </pc:sldMkLst>
        <pc:spChg chg="mod">
          <ac:chgData name="Chu, Xiaoyang" userId="f77d0980-44ab-48bb-bbdd-8ae3dd5686d8" providerId="ADAL" clId="{65B3128B-6C6F-4D8A-9DBE-6E19AF9A25DD}" dt="2022-05-22T03:37:21.266" v="200" actId="20577"/>
          <ac:spMkLst>
            <pc:docMk/>
            <pc:sldMk cId="2038107499" sldId="258"/>
            <ac:spMk id="6" creationId="{1A61C5CE-483F-DD51-8AC2-610CB9A18B4D}"/>
          </ac:spMkLst>
        </pc:spChg>
        <pc:spChg chg="mod ord">
          <ac:chgData name="Chu, Xiaoyang" userId="f77d0980-44ab-48bb-bbdd-8ae3dd5686d8" providerId="ADAL" clId="{65B3128B-6C6F-4D8A-9DBE-6E19AF9A25DD}" dt="2022-05-22T03:51:01.984" v="356" actId="166"/>
          <ac:spMkLst>
            <pc:docMk/>
            <pc:sldMk cId="2038107499" sldId="258"/>
            <ac:spMk id="10" creationId="{D2E12BF8-09DA-CE5D-B81C-C130BF355B37}"/>
          </ac:spMkLst>
        </pc:spChg>
        <pc:spChg chg="mod">
          <ac:chgData name="Chu, Xiaoyang" userId="f77d0980-44ab-48bb-bbdd-8ae3dd5686d8" providerId="ADAL" clId="{65B3128B-6C6F-4D8A-9DBE-6E19AF9A25DD}" dt="2022-05-22T03:38:14.825" v="270" actId="1076"/>
          <ac:spMkLst>
            <pc:docMk/>
            <pc:sldMk cId="2038107499" sldId="258"/>
            <ac:spMk id="11" creationId="{840F9BE2-274C-C70E-07CA-524028FBEBE5}"/>
          </ac:spMkLst>
        </pc:spChg>
        <pc:spChg chg="mod ord">
          <ac:chgData name="Chu, Xiaoyang" userId="f77d0980-44ab-48bb-bbdd-8ae3dd5686d8" providerId="ADAL" clId="{65B3128B-6C6F-4D8A-9DBE-6E19AF9A25DD}" dt="2022-05-22T03:51:06.992" v="357" actId="166"/>
          <ac:spMkLst>
            <pc:docMk/>
            <pc:sldMk cId="2038107499" sldId="258"/>
            <ac:spMk id="16" creationId="{32A09B72-A31B-2073-7514-C02348662DF7}"/>
          </ac:spMkLst>
        </pc:spChg>
        <pc:spChg chg="mod ord">
          <ac:chgData name="Chu, Xiaoyang" userId="f77d0980-44ab-48bb-bbdd-8ae3dd5686d8" providerId="ADAL" clId="{65B3128B-6C6F-4D8A-9DBE-6E19AF9A25DD}" dt="2022-05-22T03:50:58.010" v="355" actId="166"/>
          <ac:spMkLst>
            <pc:docMk/>
            <pc:sldMk cId="2038107499" sldId="258"/>
            <ac:spMk id="19" creationId="{37C9F0DA-A88D-F5A1-01F3-41D3ED61EA98}"/>
          </ac:spMkLst>
        </pc:spChg>
        <pc:grpChg chg="mod">
          <ac:chgData name="Chu, Xiaoyang" userId="f77d0980-44ab-48bb-bbdd-8ae3dd5686d8" providerId="ADAL" clId="{65B3128B-6C6F-4D8A-9DBE-6E19AF9A25DD}" dt="2022-05-22T03:37:16.358" v="194" actId="1076"/>
          <ac:grpSpMkLst>
            <pc:docMk/>
            <pc:sldMk cId="2038107499" sldId="258"/>
            <ac:grpSpMk id="8" creationId="{5027AC9B-7B0C-8205-0C36-E8499CCA7CFC}"/>
          </ac:grpSpMkLst>
        </pc:grpChg>
        <pc:grpChg chg="del">
          <ac:chgData name="Chu, Xiaoyang" userId="f77d0980-44ab-48bb-bbdd-8ae3dd5686d8" providerId="ADAL" clId="{65B3128B-6C6F-4D8A-9DBE-6E19AF9A25DD}" dt="2022-05-22T03:38:54.113" v="325" actId="478"/>
          <ac:grpSpMkLst>
            <pc:docMk/>
            <pc:sldMk cId="2038107499" sldId="258"/>
            <ac:grpSpMk id="12" creationId="{4909F740-71B8-01F2-761D-E2EA06E162D2}"/>
          </ac:grpSpMkLst>
        </pc:grpChg>
        <pc:grpChg chg="mod">
          <ac:chgData name="Chu, Xiaoyang" userId="f77d0980-44ab-48bb-bbdd-8ae3dd5686d8" providerId="ADAL" clId="{65B3128B-6C6F-4D8A-9DBE-6E19AF9A25DD}" dt="2022-05-22T03:38:52.759" v="324" actId="1076"/>
          <ac:grpSpMkLst>
            <pc:docMk/>
            <pc:sldMk cId="2038107499" sldId="258"/>
            <ac:grpSpMk id="15" creationId="{6B23B50F-4825-ADBA-FB7B-2AE3150AF20F}"/>
          </ac:grpSpMkLst>
        </pc:grpChg>
        <pc:grpChg chg="mod">
          <ac:chgData name="Chu, Xiaoyang" userId="f77d0980-44ab-48bb-bbdd-8ae3dd5686d8" providerId="ADAL" clId="{65B3128B-6C6F-4D8A-9DBE-6E19AF9A25DD}" dt="2022-05-22T03:37:43.025" v="203" actId="1076"/>
          <ac:grpSpMkLst>
            <pc:docMk/>
            <pc:sldMk cId="2038107499" sldId="258"/>
            <ac:grpSpMk id="18" creationId="{6A99CCBC-4D27-F923-8731-CCB4BEAF1D71}"/>
          </ac:grpSpMkLst>
        </pc:grpChg>
        <pc:picChg chg="add ord">
          <ac:chgData name="Chu, Xiaoyang" userId="f77d0980-44ab-48bb-bbdd-8ae3dd5686d8" providerId="ADAL" clId="{65B3128B-6C6F-4D8A-9DBE-6E19AF9A25DD}" dt="2022-05-22T03:37:05.943" v="193" actId="167"/>
          <ac:picMkLst>
            <pc:docMk/>
            <pc:sldMk cId="2038107499" sldId="258"/>
            <ac:picMk id="3" creationId="{113FB48C-D5E9-1330-069A-831D80E32FAE}"/>
          </ac:picMkLst>
        </pc:picChg>
        <pc:picChg chg="del">
          <ac:chgData name="Chu, Xiaoyang" userId="f77d0980-44ab-48bb-bbdd-8ae3dd5686d8" providerId="ADAL" clId="{65B3128B-6C6F-4D8A-9DBE-6E19AF9A25DD}" dt="2022-05-22T03:37:00.712" v="191" actId="478"/>
          <ac:picMkLst>
            <pc:docMk/>
            <pc:sldMk cId="2038107499" sldId="258"/>
            <ac:picMk id="5" creationId="{3430A412-4AF2-4EDF-F717-28AAA0F62BFB}"/>
          </ac:picMkLst>
        </pc:picChg>
      </pc:sldChg>
      <pc:sldChg chg="addSp delSp modSp add mod">
        <pc:chgData name="Chu, Xiaoyang" userId="f77d0980-44ab-48bb-bbdd-8ae3dd5686d8" providerId="ADAL" clId="{65B3128B-6C6F-4D8A-9DBE-6E19AF9A25DD}" dt="2022-05-22T03:50:26.120" v="351" actId="166"/>
        <pc:sldMkLst>
          <pc:docMk/>
          <pc:sldMk cId="1257193084" sldId="259"/>
        </pc:sldMkLst>
        <pc:spChg chg="del">
          <ac:chgData name="Chu, Xiaoyang" userId="f77d0980-44ab-48bb-bbdd-8ae3dd5686d8" providerId="ADAL" clId="{65B3128B-6C6F-4D8A-9DBE-6E19AF9A25DD}" dt="2022-05-22T03:49:25.232" v="346" actId="478"/>
          <ac:spMkLst>
            <pc:docMk/>
            <pc:sldMk cId="1257193084" sldId="259"/>
            <ac:spMk id="10" creationId="{D2E12BF8-09DA-CE5D-B81C-C130BF355B37}"/>
          </ac:spMkLst>
        </pc:spChg>
        <pc:spChg chg="del">
          <ac:chgData name="Chu, Xiaoyang" userId="f77d0980-44ab-48bb-bbdd-8ae3dd5686d8" providerId="ADAL" clId="{65B3128B-6C6F-4D8A-9DBE-6E19AF9A25DD}" dt="2022-05-22T03:49:25.232" v="346" actId="478"/>
          <ac:spMkLst>
            <pc:docMk/>
            <pc:sldMk cId="1257193084" sldId="259"/>
            <ac:spMk id="11" creationId="{840F9BE2-274C-C70E-07CA-524028FBEBE5}"/>
          </ac:spMkLst>
        </pc:spChg>
        <pc:spChg chg="ord">
          <ac:chgData name="Chu, Xiaoyang" userId="f77d0980-44ab-48bb-bbdd-8ae3dd5686d8" providerId="ADAL" clId="{65B3128B-6C6F-4D8A-9DBE-6E19AF9A25DD}" dt="2022-05-22T03:50:26.120" v="351" actId="166"/>
          <ac:spMkLst>
            <pc:docMk/>
            <pc:sldMk cId="1257193084" sldId="259"/>
            <ac:spMk id="16" creationId="{32A09B72-A31B-2073-7514-C02348662DF7}"/>
          </ac:spMkLst>
        </pc:spChg>
        <pc:grpChg chg="mod">
          <ac:chgData name="Chu, Xiaoyang" userId="f77d0980-44ab-48bb-bbdd-8ae3dd5686d8" providerId="ADAL" clId="{65B3128B-6C6F-4D8A-9DBE-6E19AF9A25DD}" dt="2022-05-22T03:49:33.846" v="348" actId="1076"/>
          <ac:grpSpMkLst>
            <pc:docMk/>
            <pc:sldMk cId="1257193084" sldId="259"/>
            <ac:grpSpMk id="8" creationId="{5027AC9B-7B0C-8205-0C36-E8499CCA7CFC}"/>
          </ac:grpSpMkLst>
        </pc:grpChg>
        <pc:grpChg chg="mod ord">
          <ac:chgData name="Chu, Xiaoyang" userId="f77d0980-44ab-48bb-bbdd-8ae3dd5686d8" providerId="ADAL" clId="{65B3128B-6C6F-4D8A-9DBE-6E19AF9A25DD}" dt="2022-05-22T03:49:39.719" v="350" actId="166"/>
          <ac:grpSpMkLst>
            <pc:docMk/>
            <pc:sldMk cId="1257193084" sldId="259"/>
            <ac:grpSpMk id="15" creationId="{6B23B50F-4825-ADBA-FB7B-2AE3150AF20F}"/>
          </ac:grpSpMkLst>
        </pc:grpChg>
        <pc:grpChg chg="del">
          <ac:chgData name="Chu, Xiaoyang" userId="f77d0980-44ab-48bb-bbdd-8ae3dd5686d8" providerId="ADAL" clId="{65B3128B-6C6F-4D8A-9DBE-6E19AF9A25DD}" dt="2022-05-22T03:49:24.177" v="345" actId="478"/>
          <ac:grpSpMkLst>
            <pc:docMk/>
            <pc:sldMk cId="1257193084" sldId="259"/>
            <ac:grpSpMk id="18" creationId="{6A99CCBC-4D27-F923-8731-CCB4BEAF1D71}"/>
          </ac:grpSpMkLst>
        </pc:grpChg>
        <pc:picChg chg="del">
          <ac:chgData name="Chu, Xiaoyang" userId="f77d0980-44ab-48bb-bbdd-8ae3dd5686d8" providerId="ADAL" clId="{65B3128B-6C6F-4D8A-9DBE-6E19AF9A25DD}" dt="2022-05-22T03:49:11.906" v="342" actId="478"/>
          <ac:picMkLst>
            <pc:docMk/>
            <pc:sldMk cId="1257193084" sldId="259"/>
            <ac:picMk id="3" creationId="{113FB48C-D5E9-1330-069A-831D80E32FAE}"/>
          </ac:picMkLst>
        </pc:picChg>
        <pc:picChg chg="add mod">
          <ac:chgData name="Chu, Xiaoyang" userId="f77d0980-44ab-48bb-bbdd-8ae3dd5686d8" providerId="ADAL" clId="{65B3128B-6C6F-4D8A-9DBE-6E19AF9A25DD}" dt="2022-05-22T03:49:31.394" v="347" actId="1076"/>
          <ac:picMkLst>
            <pc:docMk/>
            <pc:sldMk cId="1257193084" sldId="259"/>
            <ac:picMk id="4" creationId="{D02DDB1B-77D5-7009-5FF7-75E9AB7B15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C083C-A016-8CA0-FFDE-55E17DBF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725A41-E41F-570C-937A-34C45B02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3D2F6-38BB-743C-587C-1C0C05BF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954FD-679A-D45E-6694-788EE986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D9C86-FE25-D2D1-8FBD-BDEEED3B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6E4BB-17DF-3D91-A6B4-5F2F853C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BD4B4-D6E8-11FB-8217-9D3E6A7D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CCDE5-5AE0-F9C4-A60F-474BEC58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F741C-DEF5-136D-5650-4BE93734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29DA2-5D23-CC27-300F-386F86CD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D67A9D-B178-E9AE-286E-6A9D9130D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1A5DC-2750-D292-4CE2-855A75FC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2EEF0-8B96-37AA-63ED-52DDD92E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7EE49-7E27-C108-BB03-E44214A3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EC2F1-9D31-B14A-A3C8-803828E5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41F-15EA-7989-BCE6-035678D9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CA9FD-E461-F03C-7C01-60439AC2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4466B-17E6-2686-D189-F8AFADAA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A884B-DFA4-962C-1EE6-19D36D7E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EB54C-741C-F5C9-ACF7-2F6C017B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F019-6DA5-666F-1EEE-0C864932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4DBD2-9C1A-55A6-BE83-1673A0C9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CDDBE-81B3-B18D-B6FE-B998BDF3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50BF3-A1F3-7589-7AA7-944F1756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607FC-FB96-788E-9FB2-E4DAA2AD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9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47464-9793-8485-7EAC-1CAA44BB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306C5-4F27-62EF-5732-969245FAE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0A579-A663-3F1D-8388-FA425A5A0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0AE20-3B84-86E9-8282-5FAAA50C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3BC85-F483-8668-C303-F5C7A621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FF23A-AE36-67C9-315B-D6B73D02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5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BEEF4-DA7F-8EB5-9CA9-EF05B004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2A36C-7960-9D22-2B2D-F3556D77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F52E-F66E-B04D-2709-AFDC2A32A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431EDC-B6C5-2D14-B56D-C9163FCE2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3FF6F7-A071-9FD6-3A42-834579C8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E96AE2-ED7E-9FEB-30DE-DFCCF478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5F09BF-A9A4-3FA1-3624-84F21542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C00D52-77AF-29BC-5EB8-5FE8DF7D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FBA7-2388-DBFA-03C8-B9ED323D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170033-A8F3-031D-5494-9BC1DA8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73299-DBE8-7F57-51AB-59095A72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5254D-D5DB-ED08-379F-542261D3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F4D0BF-FF90-A54C-75E5-EB75C8C6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506051-74FD-FC8A-A69F-C4ECEC80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D1931-6430-94E2-7A03-A56A9D6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5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C8F7E-53BD-328C-9039-A39FF78D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8242A-19E2-03D5-C3C0-8ECA722F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CA06B-6798-15CE-E34D-0A0EA0BC0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04437-17AA-3906-ADA0-4D294295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8ED26-DD46-2597-7B1B-849A137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BA5EB-ADC0-1C87-EAE6-1B96D5D6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1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AD66D-ED5F-D9A5-0854-B2EA630A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53578-8BCD-5792-1FDE-578157DC0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8A6C93-0627-7D0C-B22A-41B038BCF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01303-8681-8CE4-8514-ADF55F09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79988-FFF4-01ED-2A81-EEC94D9B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DBB30-0441-8CE3-CE96-A70C44BB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A8EF0-0EE0-C0A0-DDFA-75097C68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BE7AF-4654-C08D-5577-22B2B2FE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316F7-4183-1B3B-A49B-DE95365CE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429F-DC3B-4DDB-80E2-D905908C928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DCAFB-1FA4-D490-2808-85A2ACEE7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4BA13-A558-3B36-8FF3-A7F7B6539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936E-A587-4526-9033-F3A0D73EF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30A412-4AF2-4EDF-F717-28AAA0F6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58" y="0"/>
            <a:ext cx="9839084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027AC9B-7B0C-8205-0C36-E8499CCA7CFC}"/>
              </a:ext>
            </a:extLst>
          </p:cNvPr>
          <p:cNvGrpSpPr/>
          <p:nvPr/>
        </p:nvGrpSpPr>
        <p:grpSpPr>
          <a:xfrm>
            <a:off x="6164826" y="2885768"/>
            <a:ext cx="2054942" cy="1135626"/>
            <a:chOff x="6164826" y="2885768"/>
            <a:chExt cx="2054942" cy="11356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A61C5CE-483F-DD51-8AC2-610CB9A18B4D}"/>
                </a:ext>
              </a:extLst>
            </p:cNvPr>
            <p:cNvSpPr/>
            <p:nvPr/>
          </p:nvSpPr>
          <p:spPr>
            <a:xfrm>
              <a:off x="6164826" y="2885768"/>
              <a:ext cx="1091381" cy="113562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Load New Record Set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28404A-9AD1-F8E8-ECAD-10A0662FEC5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40F9BE2-274C-C70E-07CA-524028FBEBE5}"/>
              </a:ext>
            </a:extLst>
          </p:cNvPr>
          <p:cNvSpPr/>
          <p:nvPr/>
        </p:nvSpPr>
        <p:spPr>
          <a:xfrm rot="20080509">
            <a:off x="7737987" y="4211894"/>
            <a:ext cx="963561" cy="1794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909F740-71B8-01F2-761D-E2EA06E162D2}"/>
              </a:ext>
            </a:extLst>
          </p:cNvPr>
          <p:cNvGrpSpPr/>
          <p:nvPr/>
        </p:nvGrpSpPr>
        <p:grpSpPr>
          <a:xfrm rot="10800000">
            <a:off x="10105703" y="2668905"/>
            <a:ext cx="2054942" cy="1135626"/>
            <a:chOff x="6164826" y="2885768"/>
            <a:chExt cx="2054942" cy="113562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61D5878-357D-D603-DA28-ED02CF5A93DF}"/>
                </a:ext>
              </a:extLst>
            </p:cNvPr>
            <p:cNvSpPr/>
            <p:nvPr/>
          </p:nvSpPr>
          <p:spPr>
            <a:xfrm rot="10800000">
              <a:off x="6164826" y="2885768"/>
              <a:ext cx="1091381" cy="113562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Enter Query Here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A6D297FA-B6A0-7C95-F56B-DCC56ADF46FA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23B50F-4825-ADBA-FB7B-2AE3150AF20F}"/>
              </a:ext>
            </a:extLst>
          </p:cNvPr>
          <p:cNvGrpSpPr/>
          <p:nvPr/>
        </p:nvGrpSpPr>
        <p:grpSpPr>
          <a:xfrm rot="12835724">
            <a:off x="9364327" y="4089581"/>
            <a:ext cx="2221628" cy="1135626"/>
            <a:chOff x="5998140" y="2936616"/>
            <a:chExt cx="2221628" cy="1135626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4F7061CC-F66C-E50D-16DA-E7E852AF54A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2A09B72-A31B-2073-7514-C02348662DF7}"/>
                </a:ext>
              </a:extLst>
            </p:cNvPr>
            <p:cNvSpPr/>
            <p:nvPr/>
          </p:nvSpPr>
          <p:spPr>
            <a:xfrm rot="8764276">
              <a:off x="5998140" y="2936616"/>
              <a:ext cx="1273579" cy="113562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Generate Reports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A99CCBC-4D27-F923-8731-CCB4BEAF1D71}"/>
              </a:ext>
            </a:extLst>
          </p:cNvPr>
          <p:cNvGrpSpPr/>
          <p:nvPr/>
        </p:nvGrpSpPr>
        <p:grpSpPr>
          <a:xfrm rot="12835724">
            <a:off x="8556556" y="788498"/>
            <a:ext cx="2319201" cy="1135626"/>
            <a:chOff x="5900567" y="2966381"/>
            <a:chExt cx="2319201" cy="1135626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33DD1E38-AD94-609C-7BC1-B362B1C25CD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7C9F0DA-A88D-F5A1-01F3-41D3ED61EA98}"/>
                </a:ext>
              </a:extLst>
            </p:cNvPr>
            <p:cNvSpPr/>
            <p:nvPr/>
          </p:nvSpPr>
          <p:spPr>
            <a:xfrm rot="8764276">
              <a:off x="5900567" y="2966381"/>
              <a:ext cx="1380232" cy="113562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Start Simulation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E12BF8-09DA-CE5D-B81C-C130BF355B37}"/>
              </a:ext>
            </a:extLst>
          </p:cNvPr>
          <p:cNvSpPr/>
          <p:nvPr/>
        </p:nvSpPr>
        <p:spPr>
          <a:xfrm>
            <a:off x="6794091" y="4301613"/>
            <a:ext cx="1091381" cy="11356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Existing Record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2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3FB48C-D5E9-1330-069A-831D80E3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1260922"/>
            <a:ext cx="9472481" cy="433615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027AC9B-7B0C-8205-0C36-E8499CCA7CFC}"/>
              </a:ext>
            </a:extLst>
          </p:cNvPr>
          <p:cNvGrpSpPr/>
          <p:nvPr/>
        </p:nvGrpSpPr>
        <p:grpSpPr>
          <a:xfrm>
            <a:off x="186813" y="2893556"/>
            <a:ext cx="2054942" cy="1135626"/>
            <a:chOff x="6164826" y="2885768"/>
            <a:chExt cx="2054942" cy="11356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A61C5CE-483F-DD51-8AC2-610CB9A18B4D}"/>
                </a:ext>
              </a:extLst>
            </p:cNvPr>
            <p:cNvSpPr/>
            <p:nvPr/>
          </p:nvSpPr>
          <p:spPr>
            <a:xfrm>
              <a:off x="6164826" y="2885768"/>
              <a:ext cx="1091381" cy="113562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28404A-9AD1-F8E8-ECAD-10A0662FEC5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40F9BE2-274C-C70E-07CA-524028FBEBE5}"/>
              </a:ext>
            </a:extLst>
          </p:cNvPr>
          <p:cNvSpPr/>
          <p:nvPr/>
        </p:nvSpPr>
        <p:spPr>
          <a:xfrm rot="20080509">
            <a:off x="7511845" y="5283610"/>
            <a:ext cx="963561" cy="1794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23B50F-4825-ADBA-FB7B-2AE3150AF20F}"/>
              </a:ext>
            </a:extLst>
          </p:cNvPr>
          <p:cNvGrpSpPr/>
          <p:nvPr/>
        </p:nvGrpSpPr>
        <p:grpSpPr>
          <a:xfrm rot="12835724">
            <a:off x="10199514" y="5312960"/>
            <a:ext cx="1996146" cy="924953"/>
            <a:chOff x="6223622" y="3078506"/>
            <a:chExt cx="1996146" cy="924953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4F7061CC-F66C-E50D-16DA-E7E852AF54A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2A09B72-A31B-2073-7514-C02348662DF7}"/>
                </a:ext>
              </a:extLst>
            </p:cNvPr>
            <p:cNvSpPr/>
            <p:nvPr/>
          </p:nvSpPr>
          <p:spPr>
            <a:xfrm rot="8764276">
              <a:off x="6223622" y="3078506"/>
              <a:ext cx="1091381" cy="9249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Export Report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A99CCBC-4D27-F923-8731-CCB4BEAF1D71}"/>
              </a:ext>
            </a:extLst>
          </p:cNvPr>
          <p:cNvGrpSpPr/>
          <p:nvPr/>
        </p:nvGrpSpPr>
        <p:grpSpPr>
          <a:xfrm rot="12835724">
            <a:off x="3939536" y="1930037"/>
            <a:ext cx="2319201" cy="1135626"/>
            <a:chOff x="5900567" y="2966381"/>
            <a:chExt cx="2319201" cy="1135626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33DD1E38-AD94-609C-7BC1-B362B1C25CD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7C9F0DA-A88D-F5A1-01F3-41D3ED61EA98}"/>
                </a:ext>
              </a:extLst>
            </p:cNvPr>
            <p:cNvSpPr/>
            <p:nvPr/>
          </p:nvSpPr>
          <p:spPr>
            <a:xfrm rot="8764276">
              <a:off x="5900567" y="2966381"/>
              <a:ext cx="1380232" cy="113562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Sort Results by Clicking the Head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E12BF8-09DA-CE5D-B81C-C130BF355B37}"/>
              </a:ext>
            </a:extLst>
          </p:cNvPr>
          <p:cNvSpPr/>
          <p:nvPr/>
        </p:nvSpPr>
        <p:spPr>
          <a:xfrm>
            <a:off x="6499123" y="5354790"/>
            <a:ext cx="1091381" cy="11356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Table To Export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0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27AC9B-7B0C-8205-0C36-E8499CCA7CFC}"/>
              </a:ext>
            </a:extLst>
          </p:cNvPr>
          <p:cNvGrpSpPr/>
          <p:nvPr/>
        </p:nvGrpSpPr>
        <p:grpSpPr>
          <a:xfrm>
            <a:off x="2133600" y="2736240"/>
            <a:ext cx="2054942" cy="1135626"/>
            <a:chOff x="6164826" y="2885768"/>
            <a:chExt cx="2054942" cy="11356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A61C5CE-483F-DD51-8AC2-610CB9A18B4D}"/>
                </a:ext>
              </a:extLst>
            </p:cNvPr>
            <p:cNvSpPr/>
            <p:nvPr/>
          </p:nvSpPr>
          <p:spPr>
            <a:xfrm>
              <a:off x="6164826" y="2885768"/>
              <a:ext cx="1091381" cy="113562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28404A-9AD1-F8E8-ECAD-10A0662FEC5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02DDB1B-77D5-7009-5FF7-75E9AB7B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44" y="2091574"/>
            <a:ext cx="3360711" cy="267485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23B50F-4825-ADBA-FB7B-2AE3150AF20F}"/>
              </a:ext>
            </a:extLst>
          </p:cNvPr>
          <p:cNvGrpSpPr/>
          <p:nvPr/>
        </p:nvGrpSpPr>
        <p:grpSpPr>
          <a:xfrm rot="12835724">
            <a:off x="7279334" y="4683695"/>
            <a:ext cx="1996146" cy="924953"/>
            <a:chOff x="6223622" y="3078506"/>
            <a:chExt cx="1996146" cy="924953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4F7061CC-F66C-E50D-16DA-E7E852AF54A1}"/>
                </a:ext>
              </a:extLst>
            </p:cNvPr>
            <p:cNvSpPr/>
            <p:nvPr/>
          </p:nvSpPr>
          <p:spPr>
            <a:xfrm>
              <a:off x="7256207" y="3429000"/>
              <a:ext cx="963561" cy="17943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2A09B72-A31B-2073-7514-C02348662DF7}"/>
                </a:ext>
              </a:extLst>
            </p:cNvPr>
            <p:cNvSpPr/>
            <p:nvPr/>
          </p:nvSpPr>
          <p:spPr>
            <a:xfrm rot="8764276">
              <a:off x="6223622" y="3078506"/>
              <a:ext cx="1091381" cy="9249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Export Report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19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Chu, Xiaoyang</dc:creator>
  <cp:lastModifiedBy>Chu, Xiaoyang</cp:lastModifiedBy>
  <cp:revision>1</cp:revision>
  <dcterms:created xsi:type="dcterms:W3CDTF">2022-05-22T03:29:34Z</dcterms:created>
  <dcterms:modified xsi:type="dcterms:W3CDTF">2022-05-22T03:53:09Z</dcterms:modified>
</cp:coreProperties>
</file>