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418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57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7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3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19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8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3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7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DB7ABA-0172-4F9C-889D-567164F66BCD}" type="datetime1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7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0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78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50C70C4-1987-BB85-13B9-71CA3428CD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9397" b="110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994151-DBC7-4B80-BED3-A5ED7724C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GB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F2957-0EF3-4703-BC92-EEF161BE2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GB" sz="1500">
                <a:solidFill>
                  <a:schemeClr val="tx1">
                    <a:lumMod val="85000"/>
                    <a:lumOff val="15000"/>
                  </a:schemeClr>
                </a:solidFill>
              </a:rPr>
              <a:t>Adam</a:t>
            </a:r>
          </a:p>
          <a:p>
            <a:r>
              <a:rPr lang="en-GB" sz="1500">
                <a:solidFill>
                  <a:schemeClr val="tx1">
                    <a:lumMod val="85000"/>
                    <a:lumOff val="15000"/>
                  </a:schemeClr>
                </a:solidFill>
              </a:rPr>
              <a:t>&amp;</a:t>
            </a:r>
          </a:p>
          <a:p>
            <a:r>
              <a:rPr lang="en-GB" sz="1500">
                <a:solidFill>
                  <a:schemeClr val="tx1">
                    <a:lumMod val="85000"/>
                    <a:lumOff val="15000"/>
                  </a:schemeClr>
                </a:solidFill>
              </a:rPr>
              <a:t>Zichuan</a:t>
            </a:r>
          </a:p>
        </p:txBody>
      </p:sp>
      <p:cxnSp>
        <p:nvCxnSpPr>
          <p:cNvPr id="21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264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282A-EA72-4C89-A828-65F4D7F0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Hydraulic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E8FC9-5157-40A8-BA83-0D5807C53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/>
              <a:t>Finding the mass flow rate from Fig 6.</a:t>
            </a:r>
          </a:p>
          <a:p>
            <a:r>
              <a:rPr lang="en-GB" dirty="0"/>
              <a:t>1) Guess a mass flow rate</a:t>
            </a:r>
          </a:p>
          <a:p>
            <a:pPr>
              <a:lnSpc>
                <a:spcPct val="100000"/>
              </a:lnSpc>
            </a:pPr>
            <a:r>
              <a:rPr lang="en-GB" dirty="0"/>
              <a:t>2) Run through the maths to get a given pressure loss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3) Use given flow characteristic to find the new mass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flow</a:t>
            </a:r>
          </a:p>
          <a:p>
            <a:pPr marL="0" indent="0">
              <a:buNone/>
            </a:pPr>
            <a:r>
              <a:rPr lang="en-GB" dirty="0"/>
              <a:t> 4) Iterate over a range of guesses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5) Find intersection of guessed mass flow and returned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mass flow. This is the correct mass flow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DE6308A-3690-4139-AA55-CA3289056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708" y="1737360"/>
            <a:ext cx="5496692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0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46CE-6C48-4982-906D-993895A1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Pressure Losses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45619-819A-4DCD-8867-303D63E9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4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C980-CFE6-437E-805A-824290BC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Thermal Design – LMTD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A751B-13E7-40FA-937B-724A911F7C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5588" y="1854666"/>
                <a:ext cx="10058400" cy="4023360"/>
              </a:xfrm>
            </p:spPr>
            <p:txBody>
              <a:bodyPr/>
              <a:lstStyle/>
              <a:p>
                <a:r>
                  <a:rPr lang="en-GB" dirty="0"/>
                  <a:t>1) Given the mass flow rates and heat exchanger geometries, calculate UA</a:t>
                </a:r>
              </a:p>
              <a:p>
                <a:r>
                  <a:rPr lang="en-GB" dirty="0"/>
                  <a:t>2) Guess an initial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</m:oMath>
                </a14:m>
                <a:r>
                  <a:rPr lang="en-GB" b="0" dirty="0"/>
                  <a:t>,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GB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GB" b="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b="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b="0" dirty="0"/>
              </a:p>
              <a:p>
                <a:r>
                  <a:rPr lang="en-GB" dirty="0"/>
                  <a:t>3)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b="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b="0" dirty="0"/>
                  <a:t> to calculate a new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b="0" dirty="0"/>
                  <a:t>4) Repeat 2 and 3, until the difference is tiny (bisection method)</a:t>
                </a:r>
              </a:p>
              <a:p>
                <a:r>
                  <a:rPr lang="en-GB" dirty="0"/>
                  <a:t>5) Calculate Q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GB" b="0" dirty="0"/>
              </a:p>
              <a:p>
                <a:endParaRPr lang="en-GB" b="0" dirty="0"/>
              </a:p>
              <a:p>
                <a:endParaRPr lang="en-GB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A751B-13E7-40FA-937B-724A911F7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5588" y="1854666"/>
                <a:ext cx="10058400" cy="4023360"/>
              </a:xfrm>
              <a:blipFill>
                <a:blip r:embed="rId2"/>
                <a:stretch>
                  <a:fillRect l="-606" t="-15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6A1106F-92FC-45F1-83D0-02E8A852A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226" y="4014874"/>
            <a:ext cx="5927387" cy="213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7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E71A-ACA9-4D60-9C5A-8F26F534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Thermal Design – NTU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A89383-BE0E-4167-BE8E-700CBC0CF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435876"/>
            <a:ext cx="4265606" cy="9931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7BB52B-ECE1-454F-9CBC-186277FDE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028" y="4082461"/>
            <a:ext cx="3362363" cy="11545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60AFFA-DC70-4F7C-AFBC-3E11D5395923}"/>
                  </a:ext>
                </a:extLst>
              </p:cNvPr>
              <p:cNvSpPr txBox="1"/>
              <p:nvPr/>
            </p:nvSpPr>
            <p:spPr>
              <a:xfrm>
                <a:off x="1197755" y="1941165"/>
                <a:ext cx="7754604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GB" dirty="0"/>
                  <a:t>Given the mass flow rates and heat exchanger geometries, calculate UA</a:t>
                </a:r>
              </a:p>
              <a:p>
                <a:endParaRPr lang="en-GB" dirty="0"/>
              </a:p>
              <a:p>
                <a:r>
                  <a:rPr lang="en-GB" dirty="0"/>
                  <a:t>2) Calculate NTU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GB" b="0" dirty="0"/>
              </a:p>
              <a:p>
                <a:endParaRPr lang="en-GB" b="0" dirty="0"/>
              </a:p>
              <a:p>
                <a:r>
                  <a:rPr lang="en-GB" dirty="0"/>
                  <a:t>3)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endParaRPr lang="en-GB" b="0" dirty="0"/>
              </a:p>
              <a:p>
                <a:endParaRPr lang="en-GB" dirty="0"/>
              </a:p>
              <a:p>
                <a:endParaRPr lang="en-GB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60AFFA-DC70-4F7C-AFBC-3E11D5395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755" y="1941165"/>
                <a:ext cx="7754604" cy="2308324"/>
              </a:xfrm>
              <a:prstGeom prst="rect">
                <a:avLst/>
              </a:prstGeom>
              <a:blipFill>
                <a:blip r:embed="rId4"/>
                <a:stretch>
                  <a:fillRect l="-628" t="-13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5111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50</TotalTime>
  <Words>179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Cambria Math</vt:lpstr>
      <vt:lpstr>Retrospect</vt:lpstr>
      <vt:lpstr>Presentation</vt:lpstr>
      <vt:lpstr>Hydraulic Design</vt:lpstr>
      <vt:lpstr>Pressure Losses</vt:lpstr>
      <vt:lpstr>Thermal Design – LMTD Method</vt:lpstr>
      <vt:lpstr>Thermal Design – NTU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Adam Wood</dc:creator>
  <cp:lastModifiedBy>Zichuan Li</cp:lastModifiedBy>
  <cp:revision>6</cp:revision>
  <dcterms:created xsi:type="dcterms:W3CDTF">2022-05-17T09:30:15Z</dcterms:created>
  <dcterms:modified xsi:type="dcterms:W3CDTF">2022-05-19T18:30:27Z</dcterms:modified>
</cp:coreProperties>
</file>