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81" r:id="rId3"/>
    <p:sldId id="260" r:id="rId4"/>
    <p:sldId id="279" r:id="rId5"/>
  </p:sldIdLst>
  <p:sldSz cx="9144000" cy="5143500" type="screen16x9"/>
  <p:notesSz cx="6858000" cy="9144000"/>
  <p:embeddedFontLst>
    <p:embeddedFont>
      <p:font typeface="Lexend Deca Medium" panose="020B0604020202020204" charset="0"/>
      <p:regular r:id="rId7"/>
      <p:bold r:id="rId8"/>
    </p:embeddedFont>
    <p:embeddedFont>
      <p:font typeface="Metrophobic" panose="020B0604020202020204" charset="0"/>
      <p:regular r:id="rId9"/>
    </p:embeddedFont>
    <p:embeddedFont>
      <p:font typeface="Lexend Deca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6AB5AA-6DC1-4E8F-8CD8-D02975D3E389}">
  <a:tblStyle styleId="{F46AB5AA-6DC1-4E8F-8CD8-D02975D3E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1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170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3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1a27d40596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1a27d40596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20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d64e80a0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d64e80a0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4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d64e80a0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1d64e80a0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5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1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2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2288083" y="1562430"/>
            <a:ext cx="6102300" cy="130794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2"/>
                </a:solidFill>
              </a:rPr>
              <a:t>HowDoUFeel</a:t>
            </a:r>
            <a:endParaRPr sz="5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lt2"/>
                </a:solidFill>
              </a:rPr>
              <a:t>La playlist che fa per te</a:t>
            </a:r>
            <a:endParaRPr sz="4000" dirty="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4024313" y="3557408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465285" y="3389403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6" name="Google Shape;216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Cerca</a:t>
              </a:r>
              <a:endParaRPr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Libreria</a:t>
              </a:r>
              <a:endParaRPr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" name="Google Shape;245;p28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La tua playlist:</a:t>
            </a:r>
            <a:endParaRPr sz="11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53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 Problema:</a:t>
            </a:r>
            <a:endParaRPr dirty="0"/>
          </a:p>
        </p:txBody>
      </p:sp>
      <p:grpSp>
        <p:nvGrpSpPr>
          <p:cNvPr id="2301" name="Google Shape;2301;p53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302" name="Google Shape;2302;p5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3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3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07" name="Google Shape;2307;p53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09" name="Google Shape;2309;p5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310" name="Google Shape;2310;p5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5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313" name="Google Shape;2313;p5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6" name="Google Shape;2316;p5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317" name="Google Shape;2317;p5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25" name="Google Shape;2325;p53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53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7" name="Google Shape;2327;p53"/>
          <p:cNvGrpSpPr/>
          <p:nvPr/>
        </p:nvGrpSpPr>
        <p:grpSpPr>
          <a:xfrm>
            <a:off x="5118809" y="985089"/>
            <a:ext cx="3155118" cy="585189"/>
            <a:chOff x="2848700" y="2650450"/>
            <a:chExt cx="5026475" cy="932275"/>
          </a:xfrm>
        </p:grpSpPr>
        <p:sp>
          <p:nvSpPr>
            <p:cNvPr id="2328" name="Google Shape;2328;p53"/>
            <p:cNvSpPr/>
            <p:nvPr/>
          </p:nvSpPr>
          <p:spPr>
            <a:xfrm>
              <a:off x="3133625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3"/>
            <p:cNvSpPr/>
            <p:nvPr/>
          </p:nvSpPr>
          <p:spPr>
            <a:xfrm>
              <a:off x="32891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32891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344417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3"/>
            <p:cNvSpPr/>
            <p:nvPr/>
          </p:nvSpPr>
          <p:spPr>
            <a:xfrm>
              <a:off x="344417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3"/>
            <p:cNvSpPr/>
            <p:nvPr/>
          </p:nvSpPr>
          <p:spPr>
            <a:xfrm>
              <a:off x="344417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3"/>
            <p:cNvSpPr/>
            <p:nvPr/>
          </p:nvSpPr>
          <p:spPr>
            <a:xfrm>
              <a:off x="2970575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2970575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1" y="2418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2970575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359975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3"/>
            <p:cNvSpPr/>
            <p:nvPr/>
          </p:nvSpPr>
          <p:spPr>
            <a:xfrm>
              <a:off x="359975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3"/>
            <p:cNvSpPr/>
            <p:nvPr/>
          </p:nvSpPr>
          <p:spPr>
            <a:xfrm>
              <a:off x="359975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359975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3133625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3133625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3"/>
            <p:cNvSpPr/>
            <p:nvPr/>
          </p:nvSpPr>
          <p:spPr>
            <a:xfrm>
              <a:off x="3133625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3"/>
            <p:cNvSpPr/>
            <p:nvPr/>
          </p:nvSpPr>
          <p:spPr>
            <a:xfrm>
              <a:off x="375477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375477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375477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3754775" y="3115000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3754775" y="2998975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39103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39103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39103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39103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39103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39103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40653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40653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1" y="2418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40653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40653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40653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1" y="2417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40653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1" y="2439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4065350" y="2766450"/>
              <a:ext cx="116550" cy="60425"/>
            </a:xfrm>
            <a:custGeom>
              <a:avLst/>
              <a:gdLst/>
              <a:ahLst/>
              <a:cxnLst/>
              <a:rect l="l" t="t" r="r" b="b"/>
              <a:pathLst>
                <a:path w="4662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422092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422092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422092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422092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422092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4220925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4220925" y="2766450"/>
              <a:ext cx="116000" cy="60425"/>
            </a:xfrm>
            <a:custGeom>
              <a:avLst/>
              <a:gdLst/>
              <a:ahLst/>
              <a:cxnLst/>
              <a:rect l="l" t="t" r="r" b="b"/>
              <a:pathLst>
                <a:path w="4640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3"/>
            <p:cNvSpPr/>
            <p:nvPr/>
          </p:nvSpPr>
          <p:spPr>
            <a:xfrm>
              <a:off x="4220925" y="265045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3"/>
            <p:cNvSpPr/>
            <p:nvPr/>
          </p:nvSpPr>
          <p:spPr>
            <a:xfrm>
              <a:off x="437592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437592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437592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4375925" y="3115000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4375925" y="2998975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4375925" y="2882425"/>
              <a:ext cx="116575" cy="60975"/>
            </a:xfrm>
            <a:custGeom>
              <a:avLst/>
              <a:gdLst/>
              <a:ahLst/>
              <a:cxnLst/>
              <a:rect l="l" t="t" r="r" b="b"/>
              <a:pathLst>
                <a:path w="4663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3"/>
            <p:cNvSpPr/>
            <p:nvPr/>
          </p:nvSpPr>
          <p:spPr>
            <a:xfrm>
              <a:off x="4375925" y="2766450"/>
              <a:ext cx="116575" cy="60425"/>
            </a:xfrm>
            <a:custGeom>
              <a:avLst/>
              <a:gdLst/>
              <a:ahLst/>
              <a:cxnLst/>
              <a:rect l="l" t="t" r="r" b="b"/>
              <a:pathLst>
                <a:path w="4663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3"/>
            <p:cNvSpPr/>
            <p:nvPr/>
          </p:nvSpPr>
          <p:spPr>
            <a:xfrm>
              <a:off x="453147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453147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3"/>
            <p:cNvSpPr/>
            <p:nvPr/>
          </p:nvSpPr>
          <p:spPr>
            <a:xfrm>
              <a:off x="453147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3"/>
            <p:cNvSpPr/>
            <p:nvPr/>
          </p:nvSpPr>
          <p:spPr>
            <a:xfrm>
              <a:off x="453147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453147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453147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6865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46865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46865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46865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3"/>
            <p:cNvSpPr/>
            <p:nvPr/>
          </p:nvSpPr>
          <p:spPr>
            <a:xfrm>
              <a:off x="46865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3"/>
            <p:cNvSpPr/>
            <p:nvPr/>
          </p:nvSpPr>
          <p:spPr>
            <a:xfrm>
              <a:off x="484207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484207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484207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484207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484207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4842075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49971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49971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49971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49971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49971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3"/>
            <p:cNvSpPr/>
            <p:nvPr/>
          </p:nvSpPr>
          <p:spPr>
            <a:xfrm>
              <a:off x="499710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3"/>
            <p:cNvSpPr/>
            <p:nvPr/>
          </p:nvSpPr>
          <p:spPr>
            <a:xfrm>
              <a:off x="515262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3"/>
            <p:cNvSpPr/>
            <p:nvPr/>
          </p:nvSpPr>
          <p:spPr>
            <a:xfrm>
              <a:off x="515262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3"/>
            <p:cNvSpPr/>
            <p:nvPr/>
          </p:nvSpPr>
          <p:spPr>
            <a:xfrm>
              <a:off x="515262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3"/>
            <p:cNvSpPr/>
            <p:nvPr/>
          </p:nvSpPr>
          <p:spPr>
            <a:xfrm>
              <a:off x="515262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3"/>
            <p:cNvSpPr/>
            <p:nvPr/>
          </p:nvSpPr>
          <p:spPr>
            <a:xfrm>
              <a:off x="515262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3"/>
            <p:cNvSpPr/>
            <p:nvPr/>
          </p:nvSpPr>
          <p:spPr>
            <a:xfrm>
              <a:off x="515262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3"/>
            <p:cNvSpPr/>
            <p:nvPr/>
          </p:nvSpPr>
          <p:spPr>
            <a:xfrm>
              <a:off x="5152625" y="2766450"/>
              <a:ext cx="116050" cy="60425"/>
            </a:xfrm>
            <a:custGeom>
              <a:avLst/>
              <a:gdLst/>
              <a:ahLst/>
              <a:cxnLst/>
              <a:rect l="l" t="t" r="r" b="b"/>
              <a:pathLst>
                <a:path w="464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1" y="2416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3"/>
            <p:cNvSpPr/>
            <p:nvPr/>
          </p:nvSpPr>
          <p:spPr>
            <a:xfrm>
              <a:off x="53076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3"/>
            <p:cNvSpPr/>
            <p:nvPr/>
          </p:nvSpPr>
          <p:spPr>
            <a:xfrm>
              <a:off x="53076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3"/>
            <p:cNvSpPr/>
            <p:nvPr/>
          </p:nvSpPr>
          <p:spPr>
            <a:xfrm>
              <a:off x="53076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3"/>
            <p:cNvSpPr/>
            <p:nvPr/>
          </p:nvSpPr>
          <p:spPr>
            <a:xfrm>
              <a:off x="53076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3"/>
            <p:cNvSpPr/>
            <p:nvPr/>
          </p:nvSpPr>
          <p:spPr>
            <a:xfrm>
              <a:off x="53076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3"/>
            <p:cNvSpPr/>
            <p:nvPr/>
          </p:nvSpPr>
          <p:spPr>
            <a:xfrm>
              <a:off x="53076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3"/>
            <p:cNvSpPr/>
            <p:nvPr/>
          </p:nvSpPr>
          <p:spPr>
            <a:xfrm>
              <a:off x="546322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3"/>
            <p:cNvSpPr/>
            <p:nvPr/>
          </p:nvSpPr>
          <p:spPr>
            <a:xfrm>
              <a:off x="546322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3"/>
            <p:cNvSpPr/>
            <p:nvPr/>
          </p:nvSpPr>
          <p:spPr>
            <a:xfrm>
              <a:off x="546322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3"/>
            <p:cNvSpPr/>
            <p:nvPr/>
          </p:nvSpPr>
          <p:spPr>
            <a:xfrm>
              <a:off x="546322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3"/>
            <p:cNvSpPr/>
            <p:nvPr/>
          </p:nvSpPr>
          <p:spPr>
            <a:xfrm>
              <a:off x="546322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3"/>
            <p:cNvSpPr/>
            <p:nvPr/>
          </p:nvSpPr>
          <p:spPr>
            <a:xfrm>
              <a:off x="56182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3"/>
            <p:cNvSpPr/>
            <p:nvPr/>
          </p:nvSpPr>
          <p:spPr>
            <a:xfrm>
              <a:off x="56182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3"/>
            <p:cNvSpPr/>
            <p:nvPr/>
          </p:nvSpPr>
          <p:spPr>
            <a:xfrm>
              <a:off x="56182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3"/>
            <p:cNvSpPr/>
            <p:nvPr/>
          </p:nvSpPr>
          <p:spPr>
            <a:xfrm>
              <a:off x="56182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3"/>
            <p:cNvSpPr/>
            <p:nvPr/>
          </p:nvSpPr>
          <p:spPr>
            <a:xfrm>
              <a:off x="56182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3"/>
            <p:cNvSpPr/>
            <p:nvPr/>
          </p:nvSpPr>
          <p:spPr>
            <a:xfrm>
              <a:off x="56182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3"/>
            <p:cNvSpPr/>
            <p:nvPr/>
          </p:nvSpPr>
          <p:spPr>
            <a:xfrm>
              <a:off x="577377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3"/>
            <p:cNvSpPr/>
            <p:nvPr/>
          </p:nvSpPr>
          <p:spPr>
            <a:xfrm>
              <a:off x="577377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3"/>
            <p:cNvSpPr/>
            <p:nvPr/>
          </p:nvSpPr>
          <p:spPr>
            <a:xfrm>
              <a:off x="577377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3"/>
            <p:cNvSpPr/>
            <p:nvPr/>
          </p:nvSpPr>
          <p:spPr>
            <a:xfrm>
              <a:off x="577377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3"/>
            <p:cNvSpPr/>
            <p:nvPr/>
          </p:nvSpPr>
          <p:spPr>
            <a:xfrm>
              <a:off x="577377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2" y="2417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3"/>
            <p:cNvSpPr/>
            <p:nvPr/>
          </p:nvSpPr>
          <p:spPr>
            <a:xfrm>
              <a:off x="577377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2" y="2439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3"/>
            <p:cNvSpPr/>
            <p:nvPr/>
          </p:nvSpPr>
          <p:spPr>
            <a:xfrm>
              <a:off x="5773775" y="2766450"/>
              <a:ext cx="116050" cy="60425"/>
            </a:xfrm>
            <a:custGeom>
              <a:avLst/>
              <a:gdLst/>
              <a:ahLst/>
              <a:cxnLst/>
              <a:rect l="l" t="t" r="r" b="b"/>
              <a:pathLst>
                <a:path w="464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3"/>
            <p:cNvSpPr/>
            <p:nvPr/>
          </p:nvSpPr>
          <p:spPr>
            <a:xfrm>
              <a:off x="59288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3"/>
            <p:cNvSpPr/>
            <p:nvPr/>
          </p:nvSpPr>
          <p:spPr>
            <a:xfrm>
              <a:off x="59288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3"/>
            <p:cNvSpPr/>
            <p:nvPr/>
          </p:nvSpPr>
          <p:spPr>
            <a:xfrm>
              <a:off x="59288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3"/>
            <p:cNvSpPr/>
            <p:nvPr/>
          </p:nvSpPr>
          <p:spPr>
            <a:xfrm>
              <a:off x="59288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3"/>
            <p:cNvSpPr/>
            <p:nvPr/>
          </p:nvSpPr>
          <p:spPr>
            <a:xfrm>
              <a:off x="59288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3"/>
            <p:cNvSpPr/>
            <p:nvPr/>
          </p:nvSpPr>
          <p:spPr>
            <a:xfrm>
              <a:off x="592880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3"/>
            <p:cNvSpPr/>
            <p:nvPr/>
          </p:nvSpPr>
          <p:spPr>
            <a:xfrm>
              <a:off x="5928800" y="2766450"/>
              <a:ext cx="116550" cy="60425"/>
            </a:xfrm>
            <a:custGeom>
              <a:avLst/>
              <a:gdLst/>
              <a:ahLst/>
              <a:cxnLst/>
              <a:rect l="l" t="t" r="r" b="b"/>
              <a:pathLst>
                <a:path w="466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3"/>
            <p:cNvSpPr/>
            <p:nvPr/>
          </p:nvSpPr>
          <p:spPr>
            <a:xfrm>
              <a:off x="5928800" y="265045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3"/>
            <p:cNvSpPr/>
            <p:nvPr/>
          </p:nvSpPr>
          <p:spPr>
            <a:xfrm>
              <a:off x="608437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>
              <a:off x="608437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>
              <a:off x="608437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>
              <a:off x="608437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>
              <a:off x="608437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>
              <a:off x="62394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>
              <a:off x="62394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>
              <a:off x="62394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3"/>
            <p:cNvSpPr/>
            <p:nvPr/>
          </p:nvSpPr>
          <p:spPr>
            <a:xfrm>
              <a:off x="639492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3"/>
            <p:cNvSpPr/>
            <p:nvPr/>
          </p:nvSpPr>
          <p:spPr>
            <a:xfrm>
              <a:off x="639492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>
              <a:off x="639492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>
              <a:off x="65499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>
              <a:off x="65499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>
              <a:off x="6549950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>
              <a:off x="6549950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>
              <a:off x="6549950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2" y="2417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>
              <a:off x="67055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3"/>
            <p:cNvSpPr/>
            <p:nvPr/>
          </p:nvSpPr>
          <p:spPr>
            <a:xfrm>
              <a:off x="67055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3"/>
            <p:cNvSpPr/>
            <p:nvPr/>
          </p:nvSpPr>
          <p:spPr>
            <a:xfrm>
              <a:off x="67055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67055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67055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67055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3"/>
            <p:cNvSpPr/>
            <p:nvPr/>
          </p:nvSpPr>
          <p:spPr>
            <a:xfrm>
              <a:off x="6860550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3"/>
            <p:cNvSpPr/>
            <p:nvPr/>
          </p:nvSpPr>
          <p:spPr>
            <a:xfrm>
              <a:off x="6860550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3"/>
            <p:cNvSpPr/>
            <p:nvPr/>
          </p:nvSpPr>
          <p:spPr>
            <a:xfrm>
              <a:off x="6860550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6860550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6860550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6860550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3"/>
            <p:cNvSpPr/>
            <p:nvPr/>
          </p:nvSpPr>
          <p:spPr>
            <a:xfrm>
              <a:off x="6860550" y="2766450"/>
              <a:ext cx="116000" cy="60425"/>
            </a:xfrm>
            <a:custGeom>
              <a:avLst/>
              <a:gdLst/>
              <a:ahLst/>
              <a:cxnLst/>
              <a:rect l="l" t="t" r="r" b="b"/>
              <a:pathLst>
                <a:path w="4640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6860550" y="265045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701610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701610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701610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701610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7016100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7016100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7016100" y="2766450"/>
              <a:ext cx="116025" cy="60425"/>
            </a:xfrm>
            <a:custGeom>
              <a:avLst/>
              <a:gdLst/>
              <a:ahLst/>
              <a:cxnLst/>
              <a:rect l="l" t="t" r="r" b="b"/>
              <a:pathLst>
                <a:path w="4641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71711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71711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71711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71711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71711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71711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7326700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7326700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3"/>
            <p:cNvSpPr/>
            <p:nvPr/>
          </p:nvSpPr>
          <p:spPr>
            <a:xfrm>
              <a:off x="7326700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3"/>
            <p:cNvSpPr/>
            <p:nvPr/>
          </p:nvSpPr>
          <p:spPr>
            <a:xfrm>
              <a:off x="7326700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7326700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7326700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748170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748170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748170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748170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7481700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7481700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7481700" y="2766450"/>
              <a:ext cx="116025" cy="60425"/>
            </a:xfrm>
            <a:custGeom>
              <a:avLst/>
              <a:gdLst/>
              <a:ahLst/>
              <a:cxnLst/>
              <a:rect l="l" t="t" r="r" b="b"/>
              <a:pathLst>
                <a:path w="4641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76372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76372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7637250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7637250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2848700" y="35693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0"/>
                  </a:move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2848700" y="3555975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1"/>
                  </a:moveTo>
                  <a:lnTo>
                    <a:pt x="0" y="1070"/>
                  </a:lnTo>
                  <a:lnTo>
                    <a:pt x="201058" y="1070"/>
                  </a:ln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53"/>
          <p:cNvGrpSpPr/>
          <p:nvPr/>
        </p:nvGrpSpPr>
        <p:grpSpPr>
          <a:xfrm>
            <a:off x="5139107" y="3782852"/>
            <a:ext cx="3155118" cy="461720"/>
            <a:chOff x="2848700" y="3743075"/>
            <a:chExt cx="5026475" cy="735575"/>
          </a:xfrm>
        </p:grpSpPr>
        <p:sp>
          <p:nvSpPr>
            <p:cNvPr id="2502" name="Google Shape;2502;p53"/>
            <p:cNvSpPr/>
            <p:nvPr/>
          </p:nvSpPr>
          <p:spPr>
            <a:xfrm>
              <a:off x="30090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3"/>
            <p:cNvSpPr/>
            <p:nvPr/>
          </p:nvSpPr>
          <p:spPr>
            <a:xfrm>
              <a:off x="2954525" y="4157900"/>
              <a:ext cx="102675" cy="320750"/>
            </a:xfrm>
            <a:custGeom>
              <a:avLst/>
              <a:gdLst/>
              <a:ahLst/>
              <a:cxnLst/>
              <a:rect l="l" t="t" r="r" b="b"/>
              <a:pathLst>
                <a:path w="4107" h="12830" extrusionOk="0">
                  <a:moveTo>
                    <a:pt x="1391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3"/>
            <p:cNvSpPr/>
            <p:nvPr/>
          </p:nvSpPr>
          <p:spPr>
            <a:xfrm>
              <a:off x="31427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3"/>
            <p:cNvSpPr/>
            <p:nvPr/>
          </p:nvSpPr>
          <p:spPr>
            <a:xfrm>
              <a:off x="3096200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7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3"/>
            <p:cNvSpPr/>
            <p:nvPr/>
          </p:nvSpPr>
          <p:spPr>
            <a:xfrm>
              <a:off x="328972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3"/>
            <p:cNvSpPr/>
            <p:nvPr/>
          </p:nvSpPr>
          <p:spPr>
            <a:xfrm>
              <a:off x="3238400" y="3876725"/>
              <a:ext cx="102650" cy="601925"/>
            </a:xfrm>
            <a:custGeom>
              <a:avLst/>
              <a:gdLst/>
              <a:ahLst/>
              <a:cxnLst/>
              <a:rect l="l" t="t" r="r" b="b"/>
              <a:pathLst>
                <a:path w="4106" h="24077" extrusionOk="0">
                  <a:moveTo>
                    <a:pt x="1390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3"/>
            <p:cNvSpPr/>
            <p:nvPr/>
          </p:nvSpPr>
          <p:spPr>
            <a:xfrm>
              <a:off x="34372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3"/>
            <p:cNvSpPr/>
            <p:nvPr/>
          </p:nvSpPr>
          <p:spPr>
            <a:xfrm>
              <a:off x="338060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3"/>
            <p:cNvSpPr/>
            <p:nvPr/>
          </p:nvSpPr>
          <p:spPr>
            <a:xfrm>
              <a:off x="35709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3"/>
            <p:cNvSpPr/>
            <p:nvPr/>
          </p:nvSpPr>
          <p:spPr>
            <a:xfrm>
              <a:off x="3522225" y="4157900"/>
              <a:ext cx="103225" cy="320750"/>
            </a:xfrm>
            <a:custGeom>
              <a:avLst/>
              <a:gdLst/>
              <a:ahLst/>
              <a:cxnLst/>
              <a:rect l="l" t="t" r="r" b="b"/>
              <a:pathLst>
                <a:path w="4129" h="12830" extrusionOk="0">
                  <a:moveTo>
                    <a:pt x="1412" y="0"/>
                  </a:moveTo>
                  <a:lnTo>
                    <a:pt x="1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3"/>
            <p:cNvSpPr/>
            <p:nvPr/>
          </p:nvSpPr>
          <p:spPr>
            <a:xfrm>
              <a:off x="3717875" y="3743075"/>
              <a:ext cx="25" cy="735575"/>
            </a:xfrm>
            <a:custGeom>
              <a:avLst/>
              <a:gdLst/>
              <a:ahLst/>
              <a:cxnLst/>
              <a:rect l="l" t="t" r="r" b="b"/>
              <a:pathLst>
                <a:path w="1" h="29423" extrusionOk="0">
                  <a:moveTo>
                    <a:pt x="1" y="0"/>
                  </a:moveTo>
                  <a:lnTo>
                    <a:pt x="1" y="29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3"/>
            <p:cNvSpPr/>
            <p:nvPr/>
          </p:nvSpPr>
          <p:spPr>
            <a:xfrm>
              <a:off x="3664425" y="3743075"/>
              <a:ext cx="102650" cy="735575"/>
            </a:xfrm>
            <a:custGeom>
              <a:avLst/>
              <a:gdLst/>
              <a:ahLst/>
              <a:cxnLst/>
              <a:rect l="l" t="t" r="r" b="b"/>
              <a:pathLst>
                <a:path w="4106" h="29423" extrusionOk="0">
                  <a:moveTo>
                    <a:pt x="1391" y="0"/>
                  </a:moveTo>
                  <a:lnTo>
                    <a:pt x="0" y="29422"/>
                  </a:lnTo>
                  <a:lnTo>
                    <a:pt x="4106" y="29422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3"/>
            <p:cNvSpPr/>
            <p:nvPr/>
          </p:nvSpPr>
          <p:spPr>
            <a:xfrm>
              <a:off x="3851525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0" y="0"/>
                  </a:moveTo>
                  <a:lnTo>
                    <a:pt x="0" y="69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3"/>
            <p:cNvSpPr/>
            <p:nvPr/>
          </p:nvSpPr>
          <p:spPr>
            <a:xfrm>
              <a:off x="3806625" y="4304925"/>
              <a:ext cx="102650" cy="173725"/>
            </a:xfrm>
            <a:custGeom>
              <a:avLst/>
              <a:gdLst/>
              <a:ahLst/>
              <a:cxnLst/>
              <a:rect l="l" t="t" r="r" b="b"/>
              <a:pathLst>
                <a:path w="4106" h="6949" extrusionOk="0">
                  <a:moveTo>
                    <a:pt x="1391" y="0"/>
                  </a:moveTo>
                  <a:lnTo>
                    <a:pt x="0" y="6948"/>
                  </a:lnTo>
                  <a:lnTo>
                    <a:pt x="4105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3"/>
            <p:cNvSpPr/>
            <p:nvPr/>
          </p:nvSpPr>
          <p:spPr>
            <a:xfrm>
              <a:off x="39985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3"/>
            <p:cNvSpPr/>
            <p:nvPr/>
          </p:nvSpPr>
          <p:spPr>
            <a:xfrm>
              <a:off x="3948300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1" y="0"/>
                  </a:moveTo>
                  <a:lnTo>
                    <a:pt x="0" y="12829"/>
                  </a:lnTo>
                  <a:lnTo>
                    <a:pt x="412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3"/>
            <p:cNvSpPr/>
            <p:nvPr/>
          </p:nvSpPr>
          <p:spPr>
            <a:xfrm>
              <a:off x="41455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3"/>
            <p:cNvSpPr/>
            <p:nvPr/>
          </p:nvSpPr>
          <p:spPr>
            <a:xfrm>
              <a:off x="4090475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3"/>
            <p:cNvSpPr/>
            <p:nvPr/>
          </p:nvSpPr>
          <p:spPr>
            <a:xfrm>
              <a:off x="4279150" y="3743075"/>
              <a:ext cx="25" cy="735575"/>
            </a:xfrm>
            <a:custGeom>
              <a:avLst/>
              <a:gdLst/>
              <a:ahLst/>
              <a:cxnLst/>
              <a:rect l="l" t="t" r="r" b="b"/>
              <a:pathLst>
                <a:path w="1" h="29423" extrusionOk="0">
                  <a:moveTo>
                    <a:pt x="1" y="0"/>
                  </a:moveTo>
                  <a:lnTo>
                    <a:pt x="1" y="29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3"/>
            <p:cNvSpPr/>
            <p:nvPr/>
          </p:nvSpPr>
          <p:spPr>
            <a:xfrm>
              <a:off x="4232675" y="3743075"/>
              <a:ext cx="102650" cy="735575"/>
            </a:xfrm>
            <a:custGeom>
              <a:avLst/>
              <a:gdLst/>
              <a:ahLst/>
              <a:cxnLst/>
              <a:rect l="l" t="t" r="r" b="b"/>
              <a:pathLst>
                <a:path w="4106" h="29423" extrusionOk="0">
                  <a:moveTo>
                    <a:pt x="1390" y="0"/>
                  </a:moveTo>
                  <a:lnTo>
                    <a:pt x="1" y="29422"/>
                  </a:lnTo>
                  <a:lnTo>
                    <a:pt x="4106" y="29422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3"/>
            <p:cNvSpPr/>
            <p:nvPr/>
          </p:nvSpPr>
          <p:spPr>
            <a:xfrm>
              <a:off x="442617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3"/>
            <p:cNvSpPr/>
            <p:nvPr/>
          </p:nvSpPr>
          <p:spPr>
            <a:xfrm>
              <a:off x="4374300" y="4023725"/>
              <a:ext cx="103225" cy="454925"/>
            </a:xfrm>
            <a:custGeom>
              <a:avLst/>
              <a:gdLst/>
              <a:ahLst/>
              <a:cxnLst/>
              <a:rect l="l" t="t" r="r" b="b"/>
              <a:pathLst>
                <a:path w="4129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9" y="1819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3"/>
            <p:cNvSpPr/>
            <p:nvPr/>
          </p:nvSpPr>
          <p:spPr>
            <a:xfrm>
              <a:off x="45731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516500" y="3876725"/>
              <a:ext cx="102675" cy="601925"/>
            </a:xfrm>
            <a:custGeom>
              <a:avLst/>
              <a:gdLst/>
              <a:ahLst/>
              <a:cxnLst/>
              <a:rect l="l" t="t" r="r" b="b"/>
              <a:pathLst>
                <a:path w="4107" h="24077" extrusionOk="0">
                  <a:moveTo>
                    <a:pt x="1391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47068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4658700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1" y="0"/>
                  </a:moveTo>
                  <a:lnTo>
                    <a:pt x="0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48538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4800375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9874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4942575" y="3876725"/>
              <a:ext cx="103175" cy="601925"/>
            </a:xfrm>
            <a:custGeom>
              <a:avLst/>
              <a:gdLst/>
              <a:ahLst/>
              <a:cxnLst/>
              <a:rect l="l" t="t" r="r" b="b"/>
              <a:pathLst>
                <a:path w="4127" h="24077" extrusionOk="0">
                  <a:moveTo>
                    <a:pt x="1411" y="0"/>
                  </a:moveTo>
                  <a:lnTo>
                    <a:pt x="0" y="24076"/>
                  </a:lnTo>
                  <a:lnTo>
                    <a:pt x="412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51350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5084750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52820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5226400" y="4157900"/>
              <a:ext cx="103200" cy="320750"/>
            </a:xfrm>
            <a:custGeom>
              <a:avLst/>
              <a:gdLst/>
              <a:ahLst/>
              <a:cxnLst/>
              <a:rect l="l" t="t" r="r" b="b"/>
              <a:pathLst>
                <a:path w="4128" h="12830" extrusionOk="0">
                  <a:moveTo>
                    <a:pt x="1412" y="0"/>
                  </a:moveTo>
                  <a:lnTo>
                    <a:pt x="0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5415625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1" y="0"/>
                  </a:moveTo>
                  <a:lnTo>
                    <a:pt x="1" y="69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5368600" y="4304925"/>
              <a:ext cx="103200" cy="173725"/>
            </a:xfrm>
            <a:custGeom>
              <a:avLst/>
              <a:gdLst/>
              <a:ahLst/>
              <a:cxnLst/>
              <a:rect l="l" t="t" r="r" b="b"/>
              <a:pathLst>
                <a:path w="4128" h="6949" extrusionOk="0">
                  <a:moveTo>
                    <a:pt x="1411" y="0"/>
                  </a:moveTo>
                  <a:lnTo>
                    <a:pt x="0" y="6948"/>
                  </a:lnTo>
                  <a:lnTo>
                    <a:pt x="4128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55626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5510775" y="4157900"/>
              <a:ext cx="102675" cy="320750"/>
            </a:xfrm>
            <a:custGeom>
              <a:avLst/>
              <a:gdLst/>
              <a:ahLst/>
              <a:cxnLst/>
              <a:rect l="l" t="t" r="r" b="b"/>
              <a:pathLst>
                <a:path w="4107" h="12830" extrusionOk="0">
                  <a:moveTo>
                    <a:pt x="1391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57096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5652450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7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58432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5794650" y="3876725"/>
              <a:ext cx="103175" cy="601925"/>
            </a:xfrm>
            <a:custGeom>
              <a:avLst/>
              <a:gdLst/>
              <a:ahLst/>
              <a:cxnLst/>
              <a:rect l="l" t="t" r="r" b="b"/>
              <a:pathLst>
                <a:path w="4127" h="24077" extrusionOk="0">
                  <a:moveTo>
                    <a:pt x="1412" y="0"/>
                  </a:moveTo>
                  <a:lnTo>
                    <a:pt x="1" y="24076"/>
                  </a:lnTo>
                  <a:lnTo>
                    <a:pt x="412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59903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593685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6123950" y="4023725"/>
              <a:ext cx="0" cy="454925"/>
            </a:xfrm>
            <a:custGeom>
              <a:avLst/>
              <a:gdLst/>
              <a:ahLst/>
              <a:cxnLst/>
              <a:rect l="l" t="t" r="r" b="b"/>
              <a:pathLst>
                <a:path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6079025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627092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6220675" y="4157900"/>
              <a:ext cx="103200" cy="320750"/>
            </a:xfrm>
            <a:custGeom>
              <a:avLst/>
              <a:gdLst/>
              <a:ahLst/>
              <a:cxnLst/>
              <a:rect l="l" t="t" r="r" b="b"/>
              <a:pathLst>
                <a:path w="4128" h="12830" extrusionOk="0">
                  <a:moveTo>
                    <a:pt x="1412" y="0"/>
                  </a:moveTo>
                  <a:lnTo>
                    <a:pt x="0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64179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6362875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91" y="1"/>
                  </a:moveTo>
                  <a:lnTo>
                    <a:pt x="0" y="18196"/>
                  </a:lnTo>
                  <a:lnTo>
                    <a:pt x="4105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65515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1" y="0"/>
                  </a:moveTo>
                  <a:lnTo>
                    <a:pt x="1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6505050" y="3876725"/>
              <a:ext cx="102675" cy="601925"/>
            </a:xfrm>
            <a:custGeom>
              <a:avLst/>
              <a:gdLst/>
              <a:ahLst/>
              <a:cxnLst/>
              <a:rect l="l" t="t" r="r" b="b"/>
              <a:pathLst>
                <a:path w="4107" h="24077" extrusionOk="0">
                  <a:moveTo>
                    <a:pt x="1391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669857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6646725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2" y="0"/>
                  </a:moveTo>
                  <a:lnTo>
                    <a:pt x="1" y="12829"/>
                  </a:lnTo>
                  <a:lnTo>
                    <a:pt x="4127" y="1282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68461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6788925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0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69797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6931125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71267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7072750" y="3876725"/>
              <a:ext cx="103225" cy="601925"/>
            </a:xfrm>
            <a:custGeom>
              <a:avLst/>
              <a:gdLst/>
              <a:ahLst/>
              <a:cxnLst/>
              <a:rect l="l" t="t" r="r" b="b"/>
              <a:pathLst>
                <a:path w="4129" h="24077" extrusionOk="0">
                  <a:moveTo>
                    <a:pt x="1412" y="0"/>
                  </a:moveTo>
                  <a:lnTo>
                    <a:pt x="1" y="24076"/>
                  </a:lnTo>
                  <a:lnTo>
                    <a:pt x="4128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72604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721495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91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740737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7357150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1" y="0"/>
                  </a:moveTo>
                  <a:lnTo>
                    <a:pt x="0" y="12829"/>
                  </a:lnTo>
                  <a:lnTo>
                    <a:pt x="4105" y="1282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75544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7498825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1" y="0"/>
                  </a:moveTo>
                  <a:lnTo>
                    <a:pt x="0" y="12829"/>
                  </a:lnTo>
                  <a:lnTo>
                    <a:pt x="412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7688050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1" y="0"/>
                  </a:moveTo>
                  <a:lnTo>
                    <a:pt x="1" y="69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7641000" y="4304925"/>
              <a:ext cx="102675" cy="173725"/>
            </a:xfrm>
            <a:custGeom>
              <a:avLst/>
              <a:gdLst/>
              <a:ahLst/>
              <a:cxnLst/>
              <a:rect l="l" t="t" r="r" b="b"/>
              <a:pathLst>
                <a:path w="4107" h="6949" extrusionOk="0">
                  <a:moveTo>
                    <a:pt x="1390" y="0"/>
                  </a:moveTo>
                  <a:lnTo>
                    <a:pt x="1" y="6948"/>
                  </a:lnTo>
                  <a:lnTo>
                    <a:pt x="4106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2848700" y="44652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2848700" y="445190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53"/>
          <p:cNvGrpSpPr/>
          <p:nvPr/>
        </p:nvGrpSpPr>
        <p:grpSpPr>
          <a:xfrm>
            <a:off x="5139107" y="1929615"/>
            <a:ext cx="3155118" cy="569057"/>
            <a:chOff x="2848700" y="5897400"/>
            <a:chExt cx="5026475" cy="906575"/>
          </a:xfrm>
        </p:grpSpPr>
        <p:sp>
          <p:nvSpPr>
            <p:cNvPr id="2573" name="Google Shape;2573;p53"/>
            <p:cNvSpPr/>
            <p:nvPr/>
          </p:nvSpPr>
          <p:spPr>
            <a:xfrm>
              <a:off x="2980200" y="5897400"/>
              <a:ext cx="4721775" cy="906575"/>
            </a:xfrm>
            <a:custGeom>
              <a:avLst/>
              <a:gdLst/>
              <a:ahLst/>
              <a:cxnLst/>
              <a:rect l="l" t="t" r="r" b="b"/>
              <a:pathLst>
                <a:path w="188871" h="36263" extrusionOk="0">
                  <a:moveTo>
                    <a:pt x="26084" y="0"/>
                  </a:moveTo>
                  <a:cubicBezTo>
                    <a:pt x="25966" y="0"/>
                    <a:pt x="25846" y="7"/>
                    <a:pt x="25724" y="20"/>
                  </a:cubicBezTo>
                  <a:cubicBezTo>
                    <a:pt x="22665" y="340"/>
                    <a:pt x="22109" y="7718"/>
                    <a:pt x="21468" y="16249"/>
                  </a:cubicBezTo>
                  <a:cubicBezTo>
                    <a:pt x="20891" y="24140"/>
                    <a:pt x="20164" y="33933"/>
                    <a:pt x="17000" y="33933"/>
                  </a:cubicBezTo>
                  <a:lnTo>
                    <a:pt x="16957" y="33933"/>
                  </a:lnTo>
                  <a:cubicBezTo>
                    <a:pt x="13621" y="33804"/>
                    <a:pt x="13856" y="25614"/>
                    <a:pt x="14049" y="19008"/>
                  </a:cubicBezTo>
                  <a:cubicBezTo>
                    <a:pt x="14220" y="13705"/>
                    <a:pt x="14348" y="9129"/>
                    <a:pt x="12937" y="7675"/>
                  </a:cubicBezTo>
                  <a:cubicBezTo>
                    <a:pt x="12595" y="7333"/>
                    <a:pt x="12188" y="7162"/>
                    <a:pt x="11740" y="7162"/>
                  </a:cubicBezTo>
                  <a:cubicBezTo>
                    <a:pt x="9473" y="7162"/>
                    <a:pt x="9174" y="9685"/>
                    <a:pt x="8832" y="12357"/>
                  </a:cubicBezTo>
                  <a:cubicBezTo>
                    <a:pt x="8296" y="16762"/>
                    <a:pt x="7612" y="22236"/>
                    <a:pt x="0" y="22942"/>
                  </a:cubicBezTo>
                  <a:lnTo>
                    <a:pt x="108" y="24011"/>
                  </a:lnTo>
                  <a:cubicBezTo>
                    <a:pt x="8575" y="23219"/>
                    <a:pt x="9365" y="16762"/>
                    <a:pt x="9901" y="12485"/>
                  </a:cubicBezTo>
                  <a:cubicBezTo>
                    <a:pt x="10221" y="9771"/>
                    <a:pt x="10477" y="8231"/>
                    <a:pt x="11740" y="8231"/>
                  </a:cubicBezTo>
                  <a:cubicBezTo>
                    <a:pt x="11911" y="8231"/>
                    <a:pt x="12039" y="8274"/>
                    <a:pt x="12167" y="8423"/>
                  </a:cubicBezTo>
                  <a:cubicBezTo>
                    <a:pt x="13257" y="9557"/>
                    <a:pt x="13129" y="14347"/>
                    <a:pt x="12980" y="18986"/>
                  </a:cubicBezTo>
                  <a:cubicBezTo>
                    <a:pt x="12744" y="26791"/>
                    <a:pt x="12510" y="34851"/>
                    <a:pt x="16914" y="35002"/>
                  </a:cubicBezTo>
                  <a:lnTo>
                    <a:pt x="17000" y="35002"/>
                  </a:lnTo>
                  <a:cubicBezTo>
                    <a:pt x="21148" y="35002"/>
                    <a:pt x="21832" y="25936"/>
                    <a:pt x="22537" y="16334"/>
                  </a:cubicBezTo>
                  <a:cubicBezTo>
                    <a:pt x="23050" y="9642"/>
                    <a:pt x="23649" y="1303"/>
                    <a:pt x="25830" y="1067"/>
                  </a:cubicBezTo>
                  <a:cubicBezTo>
                    <a:pt x="25910" y="1060"/>
                    <a:pt x="25987" y="1057"/>
                    <a:pt x="26061" y="1057"/>
                  </a:cubicBezTo>
                  <a:cubicBezTo>
                    <a:pt x="26445" y="1057"/>
                    <a:pt x="26752" y="1152"/>
                    <a:pt x="26984" y="1367"/>
                  </a:cubicBezTo>
                  <a:cubicBezTo>
                    <a:pt x="27925" y="2222"/>
                    <a:pt x="27925" y="4788"/>
                    <a:pt x="27925" y="7248"/>
                  </a:cubicBezTo>
                  <a:cubicBezTo>
                    <a:pt x="27925" y="10262"/>
                    <a:pt x="27905" y="13383"/>
                    <a:pt x="29444" y="14923"/>
                  </a:cubicBezTo>
                  <a:cubicBezTo>
                    <a:pt x="30064" y="15544"/>
                    <a:pt x="30856" y="15843"/>
                    <a:pt x="31839" y="15843"/>
                  </a:cubicBezTo>
                  <a:cubicBezTo>
                    <a:pt x="35965" y="15843"/>
                    <a:pt x="36629" y="13406"/>
                    <a:pt x="37120" y="11610"/>
                  </a:cubicBezTo>
                  <a:cubicBezTo>
                    <a:pt x="37505" y="10133"/>
                    <a:pt x="37761" y="9429"/>
                    <a:pt x="38981" y="9429"/>
                  </a:cubicBezTo>
                  <a:cubicBezTo>
                    <a:pt x="40221" y="9429"/>
                    <a:pt x="40284" y="14218"/>
                    <a:pt x="40327" y="17725"/>
                  </a:cubicBezTo>
                  <a:cubicBezTo>
                    <a:pt x="40392" y="23413"/>
                    <a:pt x="40455" y="29292"/>
                    <a:pt x="43791" y="29292"/>
                  </a:cubicBezTo>
                  <a:cubicBezTo>
                    <a:pt x="44754" y="29292"/>
                    <a:pt x="45438" y="29058"/>
                    <a:pt x="45909" y="28544"/>
                  </a:cubicBezTo>
                  <a:cubicBezTo>
                    <a:pt x="46656" y="27732"/>
                    <a:pt x="46571" y="26469"/>
                    <a:pt x="46485" y="25229"/>
                  </a:cubicBezTo>
                  <a:cubicBezTo>
                    <a:pt x="46400" y="24075"/>
                    <a:pt x="46314" y="22877"/>
                    <a:pt x="46956" y="22193"/>
                  </a:cubicBezTo>
                  <a:cubicBezTo>
                    <a:pt x="47383" y="21723"/>
                    <a:pt x="48196" y="21488"/>
                    <a:pt x="49373" y="21488"/>
                  </a:cubicBezTo>
                  <a:cubicBezTo>
                    <a:pt x="53969" y="21488"/>
                    <a:pt x="54547" y="14518"/>
                    <a:pt x="55017" y="8915"/>
                  </a:cubicBezTo>
                  <a:cubicBezTo>
                    <a:pt x="55252" y="6221"/>
                    <a:pt x="55551" y="2521"/>
                    <a:pt x="56386" y="2521"/>
                  </a:cubicBezTo>
                  <a:cubicBezTo>
                    <a:pt x="57347" y="2521"/>
                    <a:pt x="57647" y="5643"/>
                    <a:pt x="57903" y="8146"/>
                  </a:cubicBezTo>
                  <a:cubicBezTo>
                    <a:pt x="58310" y="12422"/>
                    <a:pt x="58781" y="17275"/>
                    <a:pt x="62159" y="17275"/>
                  </a:cubicBezTo>
                  <a:cubicBezTo>
                    <a:pt x="64426" y="17275"/>
                    <a:pt x="64853" y="22492"/>
                    <a:pt x="65216" y="27090"/>
                  </a:cubicBezTo>
                  <a:cubicBezTo>
                    <a:pt x="65623" y="32008"/>
                    <a:pt x="65986" y="36263"/>
                    <a:pt x="68423" y="36263"/>
                  </a:cubicBezTo>
                  <a:cubicBezTo>
                    <a:pt x="70861" y="36263"/>
                    <a:pt x="71696" y="33269"/>
                    <a:pt x="72508" y="30361"/>
                  </a:cubicBezTo>
                  <a:cubicBezTo>
                    <a:pt x="73235" y="27710"/>
                    <a:pt x="73983" y="24973"/>
                    <a:pt x="75844" y="24973"/>
                  </a:cubicBezTo>
                  <a:cubicBezTo>
                    <a:pt x="78473" y="24973"/>
                    <a:pt x="78837" y="21745"/>
                    <a:pt x="79179" y="18643"/>
                  </a:cubicBezTo>
                  <a:cubicBezTo>
                    <a:pt x="79564" y="15159"/>
                    <a:pt x="79970" y="12870"/>
                    <a:pt x="81809" y="12850"/>
                  </a:cubicBezTo>
                  <a:cubicBezTo>
                    <a:pt x="84631" y="12807"/>
                    <a:pt x="85315" y="11866"/>
                    <a:pt x="85851" y="11117"/>
                  </a:cubicBezTo>
                  <a:cubicBezTo>
                    <a:pt x="86278" y="10540"/>
                    <a:pt x="86578" y="10113"/>
                    <a:pt x="88074" y="10091"/>
                  </a:cubicBezTo>
                  <a:cubicBezTo>
                    <a:pt x="89592" y="10091"/>
                    <a:pt x="90170" y="15886"/>
                    <a:pt x="90555" y="19735"/>
                  </a:cubicBezTo>
                  <a:cubicBezTo>
                    <a:pt x="91111" y="25358"/>
                    <a:pt x="91516" y="28565"/>
                    <a:pt x="93227" y="28630"/>
                  </a:cubicBezTo>
                  <a:cubicBezTo>
                    <a:pt x="93252" y="28631"/>
                    <a:pt x="93276" y="28631"/>
                    <a:pt x="93301" y="28631"/>
                  </a:cubicBezTo>
                  <a:cubicBezTo>
                    <a:pt x="95019" y="28631"/>
                    <a:pt x="95610" y="26458"/>
                    <a:pt x="96220" y="24117"/>
                  </a:cubicBezTo>
                  <a:cubicBezTo>
                    <a:pt x="96862" y="21745"/>
                    <a:pt x="97525" y="19264"/>
                    <a:pt x="99236" y="19264"/>
                  </a:cubicBezTo>
                  <a:cubicBezTo>
                    <a:pt x="101588" y="19264"/>
                    <a:pt x="104388" y="18344"/>
                    <a:pt x="104388" y="13939"/>
                  </a:cubicBezTo>
                  <a:cubicBezTo>
                    <a:pt x="104388" y="13426"/>
                    <a:pt x="104496" y="13255"/>
                    <a:pt x="104602" y="13170"/>
                  </a:cubicBezTo>
                  <a:cubicBezTo>
                    <a:pt x="104883" y="12889"/>
                    <a:pt x="105563" y="12823"/>
                    <a:pt x="106520" y="12823"/>
                  </a:cubicBezTo>
                  <a:cubicBezTo>
                    <a:pt x="106948" y="12823"/>
                    <a:pt x="107432" y="12837"/>
                    <a:pt x="107960" y="12850"/>
                  </a:cubicBezTo>
                  <a:cubicBezTo>
                    <a:pt x="108665" y="12870"/>
                    <a:pt x="109477" y="12913"/>
                    <a:pt x="110398" y="12913"/>
                  </a:cubicBezTo>
                  <a:cubicBezTo>
                    <a:pt x="112000" y="12913"/>
                    <a:pt x="112365" y="17104"/>
                    <a:pt x="112707" y="20782"/>
                  </a:cubicBezTo>
                  <a:cubicBezTo>
                    <a:pt x="113177" y="26127"/>
                    <a:pt x="113668" y="31623"/>
                    <a:pt x="117346" y="31623"/>
                  </a:cubicBezTo>
                  <a:lnTo>
                    <a:pt x="117431" y="31623"/>
                  </a:lnTo>
                  <a:cubicBezTo>
                    <a:pt x="121152" y="31558"/>
                    <a:pt x="121366" y="24588"/>
                    <a:pt x="121580" y="17831"/>
                  </a:cubicBezTo>
                  <a:cubicBezTo>
                    <a:pt x="121730" y="13127"/>
                    <a:pt x="121922" y="7268"/>
                    <a:pt x="123675" y="7268"/>
                  </a:cubicBezTo>
                  <a:cubicBezTo>
                    <a:pt x="125557" y="7268"/>
                    <a:pt x="125921" y="15159"/>
                    <a:pt x="126178" y="20932"/>
                  </a:cubicBezTo>
                  <a:cubicBezTo>
                    <a:pt x="126540" y="28929"/>
                    <a:pt x="126862" y="35835"/>
                    <a:pt x="129813" y="36006"/>
                  </a:cubicBezTo>
                  <a:cubicBezTo>
                    <a:pt x="129866" y="36010"/>
                    <a:pt x="129919" y="36012"/>
                    <a:pt x="129971" y="36012"/>
                  </a:cubicBezTo>
                  <a:cubicBezTo>
                    <a:pt x="130444" y="36012"/>
                    <a:pt x="130880" y="35839"/>
                    <a:pt x="131244" y="35493"/>
                  </a:cubicBezTo>
                  <a:cubicBezTo>
                    <a:pt x="133041" y="33910"/>
                    <a:pt x="133319" y="28844"/>
                    <a:pt x="133639" y="23455"/>
                  </a:cubicBezTo>
                  <a:cubicBezTo>
                    <a:pt x="133896" y="19114"/>
                    <a:pt x="134238" y="13170"/>
                    <a:pt x="135714" y="13149"/>
                  </a:cubicBezTo>
                  <a:cubicBezTo>
                    <a:pt x="137254" y="13149"/>
                    <a:pt x="137596" y="19199"/>
                    <a:pt x="137830" y="23626"/>
                  </a:cubicBezTo>
                  <a:cubicBezTo>
                    <a:pt x="138172" y="29933"/>
                    <a:pt x="138472" y="35364"/>
                    <a:pt x="141060" y="35601"/>
                  </a:cubicBezTo>
                  <a:cubicBezTo>
                    <a:pt x="141126" y="35606"/>
                    <a:pt x="141191" y="35609"/>
                    <a:pt x="141255" y="35609"/>
                  </a:cubicBezTo>
                  <a:cubicBezTo>
                    <a:pt x="143791" y="35609"/>
                    <a:pt x="144521" y="31119"/>
                    <a:pt x="145293" y="26363"/>
                  </a:cubicBezTo>
                  <a:cubicBezTo>
                    <a:pt x="145849" y="22985"/>
                    <a:pt x="146534" y="18794"/>
                    <a:pt x="147837" y="18794"/>
                  </a:cubicBezTo>
                  <a:cubicBezTo>
                    <a:pt x="148949" y="18794"/>
                    <a:pt x="149248" y="19649"/>
                    <a:pt x="149655" y="21616"/>
                  </a:cubicBezTo>
                  <a:cubicBezTo>
                    <a:pt x="150083" y="23669"/>
                    <a:pt x="150596" y="26235"/>
                    <a:pt x="153804" y="26235"/>
                  </a:cubicBezTo>
                  <a:cubicBezTo>
                    <a:pt x="156818" y="26235"/>
                    <a:pt x="156883" y="21274"/>
                    <a:pt x="156946" y="16014"/>
                  </a:cubicBezTo>
                  <a:cubicBezTo>
                    <a:pt x="156989" y="11416"/>
                    <a:pt x="157054" y="6178"/>
                    <a:pt x="159383" y="6178"/>
                  </a:cubicBezTo>
                  <a:cubicBezTo>
                    <a:pt x="161843" y="6178"/>
                    <a:pt x="162143" y="11502"/>
                    <a:pt x="162420" y="16185"/>
                  </a:cubicBezTo>
                  <a:cubicBezTo>
                    <a:pt x="162699" y="21189"/>
                    <a:pt x="162955" y="25508"/>
                    <a:pt x="165542" y="25508"/>
                  </a:cubicBezTo>
                  <a:cubicBezTo>
                    <a:pt x="168107" y="25508"/>
                    <a:pt x="169156" y="20761"/>
                    <a:pt x="170374" y="15265"/>
                  </a:cubicBezTo>
                  <a:cubicBezTo>
                    <a:pt x="171486" y="10327"/>
                    <a:pt x="172705" y="4745"/>
                    <a:pt x="174929" y="4745"/>
                  </a:cubicBezTo>
                  <a:cubicBezTo>
                    <a:pt x="176982" y="4745"/>
                    <a:pt x="178137" y="13448"/>
                    <a:pt x="178970" y="19798"/>
                  </a:cubicBezTo>
                  <a:cubicBezTo>
                    <a:pt x="180104" y="28565"/>
                    <a:pt x="181108" y="36134"/>
                    <a:pt x="184230" y="36134"/>
                  </a:cubicBezTo>
                  <a:cubicBezTo>
                    <a:pt x="186048" y="36134"/>
                    <a:pt x="186390" y="34916"/>
                    <a:pt x="187351" y="30298"/>
                  </a:cubicBezTo>
                  <a:cubicBezTo>
                    <a:pt x="188292" y="25765"/>
                    <a:pt x="188870" y="23669"/>
                    <a:pt x="188870" y="23647"/>
                  </a:cubicBezTo>
                  <a:lnTo>
                    <a:pt x="187844" y="23370"/>
                  </a:lnTo>
                  <a:cubicBezTo>
                    <a:pt x="187822" y="23390"/>
                    <a:pt x="187245" y="25508"/>
                    <a:pt x="186305" y="30084"/>
                  </a:cubicBezTo>
                  <a:cubicBezTo>
                    <a:pt x="185342" y="34660"/>
                    <a:pt x="185085" y="35065"/>
                    <a:pt x="184230" y="35065"/>
                  </a:cubicBezTo>
                  <a:cubicBezTo>
                    <a:pt x="182049" y="35065"/>
                    <a:pt x="180874" y="26170"/>
                    <a:pt x="180018" y="19670"/>
                  </a:cubicBezTo>
                  <a:cubicBezTo>
                    <a:pt x="178906" y="11074"/>
                    <a:pt x="177923" y="3676"/>
                    <a:pt x="174929" y="3676"/>
                  </a:cubicBezTo>
                  <a:cubicBezTo>
                    <a:pt x="171850" y="3676"/>
                    <a:pt x="170631" y="9193"/>
                    <a:pt x="169348" y="15031"/>
                  </a:cubicBezTo>
                  <a:cubicBezTo>
                    <a:pt x="168364" y="19435"/>
                    <a:pt x="167252" y="24439"/>
                    <a:pt x="165542" y="24439"/>
                  </a:cubicBezTo>
                  <a:cubicBezTo>
                    <a:pt x="163959" y="24439"/>
                    <a:pt x="163703" y="20012"/>
                    <a:pt x="163489" y="16120"/>
                  </a:cubicBezTo>
                  <a:cubicBezTo>
                    <a:pt x="163169" y="10712"/>
                    <a:pt x="162847" y="5109"/>
                    <a:pt x="159383" y="5109"/>
                  </a:cubicBezTo>
                  <a:cubicBezTo>
                    <a:pt x="156005" y="5109"/>
                    <a:pt x="155942" y="10647"/>
                    <a:pt x="155877" y="16014"/>
                  </a:cubicBezTo>
                  <a:cubicBezTo>
                    <a:pt x="155834" y="20291"/>
                    <a:pt x="155771" y="25166"/>
                    <a:pt x="153804" y="25166"/>
                  </a:cubicBezTo>
                  <a:cubicBezTo>
                    <a:pt x="151643" y="25166"/>
                    <a:pt x="151195" y="23732"/>
                    <a:pt x="150702" y="21403"/>
                  </a:cubicBezTo>
                  <a:cubicBezTo>
                    <a:pt x="150360" y="19670"/>
                    <a:pt x="149955" y="17725"/>
                    <a:pt x="147837" y="17725"/>
                  </a:cubicBezTo>
                  <a:cubicBezTo>
                    <a:pt x="145636" y="17725"/>
                    <a:pt x="144972" y="21637"/>
                    <a:pt x="144245" y="26192"/>
                  </a:cubicBezTo>
                  <a:cubicBezTo>
                    <a:pt x="143626" y="29913"/>
                    <a:pt x="142876" y="34531"/>
                    <a:pt x="141231" y="34531"/>
                  </a:cubicBezTo>
                  <a:lnTo>
                    <a:pt x="141145" y="34531"/>
                  </a:lnTo>
                  <a:cubicBezTo>
                    <a:pt x="139477" y="34381"/>
                    <a:pt x="139135" y="28137"/>
                    <a:pt x="138899" y="23584"/>
                  </a:cubicBezTo>
                  <a:cubicBezTo>
                    <a:pt x="138557" y="17403"/>
                    <a:pt x="138280" y="12080"/>
                    <a:pt x="135735" y="12080"/>
                  </a:cubicBezTo>
                  <a:lnTo>
                    <a:pt x="135692" y="12080"/>
                  </a:lnTo>
                  <a:cubicBezTo>
                    <a:pt x="133234" y="12101"/>
                    <a:pt x="132912" y="17340"/>
                    <a:pt x="132570" y="23390"/>
                  </a:cubicBezTo>
                  <a:cubicBezTo>
                    <a:pt x="132293" y="28094"/>
                    <a:pt x="131994" y="33420"/>
                    <a:pt x="130540" y="34702"/>
                  </a:cubicBezTo>
                  <a:cubicBezTo>
                    <a:pt x="130348" y="34856"/>
                    <a:pt x="130157" y="34940"/>
                    <a:pt x="129949" y="34940"/>
                  </a:cubicBezTo>
                  <a:cubicBezTo>
                    <a:pt x="129925" y="34940"/>
                    <a:pt x="129901" y="34939"/>
                    <a:pt x="129876" y="34937"/>
                  </a:cubicBezTo>
                  <a:cubicBezTo>
                    <a:pt x="127888" y="34831"/>
                    <a:pt x="127524" y="26769"/>
                    <a:pt x="127247" y="20867"/>
                  </a:cubicBezTo>
                  <a:cubicBezTo>
                    <a:pt x="126882" y="12999"/>
                    <a:pt x="126583" y="6199"/>
                    <a:pt x="123675" y="6199"/>
                  </a:cubicBezTo>
                  <a:cubicBezTo>
                    <a:pt x="120895" y="6199"/>
                    <a:pt x="120724" y="11567"/>
                    <a:pt x="120511" y="17810"/>
                  </a:cubicBezTo>
                  <a:cubicBezTo>
                    <a:pt x="120339" y="23455"/>
                    <a:pt x="120105" y="30512"/>
                    <a:pt x="117411" y="30554"/>
                  </a:cubicBezTo>
                  <a:lnTo>
                    <a:pt x="117368" y="30554"/>
                  </a:lnTo>
                  <a:cubicBezTo>
                    <a:pt x="114652" y="30554"/>
                    <a:pt x="114181" y="25315"/>
                    <a:pt x="113776" y="20696"/>
                  </a:cubicBezTo>
                  <a:cubicBezTo>
                    <a:pt x="113348" y="15949"/>
                    <a:pt x="112984" y="11844"/>
                    <a:pt x="110398" y="11844"/>
                  </a:cubicBezTo>
                  <a:cubicBezTo>
                    <a:pt x="109499" y="11844"/>
                    <a:pt x="108687" y="11801"/>
                    <a:pt x="107980" y="11781"/>
                  </a:cubicBezTo>
                  <a:cubicBezTo>
                    <a:pt x="107450" y="11764"/>
                    <a:pt x="106973" y="11751"/>
                    <a:pt x="106543" y="11751"/>
                  </a:cubicBezTo>
                  <a:cubicBezTo>
                    <a:pt x="105257" y="11751"/>
                    <a:pt x="104399" y="11872"/>
                    <a:pt x="103855" y="12400"/>
                  </a:cubicBezTo>
                  <a:cubicBezTo>
                    <a:pt x="103490" y="12742"/>
                    <a:pt x="103319" y="13255"/>
                    <a:pt x="103319" y="13939"/>
                  </a:cubicBezTo>
                  <a:cubicBezTo>
                    <a:pt x="103319" y="16847"/>
                    <a:pt x="102016" y="18195"/>
                    <a:pt x="99236" y="18195"/>
                  </a:cubicBezTo>
                  <a:cubicBezTo>
                    <a:pt x="96691" y="18195"/>
                    <a:pt x="95900" y="21209"/>
                    <a:pt x="95194" y="23861"/>
                  </a:cubicBezTo>
                  <a:cubicBezTo>
                    <a:pt x="94703" y="25679"/>
                    <a:pt x="94190" y="27561"/>
                    <a:pt x="93312" y="27561"/>
                  </a:cubicBezTo>
                  <a:lnTo>
                    <a:pt x="93269" y="27561"/>
                  </a:lnTo>
                  <a:cubicBezTo>
                    <a:pt x="92394" y="27518"/>
                    <a:pt x="91901" y="22578"/>
                    <a:pt x="91602" y="19627"/>
                  </a:cubicBezTo>
                  <a:cubicBezTo>
                    <a:pt x="91068" y="14175"/>
                    <a:pt x="90555" y="9021"/>
                    <a:pt x="88074" y="9021"/>
                  </a:cubicBezTo>
                  <a:lnTo>
                    <a:pt x="88052" y="9021"/>
                  </a:lnTo>
                  <a:cubicBezTo>
                    <a:pt x="86022" y="9044"/>
                    <a:pt x="85466" y="9813"/>
                    <a:pt x="84995" y="10498"/>
                  </a:cubicBezTo>
                  <a:cubicBezTo>
                    <a:pt x="84525" y="11139"/>
                    <a:pt x="84075" y="11738"/>
                    <a:pt x="81788" y="11781"/>
                  </a:cubicBezTo>
                  <a:cubicBezTo>
                    <a:pt x="78858" y="11801"/>
                    <a:pt x="78473" y="15373"/>
                    <a:pt x="78131" y="18515"/>
                  </a:cubicBezTo>
                  <a:cubicBezTo>
                    <a:pt x="77768" y="21765"/>
                    <a:pt x="77404" y="23904"/>
                    <a:pt x="75844" y="23904"/>
                  </a:cubicBezTo>
                  <a:cubicBezTo>
                    <a:pt x="73170" y="23904"/>
                    <a:pt x="72315" y="27048"/>
                    <a:pt x="71460" y="30084"/>
                  </a:cubicBezTo>
                  <a:cubicBezTo>
                    <a:pt x="70733" y="32713"/>
                    <a:pt x="70048" y="35193"/>
                    <a:pt x="68423" y="35193"/>
                  </a:cubicBezTo>
                  <a:cubicBezTo>
                    <a:pt x="66969" y="35193"/>
                    <a:pt x="66584" y="30640"/>
                    <a:pt x="66285" y="27005"/>
                  </a:cubicBezTo>
                  <a:cubicBezTo>
                    <a:pt x="65857" y="21702"/>
                    <a:pt x="65409" y="16206"/>
                    <a:pt x="62159" y="16206"/>
                  </a:cubicBezTo>
                  <a:cubicBezTo>
                    <a:pt x="59764" y="16206"/>
                    <a:pt x="59337" y="11866"/>
                    <a:pt x="58972" y="8038"/>
                  </a:cubicBezTo>
                  <a:cubicBezTo>
                    <a:pt x="58630" y="4511"/>
                    <a:pt x="58331" y="1452"/>
                    <a:pt x="56386" y="1452"/>
                  </a:cubicBezTo>
                  <a:cubicBezTo>
                    <a:pt x="54568" y="1452"/>
                    <a:pt x="54311" y="4531"/>
                    <a:pt x="53948" y="8808"/>
                  </a:cubicBezTo>
                  <a:cubicBezTo>
                    <a:pt x="53521" y="13982"/>
                    <a:pt x="52985" y="20419"/>
                    <a:pt x="49373" y="20419"/>
                  </a:cubicBezTo>
                  <a:cubicBezTo>
                    <a:pt x="47876" y="20419"/>
                    <a:pt x="46827" y="20761"/>
                    <a:pt x="46165" y="21466"/>
                  </a:cubicBezTo>
                  <a:cubicBezTo>
                    <a:pt x="45224" y="22472"/>
                    <a:pt x="45330" y="23989"/>
                    <a:pt x="45416" y="25315"/>
                  </a:cubicBezTo>
                  <a:cubicBezTo>
                    <a:pt x="45502" y="26363"/>
                    <a:pt x="45567" y="27347"/>
                    <a:pt x="45117" y="27817"/>
                  </a:cubicBezTo>
                  <a:cubicBezTo>
                    <a:pt x="44860" y="28094"/>
                    <a:pt x="44432" y="28223"/>
                    <a:pt x="43791" y="28223"/>
                  </a:cubicBezTo>
                  <a:cubicBezTo>
                    <a:pt x="41524" y="28223"/>
                    <a:pt x="41439" y="22386"/>
                    <a:pt x="41396" y="17703"/>
                  </a:cubicBezTo>
                  <a:cubicBezTo>
                    <a:pt x="41333" y="12485"/>
                    <a:pt x="41290" y="8359"/>
                    <a:pt x="38981" y="8359"/>
                  </a:cubicBezTo>
                  <a:cubicBezTo>
                    <a:pt x="36885" y="8359"/>
                    <a:pt x="36458" y="9942"/>
                    <a:pt x="36073" y="11331"/>
                  </a:cubicBezTo>
                  <a:cubicBezTo>
                    <a:pt x="35602" y="13106"/>
                    <a:pt x="35152" y="14774"/>
                    <a:pt x="31839" y="14774"/>
                  </a:cubicBezTo>
                  <a:cubicBezTo>
                    <a:pt x="31155" y="14774"/>
                    <a:pt x="30619" y="14581"/>
                    <a:pt x="30192" y="14175"/>
                  </a:cubicBezTo>
                  <a:cubicBezTo>
                    <a:pt x="28974" y="12956"/>
                    <a:pt x="28994" y="9920"/>
                    <a:pt x="28994" y="7248"/>
                  </a:cubicBezTo>
                  <a:cubicBezTo>
                    <a:pt x="28994" y="4425"/>
                    <a:pt x="28994" y="1751"/>
                    <a:pt x="27691" y="576"/>
                  </a:cubicBezTo>
                  <a:cubicBezTo>
                    <a:pt x="27275" y="196"/>
                    <a:pt x="26722" y="0"/>
                    <a:pt x="26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2848700" y="64837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0"/>
                  </a:moveTo>
                  <a:lnTo>
                    <a:pt x="2010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2848700" y="6470375"/>
              <a:ext cx="5026475" cy="26775"/>
            </a:xfrm>
            <a:custGeom>
              <a:avLst/>
              <a:gdLst/>
              <a:ahLst/>
              <a:cxnLst/>
              <a:rect l="l" t="t" r="r" b="b"/>
              <a:pathLst>
                <a:path w="20105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058" y="1070"/>
                  </a:lnTo>
                  <a:lnTo>
                    <a:pt x="201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53"/>
          <p:cNvGrpSpPr/>
          <p:nvPr/>
        </p:nvGrpSpPr>
        <p:grpSpPr>
          <a:xfrm>
            <a:off x="5118809" y="2822930"/>
            <a:ext cx="3155118" cy="562388"/>
            <a:chOff x="2848700" y="6991600"/>
            <a:chExt cx="5026475" cy="895950"/>
          </a:xfrm>
        </p:grpSpPr>
        <p:sp>
          <p:nvSpPr>
            <p:cNvPr id="2577" name="Google Shape;2577;p53"/>
            <p:cNvSpPr/>
            <p:nvPr/>
          </p:nvSpPr>
          <p:spPr>
            <a:xfrm>
              <a:off x="2968975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1" y="1"/>
                  </a:moveTo>
                  <a:lnTo>
                    <a:pt x="1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02245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30892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142700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0" y="1"/>
                  </a:moveTo>
                  <a:lnTo>
                    <a:pt x="0" y="24077"/>
                  </a:lnTo>
                  <a:lnTo>
                    <a:pt x="1069" y="2407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19615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2630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3169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370425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0" y="0"/>
                  </a:moveTo>
                  <a:lnTo>
                    <a:pt x="0" y="16059"/>
                  </a:lnTo>
                  <a:lnTo>
                    <a:pt x="1069" y="1605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43725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90700" y="7125250"/>
              <a:ext cx="26775" cy="628650"/>
            </a:xfrm>
            <a:custGeom>
              <a:avLst/>
              <a:gdLst/>
              <a:ahLst/>
              <a:cxnLst/>
              <a:rect l="l" t="t" r="r" b="b"/>
              <a:pathLst>
                <a:path w="1071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4417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0" y="0"/>
                  </a:moveTo>
                  <a:lnTo>
                    <a:pt x="0" y="19265"/>
                  </a:lnTo>
                  <a:lnTo>
                    <a:pt x="1069" y="1926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10975" y="7218775"/>
              <a:ext cx="26750" cy="454950"/>
            </a:xfrm>
            <a:custGeom>
              <a:avLst/>
              <a:gdLst/>
              <a:ahLst/>
              <a:cxnLst/>
              <a:rect l="l" t="t" r="r" b="b"/>
              <a:pathLst>
                <a:path w="1070" h="18198" extrusionOk="0">
                  <a:moveTo>
                    <a:pt x="0" y="0"/>
                  </a:moveTo>
                  <a:lnTo>
                    <a:pt x="0" y="18197"/>
                  </a:lnTo>
                  <a:lnTo>
                    <a:pt x="1069" y="18197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64425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0" y="0"/>
                  </a:moveTo>
                  <a:lnTo>
                    <a:pt x="0" y="13921"/>
                  </a:lnTo>
                  <a:lnTo>
                    <a:pt x="1069" y="13921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17875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78472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3817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91625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1" y="0"/>
                  </a:moveTo>
                  <a:lnTo>
                    <a:pt x="1" y="23008"/>
                  </a:lnTo>
                  <a:lnTo>
                    <a:pt x="1070" y="2300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958425" y="7192050"/>
              <a:ext cx="26750" cy="508400"/>
            </a:xfrm>
            <a:custGeom>
              <a:avLst/>
              <a:gdLst/>
              <a:ahLst/>
              <a:cxnLst/>
              <a:rect l="l" t="t" r="r" b="b"/>
              <a:pathLst>
                <a:path w="1070" h="20336" extrusionOk="0">
                  <a:moveTo>
                    <a:pt x="1" y="0"/>
                  </a:moveTo>
                  <a:lnTo>
                    <a:pt x="1" y="20335"/>
                  </a:lnTo>
                  <a:lnTo>
                    <a:pt x="1070" y="2033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1875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1" y="1"/>
                  </a:moveTo>
                  <a:lnTo>
                    <a:pt x="1" y="29423"/>
                  </a:lnTo>
                  <a:lnTo>
                    <a:pt x="1070" y="29423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065350" y="7004950"/>
              <a:ext cx="26750" cy="869200"/>
            </a:xfrm>
            <a:custGeom>
              <a:avLst/>
              <a:gdLst/>
              <a:ahLst/>
              <a:cxnLst/>
              <a:rect l="l" t="t" r="r" b="b"/>
              <a:pathLst>
                <a:path w="1070" h="34768" extrusionOk="0">
                  <a:moveTo>
                    <a:pt x="0" y="0"/>
                  </a:moveTo>
                  <a:lnTo>
                    <a:pt x="0" y="34768"/>
                  </a:lnTo>
                  <a:lnTo>
                    <a:pt x="1069" y="3476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4132175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1" y="1"/>
                  </a:moveTo>
                  <a:lnTo>
                    <a:pt x="1" y="28354"/>
                  </a:lnTo>
                  <a:lnTo>
                    <a:pt x="1070" y="2835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4185625" y="7018325"/>
              <a:ext cx="26775" cy="842500"/>
            </a:xfrm>
            <a:custGeom>
              <a:avLst/>
              <a:gdLst/>
              <a:ahLst/>
              <a:cxnLst/>
              <a:rect l="l" t="t" r="r" b="b"/>
              <a:pathLst>
                <a:path w="1071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425242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4305900" y="7285600"/>
              <a:ext cx="26750" cy="321275"/>
            </a:xfrm>
            <a:custGeom>
              <a:avLst/>
              <a:gdLst/>
              <a:ahLst/>
              <a:cxnLst/>
              <a:rect l="l" t="t" r="r" b="b"/>
              <a:pathLst>
                <a:path w="1070" h="12851" extrusionOk="0">
                  <a:moveTo>
                    <a:pt x="0" y="1"/>
                  </a:moveTo>
                  <a:lnTo>
                    <a:pt x="0" y="12851"/>
                  </a:lnTo>
                  <a:lnTo>
                    <a:pt x="1069" y="12851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35935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0" y="1"/>
                  </a:moveTo>
                  <a:lnTo>
                    <a:pt x="0" y="17127"/>
                  </a:lnTo>
                  <a:lnTo>
                    <a:pt x="1069" y="1712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426175" y="7125250"/>
              <a:ext cx="26775" cy="628650"/>
            </a:xfrm>
            <a:custGeom>
              <a:avLst/>
              <a:gdLst/>
              <a:ahLst/>
              <a:cxnLst/>
              <a:rect l="l" t="t" r="r" b="b"/>
              <a:pathLst>
                <a:path w="1071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79650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533100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5999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6533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706800" y="7298950"/>
              <a:ext cx="26750" cy="294025"/>
            </a:xfrm>
            <a:custGeom>
              <a:avLst/>
              <a:gdLst/>
              <a:ahLst/>
              <a:cxnLst/>
              <a:rect l="l" t="t" r="r" b="b"/>
              <a:pathLst>
                <a:path w="1070" h="11761" extrusionOk="0">
                  <a:moveTo>
                    <a:pt x="1" y="1"/>
                  </a:moveTo>
                  <a:lnTo>
                    <a:pt x="1" y="11761"/>
                  </a:lnTo>
                  <a:lnTo>
                    <a:pt x="1070" y="11761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4773650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0" y="1"/>
                  </a:moveTo>
                  <a:lnTo>
                    <a:pt x="0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482710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48805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4947350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1" y="1"/>
                  </a:moveTo>
                  <a:lnTo>
                    <a:pt x="1" y="24077"/>
                  </a:lnTo>
                  <a:lnTo>
                    <a:pt x="1070" y="2407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5000825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69" y="3369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054275" y="7085125"/>
              <a:ext cx="27300" cy="708850"/>
            </a:xfrm>
            <a:custGeom>
              <a:avLst/>
              <a:gdLst/>
              <a:ahLst/>
              <a:cxnLst/>
              <a:rect l="l" t="t" r="r" b="b"/>
              <a:pathLst>
                <a:path w="1092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92" y="28354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12162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175075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1" y="0"/>
                  </a:moveTo>
                  <a:lnTo>
                    <a:pt x="1" y="16059"/>
                  </a:lnTo>
                  <a:lnTo>
                    <a:pt x="1070" y="1605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228525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295375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34882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5402275" y="7218775"/>
              <a:ext cx="26775" cy="454950"/>
            </a:xfrm>
            <a:custGeom>
              <a:avLst/>
              <a:gdLst/>
              <a:ahLst/>
              <a:cxnLst/>
              <a:rect l="l" t="t" r="r" b="b"/>
              <a:pathLst>
                <a:path w="1071" h="18198" extrusionOk="0">
                  <a:moveTo>
                    <a:pt x="1" y="0"/>
                  </a:moveTo>
                  <a:lnTo>
                    <a:pt x="1" y="18197"/>
                  </a:lnTo>
                  <a:lnTo>
                    <a:pt x="1070" y="18197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5469075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1" y="0"/>
                  </a:moveTo>
                  <a:lnTo>
                    <a:pt x="1" y="13921"/>
                  </a:lnTo>
                  <a:lnTo>
                    <a:pt x="1070" y="1392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552255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0" y="1"/>
                  </a:moveTo>
                  <a:lnTo>
                    <a:pt x="0" y="17127"/>
                  </a:lnTo>
                  <a:lnTo>
                    <a:pt x="1069" y="1712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557600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5642825" y="7258875"/>
              <a:ext cx="26775" cy="374725"/>
            </a:xfrm>
            <a:custGeom>
              <a:avLst/>
              <a:gdLst/>
              <a:ahLst/>
              <a:cxnLst/>
              <a:rect l="l" t="t" r="r" b="b"/>
              <a:pathLst>
                <a:path w="1071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5696300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0" y="0"/>
                  </a:moveTo>
                  <a:lnTo>
                    <a:pt x="0" y="23008"/>
                  </a:lnTo>
                  <a:lnTo>
                    <a:pt x="1069" y="2300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5749750" y="7192050"/>
              <a:ext cx="26750" cy="508400"/>
            </a:xfrm>
            <a:custGeom>
              <a:avLst/>
              <a:gdLst/>
              <a:ahLst/>
              <a:cxnLst/>
              <a:rect l="l" t="t" r="r" b="b"/>
              <a:pathLst>
                <a:path w="1070" h="20336" extrusionOk="0">
                  <a:moveTo>
                    <a:pt x="0" y="0"/>
                  </a:moveTo>
                  <a:lnTo>
                    <a:pt x="0" y="20335"/>
                  </a:lnTo>
                  <a:lnTo>
                    <a:pt x="1070" y="2033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5816550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0" y="1"/>
                  </a:moveTo>
                  <a:lnTo>
                    <a:pt x="0" y="29423"/>
                  </a:lnTo>
                  <a:lnTo>
                    <a:pt x="1069" y="294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5870000" y="7004950"/>
              <a:ext cx="26750" cy="869200"/>
            </a:xfrm>
            <a:custGeom>
              <a:avLst/>
              <a:gdLst/>
              <a:ahLst/>
              <a:cxnLst/>
              <a:rect l="l" t="t" r="r" b="b"/>
              <a:pathLst>
                <a:path w="1070" h="34768" extrusionOk="0">
                  <a:moveTo>
                    <a:pt x="1" y="0"/>
                  </a:moveTo>
                  <a:lnTo>
                    <a:pt x="1" y="34768"/>
                  </a:lnTo>
                  <a:lnTo>
                    <a:pt x="1070" y="3476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592345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1" y="1"/>
                  </a:moveTo>
                  <a:lnTo>
                    <a:pt x="1" y="28354"/>
                  </a:lnTo>
                  <a:lnTo>
                    <a:pt x="1070" y="2835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599030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043750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097200" y="7285600"/>
              <a:ext cx="26750" cy="321275"/>
            </a:xfrm>
            <a:custGeom>
              <a:avLst/>
              <a:gdLst/>
              <a:ahLst/>
              <a:cxnLst/>
              <a:rect l="l" t="t" r="r" b="b"/>
              <a:pathLst>
                <a:path w="1070" h="12851" extrusionOk="0">
                  <a:moveTo>
                    <a:pt x="1" y="1"/>
                  </a:moveTo>
                  <a:lnTo>
                    <a:pt x="1" y="12851"/>
                  </a:lnTo>
                  <a:lnTo>
                    <a:pt x="1070" y="12851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16400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217475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0" y="0"/>
                  </a:moveTo>
                  <a:lnTo>
                    <a:pt x="0" y="25146"/>
                  </a:lnTo>
                  <a:lnTo>
                    <a:pt x="1069" y="25146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270925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6337750" y="6991600"/>
              <a:ext cx="26775" cy="895950"/>
            </a:xfrm>
            <a:custGeom>
              <a:avLst/>
              <a:gdLst/>
              <a:ahLst/>
              <a:cxnLst/>
              <a:rect l="l" t="t" r="r" b="b"/>
              <a:pathLst>
                <a:path w="1071" h="35838" extrusionOk="0">
                  <a:moveTo>
                    <a:pt x="1" y="1"/>
                  </a:moveTo>
                  <a:lnTo>
                    <a:pt x="1" y="35837"/>
                  </a:lnTo>
                  <a:lnTo>
                    <a:pt x="1070" y="3583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6391225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44467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511475" y="7298950"/>
              <a:ext cx="26750" cy="294025"/>
            </a:xfrm>
            <a:custGeom>
              <a:avLst/>
              <a:gdLst/>
              <a:ahLst/>
              <a:cxnLst/>
              <a:rect l="l" t="t" r="r" b="b"/>
              <a:pathLst>
                <a:path w="1070" h="11761" extrusionOk="0">
                  <a:moveTo>
                    <a:pt x="0" y="1"/>
                  </a:moveTo>
                  <a:lnTo>
                    <a:pt x="0" y="11761"/>
                  </a:lnTo>
                  <a:lnTo>
                    <a:pt x="1069" y="11761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564925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1" y="1"/>
                  </a:moveTo>
                  <a:lnTo>
                    <a:pt x="1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63177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668522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738675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1" y="1"/>
                  </a:moveTo>
                  <a:lnTo>
                    <a:pt x="1" y="24077"/>
                  </a:lnTo>
                  <a:lnTo>
                    <a:pt x="1070" y="2407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805475" y="7018325"/>
              <a:ext cx="27300" cy="842500"/>
            </a:xfrm>
            <a:custGeom>
              <a:avLst/>
              <a:gdLst/>
              <a:ahLst/>
              <a:cxnLst/>
              <a:rect l="l" t="t" r="r" b="b"/>
              <a:pathLst>
                <a:path w="1092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92" y="3369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8595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9129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6979750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0" y="0"/>
                  </a:moveTo>
                  <a:lnTo>
                    <a:pt x="0" y="16059"/>
                  </a:lnTo>
                  <a:lnTo>
                    <a:pt x="1069" y="1605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703320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7086650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7153500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0" y="0"/>
                  </a:moveTo>
                  <a:lnTo>
                    <a:pt x="0" y="19265"/>
                  </a:lnTo>
                  <a:lnTo>
                    <a:pt x="1069" y="1926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7206950" y="7218775"/>
              <a:ext cx="26750" cy="454950"/>
            </a:xfrm>
            <a:custGeom>
              <a:avLst/>
              <a:gdLst/>
              <a:ahLst/>
              <a:cxnLst/>
              <a:rect l="l" t="t" r="r" b="b"/>
              <a:pathLst>
                <a:path w="1070" h="18198" extrusionOk="0">
                  <a:moveTo>
                    <a:pt x="0" y="0"/>
                  </a:moveTo>
                  <a:lnTo>
                    <a:pt x="0" y="18197"/>
                  </a:lnTo>
                  <a:lnTo>
                    <a:pt x="1070" y="18197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7260400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1" y="0"/>
                  </a:moveTo>
                  <a:lnTo>
                    <a:pt x="1" y="13921"/>
                  </a:lnTo>
                  <a:lnTo>
                    <a:pt x="1070" y="1392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732720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738065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743412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7500950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1" y="0"/>
                  </a:moveTo>
                  <a:lnTo>
                    <a:pt x="1" y="23008"/>
                  </a:lnTo>
                  <a:lnTo>
                    <a:pt x="1070" y="2300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7554400" y="7058400"/>
              <a:ext cx="26775" cy="762300"/>
            </a:xfrm>
            <a:custGeom>
              <a:avLst/>
              <a:gdLst/>
              <a:ahLst/>
              <a:cxnLst/>
              <a:rect l="l" t="t" r="r" b="b"/>
              <a:pathLst>
                <a:path w="1071" h="30492" extrusionOk="0">
                  <a:moveTo>
                    <a:pt x="1" y="0"/>
                  </a:moveTo>
                  <a:lnTo>
                    <a:pt x="1" y="30492"/>
                  </a:lnTo>
                  <a:lnTo>
                    <a:pt x="1070" y="30492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7607875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0" y="1"/>
                  </a:moveTo>
                  <a:lnTo>
                    <a:pt x="0" y="29423"/>
                  </a:lnTo>
                  <a:lnTo>
                    <a:pt x="1069" y="294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7674675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0" y="0"/>
                  </a:moveTo>
                  <a:lnTo>
                    <a:pt x="0" y="23008"/>
                  </a:lnTo>
                  <a:lnTo>
                    <a:pt x="1069" y="2300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7728125" y="7325675"/>
              <a:ext cx="26750" cy="240575"/>
            </a:xfrm>
            <a:custGeom>
              <a:avLst/>
              <a:gdLst/>
              <a:ahLst/>
              <a:cxnLst/>
              <a:rect l="l" t="t" r="r" b="b"/>
              <a:pathLst>
                <a:path w="1070" h="9623" extrusionOk="0">
                  <a:moveTo>
                    <a:pt x="0" y="1"/>
                  </a:moveTo>
                  <a:lnTo>
                    <a:pt x="0" y="9623"/>
                  </a:lnTo>
                  <a:lnTo>
                    <a:pt x="1069" y="96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2848700" y="74459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2848700" y="743260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53"/>
          <p:cNvSpPr txBox="1">
            <a:spLocks noGrp="1"/>
          </p:cNvSpPr>
          <p:nvPr>
            <p:ph type="body" idx="1"/>
          </p:nvPr>
        </p:nvSpPr>
        <p:spPr>
          <a:xfrm>
            <a:off x="1487017" y="1537153"/>
            <a:ext cx="3291244" cy="237737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dirty="0" smtClean="0"/>
              <a:t>emozioni,</a:t>
            </a:r>
            <a:r>
              <a:rPr lang="it-IT" sz="2000" dirty="0"/>
              <a:t> come </a:t>
            </a:r>
            <a:r>
              <a:rPr lang="it-IT" sz="2000" dirty="0" smtClean="0"/>
              <a:t>rabbia</a:t>
            </a:r>
            <a:r>
              <a:rPr lang="it-IT" sz="2000" dirty="0"/>
              <a:t>, </a:t>
            </a:r>
            <a:r>
              <a:rPr lang="it-IT" sz="2000" dirty="0" smtClean="0"/>
              <a:t>tristezza </a:t>
            </a:r>
            <a:r>
              <a:rPr lang="it-IT" sz="2000" dirty="0"/>
              <a:t>e </a:t>
            </a:r>
            <a:r>
              <a:rPr lang="it-IT" sz="2000" dirty="0" smtClean="0"/>
              <a:t>paura </a:t>
            </a:r>
            <a:r>
              <a:rPr lang="it-IT" sz="2000" dirty="0"/>
              <a:t>possono creare </a:t>
            </a:r>
            <a:r>
              <a:rPr lang="it-IT" sz="2000" dirty="0" smtClean="0"/>
              <a:t>difficoltà ed essere considerate delle vere e proprie sfide </a:t>
            </a:r>
            <a:r>
              <a:rPr lang="it-IT" sz="2000" dirty="0"/>
              <a:t>complesse da gestire nella vita di tutti i </a:t>
            </a:r>
            <a:r>
              <a:rPr lang="it-IT" sz="2000" dirty="0" smtClean="0"/>
              <a:t>giorni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 soluzione</a:t>
            </a:r>
            <a:endParaRPr dirty="0"/>
          </a:p>
        </p:txBody>
      </p:sp>
      <p:sp>
        <p:nvSpPr>
          <p:cNvPr id="402" name="Google Shape;402;p32"/>
          <p:cNvSpPr txBox="1">
            <a:spLocks noGrp="1"/>
          </p:cNvSpPr>
          <p:nvPr>
            <p:ph type="body" idx="1"/>
          </p:nvPr>
        </p:nvSpPr>
        <p:spPr>
          <a:xfrm>
            <a:off x="4132146" y="1438759"/>
            <a:ext cx="4355100" cy="238771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smtClean="0"/>
              <a:t>Si vuole sviluppare un </a:t>
            </a:r>
            <a:r>
              <a:rPr lang="it-IT" sz="1400" b="1" dirty="0" smtClean="0"/>
              <a:t>sito web </a:t>
            </a:r>
            <a:r>
              <a:rPr lang="it-IT" sz="1400" dirty="0" smtClean="0"/>
              <a:t>che in base alle proprie emozioni ti indichi delle canzoni da ascoltare.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 smtClean="0"/>
          </a:p>
          <a:p>
            <a:pPr marL="0" lvl="0" indent="0">
              <a:buNone/>
            </a:pPr>
            <a:endParaRPr lang="it-IT" sz="1400" dirty="0" smtClean="0"/>
          </a:p>
          <a:p>
            <a:pPr marL="0" lvl="0" indent="0">
              <a:buNone/>
            </a:pPr>
            <a:r>
              <a:rPr lang="it-IT" sz="1400" dirty="0" smtClean="0"/>
              <a:t>Attraverso un’</a:t>
            </a:r>
            <a:r>
              <a:rPr lang="it-IT" sz="1400" b="1" dirty="0" smtClean="0"/>
              <a:t>analisi</a:t>
            </a:r>
            <a:r>
              <a:rPr lang="it-IT" sz="1400" dirty="0" smtClean="0"/>
              <a:t> della persona effettuata durante la fase di registrazione, </a:t>
            </a:r>
            <a:r>
              <a:rPr lang="it-IT" sz="1400" dirty="0"/>
              <a:t>il sito rileva l'umore dell'utente e consiglia </a:t>
            </a:r>
            <a:r>
              <a:rPr lang="it-IT" sz="1400" dirty="0" err="1"/>
              <a:t>playlist</a:t>
            </a:r>
            <a:r>
              <a:rPr lang="it-IT" sz="1400" dirty="0"/>
              <a:t> di canzoni appositamente selezionate per sollevare, migliorare o corrispondere a quel particolare stato </a:t>
            </a:r>
            <a:r>
              <a:rPr lang="it-IT" sz="1400" dirty="0" smtClean="0"/>
              <a:t>d'animo, che </a:t>
            </a:r>
            <a:r>
              <a:rPr lang="it-IT" sz="1400" dirty="0"/>
              <a:t>tu sia felice, triste, rilassato o energico, </a:t>
            </a:r>
            <a:endParaRPr sz="1400" dirty="0"/>
          </a:p>
        </p:txBody>
      </p:sp>
      <p:grpSp>
        <p:nvGrpSpPr>
          <p:cNvPr id="403" name="Google Shape;403;p32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404" name="Google Shape;404;p3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" name="Google Shape;409;p32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11" name="Google Shape;411;p3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12" name="Google Shape;412;p3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3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15" name="Google Shape;415;p3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3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19" name="Google Shape;419;p3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7" name="Google Shape;427;p32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32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32"/>
          <p:cNvSpPr/>
          <p:nvPr/>
        </p:nvSpPr>
        <p:spPr>
          <a:xfrm>
            <a:off x="1484848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2776873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1484848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2776873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3110946" y="3110579"/>
            <a:ext cx="353053" cy="410263"/>
            <a:chOff x="7684599" y="4152413"/>
            <a:chExt cx="388183" cy="451086"/>
          </a:xfrm>
        </p:grpSpPr>
        <p:sp>
          <p:nvSpPr>
            <p:cNvPr id="434" name="Google Shape;434;p32"/>
            <p:cNvSpPr/>
            <p:nvPr/>
          </p:nvSpPr>
          <p:spPr>
            <a:xfrm>
              <a:off x="7684599" y="4152413"/>
              <a:ext cx="388183" cy="451029"/>
            </a:xfrm>
            <a:custGeom>
              <a:avLst/>
              <a:gdLst/>
              <a:ahLst/>
              <a:cxnLst/>
              <a:rect l="l" t="t" r="r" b="b"/>
              <a:pathLst>
                <a:path w="8141" h="9459" extrusionOk="0">
                  <a:moveTo>
                    <a:pt x="2122" y="361"/>
                  </a:moveTo>
                  <a:lnTo>
                    <a:pt x="2192" y="472"/>
                  </a:lnTo>
                  <a:cubicBezTo>
                    <a:pt x="2260" y="570"/>
                    <a:pt x="2371" y="611"/>
                    <a:pt x="2482" y="611"/>
                  </a:cubicBezTo>
                  <a:lnTo>
                    <a:pt x="3467" y="611"/>
                  </a:lnTo>
                  <a:lnTo>
                    <a:pt x="3467" y="1665"/>
                  </a:lnTo>
                  <a:lnTo>
                    <a:pt x="1692" y="1665"/>
                  </a:lnTo>
                  <a:lnTo>
                    <a:pt x="1692" y="361"/>
                  </a:lnTo>
                  <a:close/>
                  <a:moveTo>
                    <a:pt x="5132" y="361"/>
                  </a:moveTo>
                  <a:lnTo>
                    <a:pt x="5215" y="472"/>
                  </a:lnTo>
                  <a:cubicBezTo>
                    <a:pt x="5284" y="570"/>
                    <a:pt x="5395" y="611"/>
                    <a:pt x="5506" y="611"/>
                  </a:cubicBezTo>
                  <a:lnTo>
                    <a:pt x="6476" y="611"/>
                  </a:lnTo>
                  <a:lnTo>
                    <a:pt x="6476" y="1665"/>
                  </a:lnTo>
                  <a:lnTo>
                    <a:pt x="4701" y="1665"/>
                  </a:lnTo>
                  <a:lnTo>
                    <a:pt x="4701" y="361"/>
                  </a:lnTo>
                  <a:close/>
                  <a:moveTo>
                    <a:pt x="2580" y="2123"/>
                  </a:moveTo>
                  <a:lnTo>
                    <a:pt x="3051" y="2622"/>
                  </a:lnTo>
                  <a:lnTo>
                    <a:pt x="2982" y="2622"/>
                  </a:lnTo>
                  <a:cubicBezTo>
                    <a:pt x="2871" y="2622"/>
                    <a:pt x="2787" y="2706"/>
                    <a:pt x="2787" y="2816"/>
                  </a:cubicBezTo>
                  <a:lnTo>
                    <a:pt x="2787" y="4189"/>
                  </a:lnTo>
                  <a:lnTo>
                    <a:pt x="2371" y="4189"/>
                  </a:lnTo>
                  <a:lnTo>
                    <a:pt x="2371" y="2816"/>
                  </a:lnTo>
                  <a:cubicBezTo>
                    <a:pt x="2371" y="2706"/>
                    <a:pt x="2288" y="2622"/>
                    <a:pt x="2177" y="2622"/>
                  </a:cubicBezTo>
                  <a:lnTo>
                    <a:pt x="2108" y="2622"/>
                  </a:lnTo>
                  <a:lnTo>
                    <a:pt x="2580" y="2123"/>
                  </a:lnTo>
                  <a:close/>
                  <a:moveTo>
                    <a:pt x="5006" y="3773"/>
                  </a:moveTo>
                  <a:lnTo>
                    <a:pt x="5006" y="4189"/>
                  </a:lnTo>
                  <a:lnTo>
                    <a:pt x="3162" y="4189"/>
                  </a:lnTo>
                  <a:lnTo>
                    <a:pt x="3162" y="3773"/>
                  </a:lnTo>
                  <a:close/>
                  <a:moveTo>
                    <a:pt x="5589" y="2136"/>
                  </a:moveTo>
                  <a:lnTo>
                    <a:pt x="6060" y="2636"/>
                  </a:lnTo>
                  <a:lnTo>
                    <a:pt x="5991" y="2636"/>
                  </a:lnTo>
                  <a:cubicBezTo>
                    <a:pt x="5894" y="2636"/>
                    <a:pt x="5811" y="2719"/>
                    <a:pt x="5811" y="2830"/>
                  </a:cubicBezTo>
                  <a:lnTo>
                    <a:pt x="5811" y="4189"/>
                  </a:lnTo>
                  <a:lnTo>
                    <a:pt x="5381" y="4189"/>
                  </a:lnTo>
                  <a:lnTo>
                    <a:pt x="5381" y="2830"/>
                  </a:lnTo>
                  <a:cubicBezTo>
                    <a:pt x="5381" y="2719"/>
                    <a:pt x="5298" y="2636"/>
                    <a:pt x="5200" y="2636"/>
                  </a:cubicBezTo>
                  <a:lnTo>
                    <a:pt x="5117" y="2636"/>
                  </a:lnTo>
                  <a:lnTo>
                    <a:pt x="5589" y="2136"/>
                  </a:lnTo>
                  <a:close/>
                  <a:moveTo>
                    <a:pt x="6393" y="4564"/>
                  </a:moveTo>
                  <a:lnTo>
                    <a:pt x="6393" y="7489"/>
                  </a:lnTo>
                  <a:lnTo>
                    <a:pt x="1748" y="7489"/>
                  </a:lnTo>
                  <a:lnTo>
                    <a:pt x="1748" y="4564"/>
                  </a:lnTo>
                  <a:close/>
                  <a:moveTo>
                    <a:pt x="6892" y="3773"/>
                  </a:moveTo>
                  <a:cubicBezTo>
                    <a:pt x="7059" y="3773"/>
                    <a:pt x="7197" y="3912"/>
                    <a:pt x="7197" y="4078"/>
                  </a:cubicBezTo>
                  <a:lnTo>
                    <a:pt x="7197" y="7933"/>
                  </a:lnTo>
                  <a:cubicBezTo>
                    <a:pt x="7197" y="8100"/>
                    <a:pt x="7059" y="8238"/>
                    <a:pt x="6892" y="8238"/>
                  </a:cubicBezTo>
                  <a:lnTo>
                    <a:pt x="1249" y="8238"/>
                  </a:lnTo>
                  <a:cubicBezTo>
                    <a:pt x="1082" y="8238"/>
                    <a:pt x="944" y="8100"/>
                    <a:pt x="944" y="7933"/>
                  </a:cubicBezTo>
                  <a:lnTo>
                    <a:pt x="944" y="4078"/>
                  </a:lnTo>
                  <a:cubicBezTo>
                    <a:pt x="944" y="3912"/>
                    <a:pt x="1082" y="3773"/>
                    <a:pt x="1249" y="3773"/>
                  </a:cubicBezTo>
                  <a:lnTo>
                    <a:pt x="1997" y="3773"/>
                  </a:lnTo>
                  <a:lnTo>
                    <a:pt x="1997" y="4189"/>
                  </a:lnTo>
                  <a:lnTo>
                    <a:pt x="1567" y="4189"/>
                  </a:lnTo>
                  <a:cubicBezTo>
                    <a:pt x="1456" y="4189"/>
                    <a:pt x="1373" y="4272"/>
                    <a:pt x="1373" y="4370"/>
                  </a:cubicBezTo>
                  <a:lnTo>
                    <a:pt x="1373" y="7670"/>
                  </a:lnTo>
                  <a:cubicBezTo>
                    <a:pt x="1373" y="7781"/>
                    <a:pt x="1456" y="7864"/>
                    <a:pt x="1567" y="7864"/>
                  </a:cubicBezTo>
                  <a:lnTo>
                    <a:pt x="6587" y="7864"/>
                  </a:lnTo>
                  <a:cubicBezTo>
                    <a:pt x="6685" y="7864"/>
                    <a:pt x="6768" y="7781"/>
                    <a:pt x="6768" y="7670"/>
                  </a:cubicBezTo>
                  <a:lnTo>
                    <a:pt x="6768" y="4370"/>
                  </a:lnTo>
                  <a:cubicBezTo>
                    <a:pt x="6768" y="4272"/>
                    <a:pt x="6685" y="4189"/>
                    <a:pt x="6587" y="4189"/>
                  </a:cubicBezTo>
                  <a:lnTo>
                    <a:pt x="6186" y="4189"/>
                  </a:lnTo>
                  <a:lnTo>
                    <a:pt x="6186" y="3773"/>
                  </a:lnTo>
                  <a:close/>
                  <a:moveTo>
                    <a:pt x="1678" y="1"/>
                  </a:moveTo>
                  <a:cubicBezTo>
                    <a:pt x="1484" y="1"/>
                    <a:pt x="1317" y="154"/>
                    <a:pt x="1317" y="348"/>
                  </a:cubicBezTo>
                  <a:lnTo>
                    <a:pt x="1317" y="1679"/>
                  </a:lnTo>
                  <a:cubicBezTo>
                    <a:pt x="1317" y="1873"/>
                    <a:pt x="1484" y="2040"/>
                    <a:pt x="1678" y="2040"/>
                  </a:cubicBezTo>
                  <a:lnTo>
                    <a:pt x="2149" y="2040"/>
                  </a:lnTo>
                  <a:lnTo>
                    <a:pt x="1539" y="2691"/>
                  </a:lnTo>
                  <a:cubicBezTo>
                    <a:pt x="1498" y="2733"/>
                    <a:pt x="1484" y="2816"/>
                    <a:pt x="1512" y="2885"/>
                  </a:cubicBezTo>
                  <a:cubicBezTo>
                    <a:pt x="1539" y="2955"/>
                    <a:pt x="1609" y="2996"/>
                    <a:pt x="1678" y="2996"/>
                  </a:cubicBezTo>
                  <a:lnTo>
                    <a:pt x="1997" y="2996"/>
                  </a:lnTo>
                  <a:lnTo>
                    <a:pt x="1997" y="3399"/>
                  </a:lnTo>
                  <a:lnTo>
                    <a:pt x="1249" y="3399"/>
                  </a:lnTo>
                  <a:cubicBezTo>
                    <a:pt x="874" y="3399"/>
                    <a:pt x="583" y="3704"/>
                    <a:pt x="583" y="4078"/>
                  </a:cubicBezTo>
                  <a:lnTo>
                    <a:pt x="583" y="7933"/>
                  </a:lnTo>
                  <a:cubicBezTo>
                    <a:pt x="583" y="8044"/>
                    <a:pt x="596" y="8142"/>
                    <a:pt x="652" y="8238"/>
                  </a:cubicBezTo>
                  <a:lnTo>
                    <a:pt x="180" y="8238"/>
                  </a:lnTo>
                  <a:cubicBezTo>
                    <a:pt x="84" y="8238"/>
                    <a:pt x="1" y="8322"/>
                    <a:pt x="1" y="8419"/>
                  </a:cubicBezTo>
                  <a:lnTo>
                    <a:pt x="1" y="8849"/>
                  </a:lnTo>
                  <a:cubicBezTo>
                    <a:pt x="1" y="9181"/>
                    <a:pt x="278" y="9459"/>
                    <a:pt x="611" y="9459"/>
                  </a:cubicBezTo>
                  <a:lnTo>
                    <a:pt x="3120" y="9459"/>
                  </a:lnTo>
                  <a:cubicBezTo>
                    <a:pt x="3218" y="9459"/>
                    <a:pt x="3301" y="9376"/>
                    <a:pt x="3301" y="9279"/>
                  </a:cubicBezTo>
                  <a:cubicBezTo>
                    <a:pt x="3301" y="9181"/>
                    <a:pt x="3218" y="9098"/>
                    <a:pt x="3120" y="9098"/>
                  </a:cubicBezTo>
                  <a:lnTo>
                    <a:pt x="611" y="9098"/>
                  </a:lnTo>
                  <a:cubicBezTo>
                    <a:pt x="472" y="9098"/>
                    <a:pt x="374" y="8987"/>
                    <a:pt x="374" y="8849"/>
                  </a:cubicBezTo>
                  <a:lnTo>
                    <a:pt x="374" y="8613"/>
                  </a:lnTo>
                  <a:lnTo>
                    <a:pt x="7780" y="8613"/>
                  </a:lnTo>
                  <a:lnTo>
                    <a:pt x="7780" y="8849"/>
                  </a:lnTo>
                  <a:cubicBezTo>
                    <a:pt x="7780" y="8987"/>
                    <a:pt x="7669" y="9098"/>
                    <a:pt x="7530" y="9098"/>
                  </a:cubicBezTo>
                  <a:lnTo>
                    <a:pt x="4784" y="9098"/>
                  </a:lnTo>
                  <a:cubicBezTo>
                    <a:pt x="4688" y="9098"/>
                    <a:pt x="4605" y="9181"/>
                    <a:pt x="4605" y="9279"/>
                  </a:cubicBezTo>
                  <a:cubicBezTo>
                    <a:pt x="4605" y="9376"/>
                    <a:pt x="4688" y="9459"/>
                    <a:pt x="4784" y="9459"/>
                  </a:cubicBezTo>
                  <a:lnTo>
                    <a:pt x="7530" y="9459"/>
                  </a:lnTo>
                  <a:cubicBezTo>
                    <a:pt x="7863" y="9459"/>
                    <a:pt x="8140" y="9181"/>
                    <a:pt x="8140" y="8849"/>
                  </a:cubicBezTo>
                  <a:lnTo>
                    <a:pt x="8140" y="8419"/>
                  </a:lnTo>
                  <a:cubicBezTo>
                    <a:pt x="8140" y="8322"/>
                    <a:pt x="8057" y="8238"/>
                    <a:pt x="7961" y="8238"/>
                  </a:cubicBezTo>
                  <a:lnTo>
                    <a:pt x="7489" y="8238"/>
                  </a:lnTo>
                  <a:cubicBezTo>
                    <a:pt x="7545" y="8142"/>
                    <a:pt x="7572" y="8044"/>
                    <a:pt x="7572" y="7933"/>
                  </a:cubicBezTo>
                  <a:lnTo>
                    <a:pt x="7572" y="4078"/>
                  </a:lnTo>
                  <a:cubicBezTo>
                    <a:pt x="7572" y="3704"/>
                    <a:pt x="7267" y="3399"/>
                    <a:pt x="6892" y="3399"/>
                  </a:cubicBezTo>
                  <a:lnTo>
                    <a:pt x="6186" y="3399"/>
                  </a:lnTo>
                  <a:lnTo>
                    <a:pt x="6186" y="3011"/>
                  </a:lnTo>
                  <a:lnTo>
                    <a:pt x="6491" y="3011"/>
                  </a:lnTo>
                  <a:cubicBezTo>
                    <a:pt x="6559" y="3011"/>
                    <a:pt x="6629" y="2968"/>
                    <a:pt x="6657" y="2900"/>
                  </a:cubicBezTo>
                  <a:cubicBezTo>
                    <a:pt x="6685" y="2830"/>
                    <a:pt x="6685" y="2761"/>
                    <a:pt x="6629" y="2706"/>
                  </a:cubicBezTo>
                  <a:lnTo>
                    <a:pt x="6005" y="2040"/>
                  </a:lnTo>
                  <a:lnTo>
                    <a:pt x="6491" y="2040"/>
                  </a:lnTo>
                  <a:cubicBezTo>
                    <a:pt x="6698" y="2040"/>
                    <a:pt x="6851" y="1873"/>
                    <a:pt x="6851" y="1679"/>
                  </a:cubicBezTo>
                  <a:lnTo>
                    <a:pt x="6851" y="598"/>
                  </a:lnTo>
                  <a:cubicBezTo>
                    <a:pt x="6851" y="403"/>
                    <a:pt x="6698" y="250"/>
                    <a:pt x="6491" y="250"/>
                  </a:cubicBezTo>
                  <a:lnTo>
                    <a:pt x="5506" y="250"/>
                  </a:lnTo>
                  <a:lnTo>
                    <a:pt x="5422" y="139"/>
                  </a:lnTo>
                  <a:cubicBezTo>
                    <a:pt x="5367" y="43"/>
                    <a:pt x="5256" y="1"/>
                    <a:pt x="5145" y="1"/>
                  </a:cubicBezTo>
                  <a:lnTo>
                    <a:pt x="4688" y="1"/>
                  </a:lnTo>
                  <a:cubicBezTo>
                    <a:pt x="4494" y="1"/>
                    <a:pt x="4341" y="154"/>
                    <a:pt x="4341" y="348"/>
                  </a:cubicBezTo>
                  <a:lnTo>
                    <a:pt x="4341" y="1679"/>
                  </a:lnTo>
                  <a:cubicBezTo>
                    <a:pt x="4341" y="1873"/>
                    <a:pt x="4494" y="2040"/>
                    <a:pt x="4688" y="2040"/>
                  </a:cubicBezTo>
                  <a:lnTo>
                    <a:pt x="5187" y="2040"/>
                  </a:lnTo>
                  <a:lnTo>
                    <a:pt x="4563" y="2706"/>
                  </a:lnTo>
                  <a:cubicBezTo>
                    <a:pt x="4507" y="2761"/>
                    <a:pt x="4494" y="2830"/>
                    <a:pt x="4521" y="2900"/>
                  </a:cubicBezTo>
                  <a:cubicBezTo>
                    <a:pt x="4563" y="2968"/>
                    <a:pt x="4618" y="3011"/>
                    <a:pt x="4701" y="3011"/>
                  </a:cubicBezTo>
                  <a:lnTo>
                    <a:pt x="5006" y="3011"/>
                  </a:lnTo>
                  <a:lnTo>
                    <a:pt x="5006" y="3399"/>
                  </a:lnTo>
                  <a:lnTo>
                    <a:pt x="3162" y="3399"/>
                  </a:lnTo>
                  <a:lnTo>
                    <a:pt x="3162" y="2996"/>
                  </a:lnTo>
                  <a:lnTo>
                    <a:pt x="3481" y="2996"/>
                  </a:lnTo>
                  <a:cubicBezTo>
                    <a:pt x="3551" y="2996"/>
                    <a:pt x="3619" y="2955"/>
                    <a:pt x="3647" y="2885"/>
                  </a:cubicBezTo>
                  <a:cubicBezTo>
                    <a:pt x="3675" y="2816"/>
                    <a:pt x="3662" y="2733"/>
                    <a:pt x="3606" y="2691"/>
                  </a:cubicBezTo>
                  <a:lnTo>
                    <a:pt x="2996" y="2040"/>
                  </a:lnTo>
                  <a:lnTo>
                    <a:pt x="3481" y="2040"/>
                  </a:lnTo>
                  <a:cubicBezTo>
                    <a:pt x="3675" y="2040"/>
                    <a:pt x="3828" y="1873"/>
                    <a:pt x="3828" y="1679"/>
                  </a:cubicBezTo>
                  <a:lnTo>
                    <a:pt x="3828" y="598"/>
                  </a:lnTo>
                  <a:cubicBezTo>
                    <a:pt x="3828" y="403"/>
                    <a:pt x="3675" y="250"/>
                    <a:pt x="3481" y="250"/>
                  </a:cubicBezTo>
                  <a:lnTo>
                    <a:pt x="2482" y="250"/>
                  </a:lnTo>
                  <a:lnTo>
                    <a:pt x="2414" y="139"/>
                  </a:lnTo>
                  <a:cubicBezTo>
                    <a:pt x="2344" y="43"/>
                    <a:pt x="2233" y="1"/>
                    <a:pt x="2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834659" y="4383059"/>
              <a:ext cx="96605" cy="111339"/>
            </a:xfrm>
            <a:custGeom>
              <a:avLst/>
              <a:gdLst/>
              <a:ahLst/>
              <a:cxnLst/>
              <a:rect l="l" t="t" r="r" b="b"/>
              <a:pathLst>
                <a:path w="2026" h="2335" extrusionOk="0">
                  <a:moveTo>
                    <a:pt x="764" y="1613"/>
                  </a:moveTo>
                  <a:cubicBezTo>
                    <a:pt x="861" y="1613"/>
                    <a:pt x="944" y="1682"/>
                    <a:pt x="944" y="1779"/>
                  </a:cubicBezTo>
                  <a:lnTo>
                    <a:pt x="944" y="1793"/>
                  </a:lnTo>
                  <a:cubicBezTo>
                    <a:pt x="944" y="1890"/>
                    <a:pt x="861" y="1973"/>
                    <a:pt x="764" y="1973"/>
                  </a:cubicBezTo>
                  <a:lnTo>
                    <a:pt x="542" y="1973"/>
                  </a:lnTo>
                  <a:cubicBezTo>
                    <a:pt x="445" y="1973"/>
                    <a:pt x="376" y="1890"/>
                    <a:pt x="376" y="1793"/>
                  </a:cubicBezTo>
                  <a:lnTo>
                    <a:pt x="376" y="1779"/>
                  </a:lnTo>
                  <a:cubicBezTo>
                    <a:pt x="376" y="1682"/>
                    <a:pt x="445" y="1613"/>
                    <a:pt x="542" y="1613"/>
                  </a:cubicBezTo>
                  <a:close/>
                  <a:moveTo>
                    <a:pt x="1111" y="1"/>
                  </a:moveTo>
                  <a:cubicBezTo>
                    <a:pt x="1097" y="1"/>
                    <a:pt x="1083" y="2"/>
                    <a:pt x="1069" y="4"/>
                  </a:cubicBezTo>
                  <a:cubicBezTo>
                    <a:pt x="999" y="32"/>
                    <a:pt x="944" y="101"/>
                    <a:pt x="944" y="184"/>
                  </a:cubicBezTo>
                  <a:lnTo>
                    <a:pt x="944" y="1266"/>
                  </a:lnTo>
                  <a:cubicBezTo>
                    <a:pt x="889" y="1252"/>
                    <a:pt x="820" y="1238"/>
                    <a:pt x="764" y="1238"/>
                  </a:cubicBezTo>
                  <a:lnTo>
                    <a:pt x="542" y="1238"/>
                  </a:lnTo>
                  <a:cubicBezTo>
                    <a:pt x="251" y="1238"/>
                    <a:pt x="1" y="1474"/>
                    <a:pt x="1" y="1779"/>
                  </a:cubicBezTo>
                  <a:lnTo>
                    <a:pt x="1" y="1793"/>
                  </a:lnTo>
                  <a:cubicBezTo>
                    <a:pt x="1" y="2098"/>
                    <a:pt x="251" y="2334"/>
                    <a:pt x="542" y="2334"/>
                  </a:cubicBezTo>
                  <a:lnTo>
                    <a:pt x="764" y="2334"/>
                  </a:lnTo>
                  <a:cubicBezTo>
                    <a:pt x="1069" y="2334"/>
                    <a:pt x="1305" y="2098"/>
                    <a:pt x="1305" y="1793"/>
                  </a:cubicBezTo>
                  <a:lnTo>
                    <a:pt x="1305" y="1779"/>
                  </a:lnTo>
                  <a:lnTo>
                    <a:pt x="1305" y="572"/>
                  </a:lnTo>
                  <a:cubicBezTo>
                    <a:pt x="1347" y="600"/>
                    <a:pt x="1388" y="614"/>
                    <a:pt x="1443" y="628"/>
                  </a:cubicBezTo>
                  <a:cubicBezTo>
                    <a:pt x="1596" y="670"/>
                    <a:pt x="1624" y="781"/>
                    <a:pt x="1637" y="794"/>
                  </a:cubicBezTo>
                  <a:lnTo>
                    <a:pt x="1637" y="809"/>
                  </a:lnTo>
                  <a:cubicBezTo>
                    <a:pt x="1660" y="888"/>
                    <a:pt x="1740" y="940"/>
                    <a:pt x="1822" y="940"/>
                  </a:cubicBezTo>
                  <a:cubicBezTo>
                    <a:pt x="1839" y="940"/>
                    <a:pt x="1857" y="938"/>
                    <a:pt x="1874" y="933"/>
                  </a:cubicBezTo>
                  <a:cubicBezTo>
                    <a:pt x="1970" y="892"/>
                    <a:pt x="2026" y="794"/>
                    <a:pt x="1985" y="698"/>
                  </a:cubicBezTo>
                  <a:lnTo>
                    <a:pt x="1985" y="683"/>
                  </a:lnTo>
                  <a:cubicBezTo>
                    <a:pt x="1985" y="670"/>
                    <a:pt x="1957" y="600"/>
                    <a:pt x="1901" y="517"/>
                  </a:cubicBezTo>
                  <a:cubicBezTo>
                    <a:pt x="1804" y="406"/>
                    <a:pt x="1693" y="323"/>
                    <a:pt x="1541" y="282"/>
                  </a:cubicBezTo>
                  <a:cubicBezTo>
                    <a:pt x="1374" y="226"/>
                    <a:pt x="1291" y="115"/>
                    <a:pt x="1277" y="101"/>
                  </a:cubicBezTo>
                  <a:cubicBezTo>
                    <a:pt x="1243" y="31"/>
                    <a:pt x="1179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63126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3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2" y="284"/>
                    <a:pt x="430" y="159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2"/>
          <p:cNvGrpSpPr/>
          <p:nvPr/>
        </p:nvGrpSpPr>
        <p:grpSpPr>
          <a:xfrm>
            <a:off x="1790035" y="3184379"/>
            <a:ext cx="410826" cy="262675"/>
            <a:chOff x="7652841" y="3500626"/>
            <a:chExt cx="451706" cy="288813"/>
          </a:xfrm>
        </p:grpSpPr>
        <p:sp>
          <p:nvSpPr>
            <p:cNvPr id="438" name="Google Shape;438;p32"/>
            <p:cNvSpPr/>
            <p:nvPr/>
          </p:nvSpPr>
          <p:spPr>
            <a:xfrm>
              <a:off x="7727561" y="3500626"/>
              <a:ext cx="299637" cy="288813"/>
            </a:xfrm>
            <a:custGeom>
              <a:avLst/>
              <a:gdLst/>
              <a:ahLst/>
              <a:cxnLst/>
              <a:rect l="l" t="t" r="r" b="b"/>
              <a:pathLst>
                <a:path w="6284" h="6057" extrusionOk="0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8038363" y="3565667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8068785" y="3533576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7686554" y="3565667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7652841" y="3533576"/>
              <a:ext cx="35762" cy="166603"/>
            </a:xfrm>
            <a:custGeom>
              <a:avLst/>
              <a:gdLst/>
              <a:ahLst/>
              <a:cxnLst/>
              <a:rect l="l" t="t" r="r" b="b"/>
              <a:pathLst>
                <a:path w="750" h="3494" extrusionOk="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7931933" y="3713724"/>
              <a:ext cx="19168" cy="17643"/>
            </a:xfrm>
            <a:custGeom>
              <a:avLst/>
              <a:gdLst/>
              <a:ahLst/>
              <a:cxnLst/>
              <a:rect l="l" t="t" r="r" b="b"/>
              <a:pathLst>
                <a:path w="402" h="370" extrusionOk="0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2"/>
          <p:cNvGrpSpPr/>
          <p:nvPr/>
        </p:nvGrpSpPr>
        <p:grpSpPr>
          <a:xfrm>
            <a:off x="3082064" y="1886404"/>
            <a:ext cx="410818" cy="356088"/>
            <a:chOff x="7652841" y="2716136"/>
            <a:chExt cx="451696" cy="391521"/>
          </a:xfrm>
        </p:grpSpPr>
        <p:sp>
          <p:nvSpPr>
            <p:cNvPr id="445" name="Google Shape;445;p32"/>
            <p:cNvSpPr/>
            <p:nvPr/>
          </p:nvSpPr>
          <p:spPr>
            <a:xfrm>
              <a:off x="7693849" y="2750516"/>
              <a:ext cx="19884" cy="17643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202" y="1"/>
                  </a:moveTo>
                  <a:cubicBezTo>
                    <a:pt x="180" y="1"/>
                    <a:pt x="159" y="5"/>
                    <a:pt x="139" y="15"/>
                  </a:cubicBezTo>
                  <a:cubicBezTo>
                    <a:pt x="42" y="56"/>
                    <a:pt x="1" y="167"/>
                    <a:pt x="42" y="250"/>
                  </a:cubicBezTo>
                  <a:cubicBezTo>
                    <a:pt x="64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8" y="361"/>
                  </a:cubicBezTo>
                  <a:cubicBezTo>
                    <a:pt x="375" y="320"/>
                    <a:pt x="417" y="209"/>
                    <a:pt x="375" y="112"/>
                  </a:cubicBezTo>
                  <a:cubicBezTo>
                    <a:pt x="343" y="48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7730184" y="2750659"/>
              <a:ext cx="20170" cy="17786"/>
            </a:xfrm>
            <a:custGeom>
              <a:avLst/>
              <a:gdLst/>
              <a:ahLst/>
              <a:cxnLst/>
              <a:rect l="l" t="t" r="r" b="b"/>
              <a:pathLst>
                <a:path w="423" h="373" extrusionOk="0">
                  <a:moveTo>
                    <a:pt x="201" y="0"/>
                  </a:moveTo>
                  <a:cubicBezTo>
                    <a:pt x="171" y="0"/>
                    <a:pt x="141" y="8"/>
                    <a:pt x="112" y="25"/>
                  </a:cubicBezTo>
                  <a:cubicBezTo>
                    <a:pt x="29" y="67"/>
                    <a:pt x="1" y="164"/>
                    <a:pt x="43" y="247"/>
                  </a:cubicBezTo>
                  <a:cubicBezTo>
                    <a:pt x="71" y="330"/>
                    <a:pt x="140" y="373"/>
                    <a:pt x="223" y="373"/>
                  </a:cubicBezTo>
                  <a:cubicBezTo>
                    <a:pt x="293" y="358"/>
                    <a:pt x="361" y="303"/>
                    <a:pt x="389" y="234"/>
                  </a:cubicBezTo>
                  <a:cubicBezTo>
                    <a:pt x="423" y="113"/>
                    <a:pt x="316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7652841" y="2716136"/>
              <a:ext cx="451696" cy="391521"/>
            </a:xfrm>
            <a:custGeom>
              <a:avLst/>
              <a:gdLst/>
              <a:ahLst/>
              <a:cxnLst/>
              <a:rect l="l" t="t" r="r" b="b"/>
              <a:pathLst>
                <a:path w="9473" h="8211" extrusionOk="0">
                  <a:moveTo>
                    <a:pt x="7101" y="361"/>
                  </a:moveTo>
                  <a:cubicBezTo>
                    <a:pt x="7420" y="361"/>
                    <a:pt x="7669" y="625"/>
                    <a:pt x="7669" y="930"/>
                  </a:cubicBezTo>
                  <a:lnTo>
                    <a:pt x="7669" y="1415"/>
                  </a:lnTo>
                  <a:lnTo>
                    <a:pt x="375" y="1415"/>
                  </a:lnTo>
                  <a:lnTo>
                    <a:pt x="375" y="930"/>
                  </a:lnTo>
                  <a:cubicBezTo>
                    <a:pt x="375" y="625"/>
                    <a:pt x="624" y="361"/>
                    <a:pt x="944" y="361"/>
                  </a:cubicBezTo>
                  <a:close/>
                  <a:moveTo>
                    <a:pt x="7669" y="1776"/>
                  </a:moveTo>
                  <a:lnTo>
                    <a:pt x="7669" y="4993"/>
                  </a:lnTo>
                  <a:cubicBezTo>
                    <a:pt x="7115" y="5063"/>
                    <a:pt x="6615" y="5423"/>
                    <a:pt x="6380" y="5936"/>
                  </a:cubicBezTo>
                  <a:lnTo>
                    <a:pt x="1138" y="5936"/>
                  </a:lnTo>
                  <a:cubicBezTo>
                    <a:pt x="1040" y="5936"/>
                    <a:pt x="957" y="6019"/>
                    <a:pt x="957" y="6117"/>
                  </a:cubicBezTo>
                  <a:lnTo>
                    <a:pt x="957" y="7060"/>
                  </a:lnTo>
                  <a:cubicBezTo>
                    <a:pt x="957" y="7171"/>
                    <a:pt x="1040" y="7254"/>
                    <a:pt x="1138" y="7254"/>
                  </a:cubicBezTo>
                  <a:lnTo>
                    <a:pt x="3037" y="7254"/>
                  </a:lnTo>
                  <a:cubicBezTo>
                    <a:pt x="3135" y="7254"/>
                    <a:pt x="3218" y="7171"/>
                    <a:pt x="3218" y="7060"/>
                  </a:cubicBezTo>
                  <a:cubicBezTo>
                    <a:pt x="3218" y="6962"/>
                    <a:pt x="3135" y="6879"/>
                    <a:pt x="3037" y="6879"/>
                  </a:cubicBezTo>
                  <a:lnTo>
                    <a:pt x="1318" y="6879"/>
                  </a:lnTo>
                  <a:lnTo>
                    <a:pt x="1318" y="6311"/>
                  </a:lnTo>
                  <a:lnTo>
                    <a:pt x="6269" y="6311"/>
                  </a:lnTo>
                  <a:cubicBezTo>
                    <a:pt x="6241" y="6407"/>
                    <a:pt x="6241" y="6505"/>
                    <a:pt x="6241" y="6602"/>
                  </a:cubicBezTo>
                  <a:cubicBezTo>
                    <a:pt x="6241" y="6699"/>
                    <a:pt x="6241" y="6782"/>
                    <a:pt x="6269" y="6879"/>
                  </a:cubicBezTo>
                  <a:lnTo>
                    <a:pt x="4660" y="6879"/>
                  </a:lnTo>
                  <a:cubicBezTo>
                    <a:pt x="4563" y="6879"/>
                    <a:pt x="4480" y="6962"/>
                    <a:pt x="4480" y="7060"/>
                  </a:cubicBezTo>
                  <a:cubicBezTo>
                    <a:pt x="4480" y="7171"/>
                    <a:pt x="4563" y="7254"/>
                    <a:pt x="4660" y="7254"/>
                  </a:cubicBezTo>
                  <a:lnTo>
                    <a:pt x="6380" y="7254"/>
                  </a:lnTo>
                  <a:cubicBezTo>
                    <a:pt x="6477" y="7476"/>
                    <a:pt x="6630" y="7683"/>
                    <a:pt x="6824" y="7850"/>
                  </a:cubicBezTo>
                  <a:lnTo>
                    <a:pt x="944" y="7850"/>
                  </a:lnTo>
                  <a:cubicBezTo>
                    <a:pt x="624" y="7850"/>
                    <a:pt x="375" y="7587"/>
                    <a:pt x="375" y="7282"/>
                  </a:cubicBezTo>
                  <a:lnTo>
                    <a:pt x="375" y="1776"/>
                  </a:lnTo>
                  <a:close/>
                  <a:moveTo>
                    <a:pt x="7850" y="5353"/>
                  </a:moveTo>
                  <a:cubicBezTo>
                    <a:pt x="8543" y="5353"/>
                    <a:pt x="9098" y="5908"/>
                    <a:pt x="9098" y="6602"/>
                  </a:cubicBezTo>
                  <a:cubicBezTo>
                    <a:pt x="9098" y="7295"/>
                    <a:pt x="8543" y="7850"/>
                    <a:pt x="7850" y="7850"/>
                  </a:cubicBezTo>
                  <a:cubicBezTo>
                    <a:pt x="7170" y="7850"/>
                    <a:pt x="6602" y="7282"/>
                    <a:pt x="6602" y="6602"/>
                  </a:cubicBezTo>
                  <a:cubicBezTo>
                    <a:pt x="6602" y="6518"/>
                    <a:pt x="6615" y="6435"/>
                    <a:pt x="6630" y="6352"/>
                  </a:cubicBezTo>
                  <a:cubicBezTo>
                    <a:pt x="6754" y="5784"/>
                    <a:pt x="7253" y="5353"/>
                    <a:pt x="7850" y="5353"/>
                  </a:cubicBezTo>
                  <a:close/>
                  <a:moveTo>
                    <a:pt x="944" y="0"/>
                  </a:moveTo>
                  <a:cubicBezTo>
                    <a:pt x="430" y="0"/>
                    <a:pt x="1" y="416"/>
                    <a:pt x="1" y="930"/>
                  </a:cubicBezTo>
                  <a:lnTo>
                    <a:pt x="1" y="7282"/>
                  </a:lnTo>
                  <a:cubicBezTo>
                    <a:pt x="1" y="7794"/>
                    <a:pt x="430" y="8210"/>
                    <a:pt x="944" y="8210"/>
                  </a:cubicBezTo>
                  <a:lnTo>
                    <a:pt x="7850" y="8210"/>
                  </a:lnTo>
                  <a:cubicBezTo>
                    <a:pt x="8751" y="8210"/>
                    <a:pt x="9472" y="7489"/>
                    <a:pt x="9472" y="6602"/>
                  </a:cubicBezTo>
                  <a:cubicBezTo>
                    <a:pt x="9472" y="5770"/>
                    <a:pt x="8849" y="5091"/>
                    <a:pt x="8044" y="4993"/>
                  </a:cubicBezTo>
                  <a:lnTo>
                    <a:pt x="8044" y="930"/>
                  </a:lnTo>
                  <a:cubicBezTo>
                    <a:pt x="8044" y="416"/>
                    <a:pt x="7614" y="0"/>
                    <a:pt x="7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7698474" y="2819276"/>
              <a:ext cx="157400" cy="158115"/>
            </a:xfrm>
            <a:custGeom>
              <a:avLst/>
              <a:gdLst/>
              <a:ahLst/>
              <a:cxnLst/>
              <a:rect l="l" t="t" r="r" b="b"/>
              <a:pathLst>
                <a:path w="3301" h="3316" extrusionOk="0">
                  <a:moveTo>
                    <a:pt x="1651" y="1138"/>
                  </a:moveTo>
                  <a:cubicBezTo>
                    <a:pt x="1790" y="1138"/>
                    <a:pt x="1914" y="1249"/>
                    <a:pt x="1914" y="1402"/>
                  </a:cubicBezTo>
                  <a:cubicBezTo>
                    <a:pt x="1914" y="1541"/>
                    <a:pt x="1790" y="1652"/>
                    <a:pt x="1651" y="1652"/>
                  </a:cubicBezTo>
                  <a:cubicBezTo>
                    <a:pt x="1512" y="1652"/>
                    <a:pt x="1401" y="1541"/>
                    <a:pt x="1401" y="1402"/>
                  </a:cubicBezTo>
                  <a:cubicBezTo>
                    <a:pt x="1401" y="1249"/>
                    <a:pt x="1512" y="1138"/>
                    <a:pt x="1651" y="1138"/>
                  </a:cubicBezTo>
                  <a:close/>
                  <a:moveTo>
                    <a:pt x="1651" y="376"/>
                  </a:moveTo>
                  <a:cubicBezTo>
                    <a:pt x="2358" y="376"/>
                    <a:pt x="2940" y="944"/>
                    <a:pt x="2940" y="1652"/>
                  </a:cubicBezTo>
                  <a:cubicBezTo>
                    <a:pt x="2940" y="1915"/>
                    <a:pt x="2857" y="2151"/>
                    <a:pt x="2718" y="2358"/>
                  </a:cubicBezTo>
                  <a:cubicBezTo>
                    <a:pt x="2607" y="2109"/>
                    <a:pt x="2413" y="1887"/>
                    <a:pt x="2164" y="1776"/>
                  </a:cubicBezTo>
                  <a:cubicBezTo>
                    <a:pt x="2233" y="1665"/>
                    <a:pt x="2275" y="1541"/>
                    <a:pt x="2275" y="1402"/>
                  </a:cubicBezTo>
                  <a:cubicBezTo>
                    <a:pt x="2275" y="1055"/>
                    <a:pt x="1997" y="764"/>
                    <a:pt x="1651" y="764"/>
                  </a:cubicBezTo>
                  <a:cubicBezTo>
                    <a:pt x="1304" y="764"/>
                    <a:pt x="1026" y="1055"/>
                    <a:pt x="1026" y="1402"/>
                  </a:cubicBezTo>
                  <a:cubicBezTo>
                    <a:pt x="1026" y="1541"/>
                    <a:pt x="1069" y="1665"/>
                    <a:pt x="1152" y="1776"/>
                  </a:cubicBezTo>
                  <a:cubicBezTo>
                    <a:pt x="902" y="1887"/>
                    <a:pt x="694" y="2109"/>
                    <a:pt x="583" y="2358"/>
                  </a:cubicBezTo>
                  <a:cubicBezTo>
                    <a:pt x="444" y="2151"/>
                    <a:pt x="375" y="1915"/>
                    <a:pt x="375" y="1652"/>
                  </a:cubicBezTo>
                  <a:cubicBezTo>
                    <a:pt x="361" y="944"/>
                    <a:pt x="943" y="376"/>
                    <a:pt x="1651" y="376"/>
                  </a:cubicBezTo>
                  <a:close/>
                  <a:moveTo>
                    <a:pt x="1651" y="2026"/>
                  </a:moveTo>
                  <a:cubicBezTo>
                    <a:pt x="2039" y="2026"/>
                    <a:pt x="2372" y="2303"/>
                    <a:pt x="2441" y="2678"/>
                  </a:cubicBezTo>
                  <a:cubicBezTo>
                    <a:pt x="2208" y="2846"/>
                    <a:pt x="1938" y="2942"/>
                    <a:pt x="1655" y="2942"/>
                  </a:cubicBezTo>
                  <a:cubicBezTo>
                    <a:pt x="1635" y="2942"/>
                    <a:pt x="1615" y="2942"/>
                    <a:pt x="1596" y="2941"/>
                  </a:cubicBezTo>
                  <a:cubicBezTo>
                    <a:pt x="1331" y="2928"/>
                    <a:pt x="1082" y="2830"/>
                    <a:pt x="874" y="2678"/>
                  </a:cubicBezTo>
                  <a:cubicBezTo>
                    <a:pt x="943" y="2303"/>
                    <a:pt x="1263" y="2026"/>
                    <a:pt x="1651" y="2026"/>
                  </a:cubicBezTo>
                  <a:close/>
                  <a:moveTo>
                    <a:pt x="1651" y="1"/>
                  </a:moveTo>
                  <a:cubicBezTo>
                    <a:pt x="736" y="1"/>
                    <a:pt x="0" y="750"/>
                    <a:pt x="0" y="1652"/>
                  </a:cubicBezTo>
                  <a:cubicBezTo>
                    <a:pt x="0" y="2123"/>
                    <a:pt x="194" y="2580"/>
                    <a:pt x="555" y="2885"/>
                  </a:cubicBezTo>
                  <a:cubicBezTo>
                    <a:pt x="860" y="3163"/>
                    <a:pt x="1248" y="3316"/>
                    <a:pt x="1651" y="3316"/>
                  </a:cubicBezTo>
                  <a:cubicBezTo>
                    <a:pt x="2053" y="3316"/>
                    <a:pt x="2455" y="3163"/>
                    <a:pt x="2760" y="2885"/>
                  </a:cubicBezTo>
                  <a:cubicBezTo>
                    <a:pt x="3107" y="2580"/>
                    <a:pt x="3301" y="2123"/>
                    <a:pt x="3301" y="1652"/>
                  </a:cubicBezTo>
                  <a:cubicBezTo>
                    <a:pt x="3301" y="750"/>
                    <a:pt x="2566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988772" y="3002619"/>
              <a:ext cx="79391" cy="58745"/>
            </a:xfrm>
            <a:custGeom>
              <a:avLst/>
              <a:gdLst/>
              <a:ahLst/>
              <a:cxnLst/>
              <a:rect l="l" t="t" r="r" b="b"/>
              <a:pathLst>
                <a:path w="1665" h="1232" extrusionOk="0">
                  <a:moveTo>
                    <a:pt x="1456" y="1"/>
                  </a:moveTo>
                  <a:cubicBezTo>
                    <a:pt x="1411" y="1"/>
                    <a:pt x="1366" y="18"/>
                    <a:pt x="1332" y="53"/>
                  </a:cubicBezTo>
                  <a:lnTo>
                    <a:pt x="597" y="788"/>
                  </a:lnTo>
                  <a:lnTo>
                    <a:pt x="347" y="538"/>
                  </a:lnTo>
                  <a:cubicBezTo>
                    <a:pt x="305" y="497"/>
                    <a:pt x="257" y="476"/>
                    <a:pt x="210" y="476"/>
                  </a:cubicBezTo>
                  <a:cubicBezTo>
                    <a:pt x="163" y="476"/>
                    <a:pt x="118" y="497"/>
                    <a:pt x="84" y="538"/>
                  </a:cubicBezTo>
                  <a:cubicBezTo>
                    <a:pt x="1" y="608"/>
                    <a:pt x="1" y="719"/>
                    <a:pt x="84" y="788"/>
                  </a:cubicBezTo>
                  <a:lnTo>
                    <a:pt x="458" y="1176"/>
                  </a:lnTo>
                  <a:cubicBezTo>
                    <a:pt x="500" y="1218"/>
                    <a:pt x="541" y="1232"/>
                    <a:pt x="597" y="1232"/>
                  </a:cubicBezTo>
                  <a:cubicBezTo>
                    <a:pt x="639" y="1232"/>
                    <a:pt x="694" y="1218"/>
                    <a:pt x="722" y="1176"/>
                  </a:cubicBezTo>
                  <a:lnTo>
                    <a:pt x="1582" y="316"/>
                  </a:lnTo>
                  <a:cubicBezTo>
                    <a:pt x="1665" y="247"/>
                    <a:pt x="1665" y="122"/>
                    <a:pt x="1582" y="53"/>
                  </a:cubicBezTo>
                  <a:cubicBezTo>
                    <a:pt x="1547" y="18"/>
                    <a:pt x="1502" y="1"/>
                    <a:pt x="1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79004" y="2889371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80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3"/>
                    <a:pt x="84" y="376"/>
                    <a:pt x="180" y="376"/>
                  </a:cubicBezTo>
                  <a:lnTo>
                    <a:pt x="430" y="376"/>
                  </a:lnTo>
                  <a:cubicBezTo>
                    <a:pt x="541" y="376"/>
                    <a:pt x="624" y="293"/>
                    <a:pt x="624" y="195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79004" y="2935052"/>
              <a:ext cx="29802" cy="17881"/>
            </a:xfrm>
            <a:custGeom>
              <a:avLst/>
              <a:gdLst/>
              <a:ahLst/>
              <a:cxnLst/>
              <a:rect l="l" t="t" r="r" b="b"/>
              <a:pathLst>
                <a:path w="625" h="375" extrusionOk="0">
                  <a:moveTo>
                    <a:pt x="180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1"/>
                    <a:pt x="84" y="374"/>
                    <a:pt x="180" y="374"/>
                  </a:cubicBezTo>
                  <a:lnTo>
                    <a:pt x="430" y="374"/>
                  </a:lnTo>
                  <a:cubicBezTo>
                    <a:pt x="541" y="374"/>
                    <a:pt x="624" y="291"/>
                    <a:pt x="624" y="194"/>
                  </a:cubicBezTo>
                  <a:cubicBezTo>
                    <a:pt x="624" y="84"/>
                    <a:pt x="541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926640" y="2889371"/>
              <a:ext cx="64848" cy="17929"/>
            </a:xfrm>
            <a:custGeom>
              <a:avLst/>
              <a:gdLst/>
              <a:ahLst/>
              <a:cxnLst/>
              <a:rect l="l" t="t" r="r" b="b"/>
              <a:pathLst>
                <a:path w="1360" h="376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95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879004" y="2843785"/>
              <a:ext cx="29802" cy="17261"/>
            </a:xfrm>
            <a:custGeom>
              <a:avLst/>
              <a:gdLst/>
              <a:ahLst/>
              <a:cxnLst/>
              <a:rect l="l" t="t" r="r" b="b"/>
              <a:pathLst>
                <a:path w="625" h="362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80" y="361"/>
                  </a:cubicBezTo>
                  <a:lnTo>
                    <a:pt x="430" y="361"/>
                  </a:lnTo>
                  <a:cubicBezTo>
                    <a:pt x="541" y="361"/>
                    <a:pt x="624" y="278"/>
                    <a:pt x="624" y="180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926640" y="2843785"/>
              <a:ext cx="64848" cy="17261"/>
            </a:xfrm>
            <a:custGeom>
              <a:avLst/>
              <a:gdLst/>
              <a:ahLst/>
              <a:cxnLst/>
              <a:rect l="l" t="t" r="r" b="b"/>
              <a:pathLst>
                <a:path w="1360" h="362" extrusionOk="0">
                  <a:moveTo>
                    <a:pt x="180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0" y="361"/>
                  </a:cubicBezTo>
                  <a:lnTo>
                    <a:pt x="1178" y="361"/>
                  </a:lnTo>
                  <a:cubicBezTo>
                    <a:pt x="1276" y="361"/>
                    <a:pt x="1359" y="278"/>
                    <a:pt x="1359" y="180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7926640" y="2935052"/>
              <a:ext cx="64848" cy="17881"/>
            </a:xfrm>
            <a:custGeom>
              <a:avLst/>
              <a:gdLst/>
              <a:ahLst/>
              <a:cxnLst/>
              <a:rect l="l" t="t" r="r" b="b"/>
              <a:pathLst>
                <a:path w="1360" h="375" extrusionOk="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178" y="374"/>
                  </a:lnTo>
                  <a:cubicBezTo>
                    <a:pt x="1276" y="374"/>
                    <a:pt x="1359" y="291"/>
                    <a:pt x="1359" y="194"/>
                  </a:cubicBezTo>
                  <a:cubicBezTo>
                    <a:pt x="1359" y="84"/>
                    <a:pt x="1276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7826123" y="3044056"/>
              <a:ext cx="20837" cy="17356"/>
            </a:xfrm>
            <a:custGeom>
              <a:avLst/>
              <a:gdLst/>
              <a:ahLst/>
              <a:cxnLst/>
              <a:rect l="l" t="t" r="r" b="b"/>
              <a:pathLst>
                <a:path w="437" h="364" extrusionOk="0">
                  <a:moveTo>
                    <a:pt x="214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41" y="57"/>
                    <a:pt x="0" y="168"/>
                    <a:pt x="41" y="252"/>
                  </a:cubicBezTo>
                  <a:cubicBezTo>
                    <a:pt x="71" y="331"/>
                    <a:pt x="134" y="364"/>
                    <a:pt x="199" y="364"/>
                  </a:cubicBezTo>
                  <a:cubicBezTo>
                    <a:pt x="316" y="364"/>
                    <a:pt x="437" y="256"/>
                    <a:pt x="374" y="113"/>
                  </a:cubicBezTo>
                  <a:cubicBezTo>
                    <a:pt x="344" y="42"/>
                    <a:pt x="283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2"/>
          <p:cNvGrpSpPr/>
          <p:nvPr/>
        </p:nvGrpSpPr>
        <p:grpSpPr>
          <a:xfrm>
            <a:off x="1790039" y="1870567"/>
            <a:ext cx="410818" cy="387746"/>
            <a:chOff x="7652841" y="1965835"/>
            <a:chExt cx="451696" cy="426329"/>
          </a:xfrm>
        </p:grpSpPr>
        <p:sp>
          <p:nvSpPr>
            <p:cNvPr id="458" name="Google Shape;458;p32"/>
            <p:cNvSpPr/>
            <p:nvPr/>
          </p:nvSpPr>
          <p:spPr>
            <a:xfrm>
              <a:off x="7775150" y="2146127"/>
              <a:ext cx="38432" cy="76721"/>
            </a:xfrm>
            <a:custGeom>
              <a:avLst/>
              <a:gdLst/>
              <a:ahLst/>
              <a:cxnLst/>
              <a:rect l="l" t="t" r="r" b="b"/>
              <a:pathLst>
                <a:path w="806" h="1609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29"/>
                  </a:lnTo>
                  <a:cubicBezTo>
                    <a:pt x="1" y="1512"/>
                    <a:pt x="71" y="1596"/>
                    <a:pt x="167" y="1609"/>
                  </a:cubicBezTo>
                  <a:lnTo>
                    <a:pt x="625" y="1609"/>
                  </a:lnTo>
                  <a:cubicBezTo>
                    <a:pt x="736" y="1609"/>
                    <a:pt x="805" y="1526"/>
                    <a:pt x="805" y="1429"/>
                  </a:cubicBezTo>
                  <a:cubicBezTo>
                    <a:pt x="805" y="1332"/>
                    <a:pt x="722" y="1248"/>
                    <a:pt x="625" y="1248"/>
                  </a:cubicBezTo>
                  <a:lnTo>
                    <a:pt x="376" y="1248"/>
                  </a:lnTo>
                  <a:lnTo>
                    <a:pt x="376" y="194"/>
                  </a:lnTo>
                  <a:cubicBezTo>
                    <a:pt x="376" y="83"/>
                    <a:pt x="29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7830081" y="2146127"/>
              <a:ext cx="17261" cy="76721"/>
            </a:xfrm>
            <a:custGeom>
              <a:avLst/>
              <a:gdLst/>
              <a:ahLst/>
              <a:cxnLst/>
              <a:rect l="l" t="t" r="r" b="b"/>
              <a:pathLst>
                <a:path w="362" h="1609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1429"/>
                  </a:lnTo>
                  <a:cubicBezTo>
                    <a:pt x="0" y="1526"/>
                    <a:pt x="84" y="1609"/>
                    <a:pt x="180" y="1609"/>
                  </a:cubicBezTo>
                  <a:cubicBezTo>
                    <a:pt x="278" y="1609"/>
                    <a:pt x="361" y="1526"/>
                    <a:pt x="361" y="1429"/>
                  </a:cubicBezTo>
                  <a:lnTo>
                    <a:pt x="361" y="194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7939849" y="2146794"/>
              <a:ext cx="42390" cy="76054"/>
            </a:xfrm>
            <a:custGeom>
              <a:avLst/>
              <a:gdLst/>
              <a:ahLst/>
              <a:cxnLst/>
              <a:rect l="l" t="t" r="r" b="b"/>
              <a:pathLst>
                <a:path w="889" h="1595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80" y="1595"/>
                  </a:cubicBezTo>
                  <a:lnTo>
                    <a:pt x="694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18"/>
                    <a:pt x="805" y="1234"/>
                    <a:pt x="694" y="1234"/>
                  </a:cubicBezTo>
                  <a:lnTo>
                    <a:pt x="361" y="1234"/>
                  </a:lnTo>
                  <a:lnTo>
                    <a:pt x="361" y="985"/>
                  </a:lnTo>
                  <a:lnTo>
                    <a:pt x="666" y="985"/>
                  </a:lnTo>
                  <a:cubicBezTo>
                    <a:pt x="763" y="985"/>
                    <a:pt x="846" y="901"/>
                    <a:pt x="846" y="805"/>
                  </a:cubicBezTo>
                  <a:cubicBezTo>
                    <a:pt x="846" y="694"/>
                    <a:pt x="763" y="611"/>
                    <a:pt x="666" y="611"/>
                  </a:cubicBezTo>
                  <a:lnTo>
                    <a:pt x="361" y="611"/>
                  </a:lnTo>
                  <a:lnTo>
                    <a:pt x="361" y="375"/>
                  </a:lnTo>
                  <a:lnTo>
                    <a:pt x="694" y="375"/>
                  </a:lnTo>
                  <a:cubicBezTo>
                    <a:pt x="805" y="375"/>
                    <a:pt x="888" y="291"/>
                    <a:pt x="888" y="180"/>
                  </a:cubicBezTo>
                  <a:cubicBezTo>
                    <a:pt x="888" y="84"/>
                    <a:pt x="805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7862458" y="2146413"/>
              <a:ext cx="62178" cy="76435"/>
            </a:xfrm>
            <a:custGeom>
              <a:avLst/>
              <a:gdLst/>
              <a:ahLst/>
              <a:cxnLst/>
              <a:rect l="l" t="t" r="r" b="b"/>
              <a:pathLst>
                <a:path w="1304" h="1603" extrusionOk="0">
                  <a:moveTo>
                    <a:pt x="213" y="0"/>
                  </a:moveTo>
                  <a:cubicBezTo>
                    <a:pt x="193" y="0"/>
                    <a:pt x="173" y="3"/>
                    <a:pt x="154" y="9"/>
                  </a:cubicBezTo>
                  <a:cubicBezTo>
                    <a:pt x="56" y="36"/>
                    <a:pt x="0" y="147"/>
                    <a:pt x="28" y="244"/>
                  </a:cubicBezTo>
                  <a:lnTo>
                    <a:pt x="459" y="1464"/>
                  </a:lnTo>
                  <a:cubicBezTo>
                    <a:pt x="486" y="1547"/>
                    <a:pt x="570" y="1603"/>
                    <a:pt x="666" y="1603"/>
                  </a:cubicBezTo>
                  <a:cubicBezTo>
                    <a:pt x="749" y="1603"/>
                    <a:pt x="833" y="1547"/>
                    <a:pt x="860" y="1464"/>
                  </a:cubicBezTo>
                  <a:lnTo>
                    <a:pt x="1263" y="244"/>
                  </a:lnTo>
                  <a:cubicBezTo>
                    <a:pt x="1304" y="147"/>
                    <a:pt x="1249" y="50"/>
                    <a:pt x="1152" y="9"/>
                  </a:cubicBezTo>
                  <a:cubicBezTo>
                    <a:pt x="1135" y="4"/>
                    <a:pt x="1118" y="1"/>
                    <a:pt x="1100" y="1"/>
                  </a:cubicBezTo>
                  <a:cubicBezTo>
                    <a:pt x="1018" y="1"/>
                    <a:pt x="939" y="53"/>
                    <a:pt x="916" y="133"/>
                  </a:cubicBezTo>
                  <a:lnTo>
                    <a:pt x="653" y="909"/>
                  </a:lnTo>
                  <a:lnTo>
                    <a:pt x="389" y="120"/>
                  </a:lnTo>
                  <a:cubicBezTo>
                    <a:pt x="356" y="42"/>
                    <a:pt x="288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739435" y="2111079"/>
              <a:ext cx="50305" cy="49637"/>
            </a:xfrm>
            <a:custGeom>
              <a:avLst/>
              <a:gdLst/>
              <a:ahLst/>
              <a:cxnLst/>
              <a:rect l="l" t="t" r="r" b="b"/>
              <a:pathLst>
                <a:path w="1055" h="1041" extrusionOk="0">
                  <a:moveTo>
                    <a:pt x="847" y="1"/>
                  </a:moveTo>
                  <a:cubicBezTo>
                    <a:pt x="417" y="42"/>
                    <a:pt x="56" y="402"/>
                    <a:pt x="15" y="833"/>
                  </a:cubicBezTo>
                  <a:cubicBezTo>
                    <a:pt x="1" y="944"/>
                    <a:pt x="84" y="1027"/>
                    <a:pt x="182" y="1040"/>
                  </a:cubicBezTo>
                  <a:lnTo>
                    <a:pt x="195" y="1040"/>
                  </a:lnTo>
                  <a:cubicBezTo>
                    <a:pt x="293" y="1040"/>
                    <a:pt x="376" y="957"/>
                    <a:pt x="389" y="861"/>
                  </a:cubicBezTo>
                  <a:cubicBezTo>
                    <a:pt x="404" y="624"/>
                    <a:pt x="626" y="402"/>
                    <a:pt x="875" y="375"/>
                  </a:cubicBezTo>
                  <a:cubicBezTo>
                    <a:pt x="972" y="361"/>
                    <a:pt x="1055" y="278"/>
                    <a:pt x="1042" y="180"/>
                  </a:cubicBezTo>
                  <a:cubicBezTo>
                    <a:pt x="1027" y="70"/>
                    <a:pt x="944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7708393" y="2079942"/>
              <a:ext cx="74099" cy="73526"/>
            </a:xfrm>
            <a:custGeom>
              <a:avLst/>
              <a:gdLst/>
              <a:ahLst/>
              <a:cxnLst/>
              <a:rect l="l" t="t" r="r" b="b"/>
              <a:pathLst>
                <a:path w="1554" h="1542" extrusionOk="0">
                  <a:moveTo>
                    <a:pt x="1366" y="0"/>
                  </a:moveTo>
                  <a:cubicBezTo>
                    <a:pt x="1359" y="0"/>
                    <a:pt x="1352" y="0"/>
                    <a:pt x="1345" y="1"/>
                  </a:cubicBezTo>
                  <a:cubicBezTo>
                    <a:pt x="1013" y="29"/>
                    <a:pt x="694" y="182"/>
                    <a:pt x="445" y="432"/>
                  </a:cubicBezTo>
                  <a:cubicBezTo>
                    <a:pt x="195" y="681"/>
                    <a:pt x="28" y="1000"/>
                    <a:pt x="14" y="1333"/>
                  </a:cubicBezTo>
                  <a:cubicBezTo>
                    <a:pt x="1" y="1430"/>
                    <a:pt x="70" y="1527"/>
                    <a:pt x="180" y="1527"/>
                  </a:cubicBezTo>
                  <a:cubicBezTo>
                    <a:pt x="180" y="1541"/>
                    <a:pt x="180" y="1541"/>
                    <a:pt x="195" y="1541"/>
                  </a:cubicBezTo>
                  <a:cubicBezTo>
                    <a:pt x="291" y="1541"/>
                    <a:pt x="375" y="1458"/>
                    <a:pt x="375" y="1360"/>
                  </a:cubicBezTo>
                  <a:cubicBezTo>
                    <a:pt x="417" y="861"/>
                    <a:pt x="861" y="417"/>
                    <a:pt x="1373" y="376"/>
                  </a:cubicBezTo>
                  <a:cubicBezTo>
                    <a:pt x="1471" y="362"/>
                    <a:pt x="1554" y="279"/>
                    <a:pt x="1540" y="168"/>
                  </a:cubicBezTo>
                  <a:cubicBezTo>
                    <a:pt x="1527" y="78"/>
                    <a:pt x="1455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7967601" y="2111079"/>
              <a:ext cx="49637" cy="49637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208" y="1"/>
                  </a:moveTo>
                  <a:cubicBezTo>
                    <a:pt x="98" y="1"/>
                    <a:pt x="14" y="70"/>
                    <a:pt x="1" y="180"/>
                  </a:cubicBezTo>
                  <a:cubicBezTo>
                    <a:pt x="1" y="278"/>
                    <a:pt x="70" y="361"/>
                    <a:pt x="181" y="375"/>
                  </a:cubicBezTo>
                  <a:cubicBezTo>
                    <a:pt x="417" y="402"/>
                    <a:pt x="639" y="624"/>
                    <a:pt x="667" y="861"/>
                  </a:cubicBezTo>
                  <a:cubicBezTo>
                    <a:pt x="667" y="957"/>
                    <a:pt x="750" y="1040"/>
                    <a:pt x="846" y="1040"/>
                  </a:cubicBezTo>
                  <a:lnTo>
                    <a:pt x="861" y="1040"/>
                  </a:lnTo>
                  <a:cubicBezTo>
                    <a:pt x="972" y="1027"/>
                    <a:pt x="1041" y="944"/>
                    <a:pt x="1027" y="833"/>
                  </a:cubicBezTo>
                  <a:cubicBezTo>
                    <a:pt x="999" y="402"/>
                    <a:pt x="639" y="42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7974848" y="2079942"/>
              <a:ext cx="73479" cy="73526"/>
            </a:xfrm>
            <a:custGeom>
              <a:avLst/>
              <a:gdLst/>
              <a:ahLst/>
              <a:cxnLst/>
              <a:rect l="l" t="t" r="r" b="b"/>
              <a:pathLst>
                <a:path w="1541" h="1542" extrusionOk="0">
                  <a:moveTo>
                    <a:pt x="186" y="0"/>
                  </a:moveTo>
                  <a:cubicBezTo>
                    <a:pt x="87" y="0"/>
                    <a:pt x="14" y="78"/>
                    <a:pt x="1" y="168"/>
                  </a:cubicBezTo>
                  <a:cubicBezTo>
                    <a:pt x="1" y="279"/>
                    <a:pt x="71" y="362"/>
                    <a:pt x="182" y="376"/>
                  </a:cubicBezTo>
                  <a:cubicBezTo>
                    <a:pt x="681" y="417"/>
                    <a:pt x="1125" y="861"/>
                    <a:pt x="1166" y="1360"/>
                  </a:cubicBezTo>
                  <a:cubicBezTo>
                    <a:pt x="1180" y="1458"/>
                    <a:pt x="1264" y="1541"/>
                    <a:pt x="1360" y="1541"/>
                  </a:cubicBezTo>
                  <a:lnTo>
                    <a:pt x="1374" y="1527"/>
                  </a:lnTo>
                  <a:cubicBezTo>
                    <a:pt x="1471" y="1527"/>
                    <a:pt x="1541" y="1430"/>
                    <a:pt x="1541" y="1333"/>
                  </a:cubicBezTo>
                  <a:cubicBezTo>
                    <a:pt x="1513" y="1000"/>
                    <a:pt x="1360" y="681"/>
                    <a:pt x="1110" y="432"/>
                  </a:cubicBezTo>
                  <a:cubicBezTo>
                    <a:pt x="861" y="182"/>
                    <a:pt x="542" y="29"/>
                    <a:pt x="210" y="1"/>
                  </a:cubicBezTo>
                  <a:cubicBezTo>
                    <a:pt x="202" y="0"/>
                    <a:pt x="194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7652841" y="1965835"/>
              <a:ext cx="451696" cy="426329"/>
            </a:xfrm>
            <a:custGeom>
              <a:avLst/>
              <a:gdLst/>
              <a:ahLst/>
              <a:cxnLst/>
              <a:rect l="l" t="t" r="r" b="b"/>
              <a:pathLst>
                <a:path w="9473" h="8941" extrusionOk="0">
                  <a:moveTo>
                    <a:pt x="4424" y="2492"/>
                  </a:moveTo>
                  <a:cubicBezTo>
                    <a:pt x="4591" y="2492"/>
                    <a:pt x="4716" y="2616"/>
                    <a:pt x="4716" y="2783"/>
                  </a:cubicBezTo>
                  <a:cubicBezTo>
                    <a:pt x="4716" y="2936"/>
                    <a:pt x="4591" y="3060"/>
                    <a:pt x="4424" y="3060"/>
                  </a:cubicBezTo>
                  <a:lnTo>
                    <a:pt x="4175" y="3060"/>
                  </a:lnTo>
                  <a:cubicBezTo>
                    <a:pt x="4023" y="3060"/>
                    <a:pt x="3897" y="2936"/>
                    <a:pt x="3897" y="2783"/>
                  </a:cubicBezTo>
                  <a:cubicBezTo>
                    <a:pt x="3897" y="2616"/>
                    <a:pt x="4023" y="2492"/>
                    <a:pt x="4175" y="2492"/>
                  </a:cubicBezTo>
                  <a:close/>
                  <a:moveTo>
                    <a:pt x="9098" y="6541"/>
                  </a:moveTo>
                  <a:lnTo>
                    <a:pt x="9098" y="7374"/>
                  </a:lnTo>
                  <a:lnTo>
                    <a:pt x="375" y="7374"/>
                  </a:lnTo>
                  <a:lnTo>
                    <a:pt x="375" y="6541"/>
                  </a:lnTo>
                  <a:close/>
                  <a:moveTo>
                    <a:pt x="5034" y="7747"/>
                  </a:moveTo>
                  <a:lnTo>
                    <a:pt x="5034" y="8566"/>
                  </a:lnTo>
                  <a:lnTo>
                    <a:pt x="4285" y="8566"/>
                  </a:lnTo>
                  <a:lnTo>
                    <a:pt x="4285" y="7747"/>
                  </a:lnTo>
                  <a:close/>
                  <a:moveTo>
                    <a:pt x="4893" y="0"/>
                  </a:moveTo>
                  <a:cubicBezTo>
                    <a:pt x="4876" y="0"/>
                    <a:pt x="4858" y="3"/>
                    <a:pt x="4840" y="9"/>
                  </a:cubicBezTo>
                  <a:cubicBezTo>
                    <a:pt x="4771" y="24"/>
                    <a:pt x="4716" y="107"/>
                    <a:pt x="4716" y="190"/>
                  </a:cubicBezTo>
                  <a:lnTo>
                    <a:pt x="4716" y="1355"/>
                  </a:lnTo>
                  <a:lnTo>
                    <a:pt x="195" y="1355"/>
                  </a:lnTo>
                  <a:cubicBezTo>
                    <a:pt x="84" y="1355"/>
                    <a:pt x="1" y="1438"/>
                    <a:pt x="1" y="1535"/>
                  </a:cubicBezTo>
                  <a:lnTo>
                    <a:pt x="1" y="7568"/>
                  </a:lnTo>
                  <a:cubicBezTo>
                    <a:pt x="1" y="7664"/>
                    <a:pt x="84" y="7747"/>
                    <a:pt x="195" y="7747"/>
                  </a:cubicBezTo>
                  <a:lnTo>
                    <a:pt x="3912" y="7747"/>
                  </a:lnTo>
                  <a:lnTo>
                    <a:pt x="3912" y="8566"/>
                  </a:lnTo>
                  <a:lnTo>
                    <a:pt x="1956" y="8566"/>
                  </a:lnTo>
                  <a:cubicBezTo>
                    <a:pt x="1859" y="8566"/>
                    <a:pt x="1776" y="8649"/>
                    <a:pt x="1762" y="8746"/>
                  </a:cubicBezTo>
                  <a:cubicBezTo>
                    <a:pt x="1762" y="8857"/>
                    <a:pt x="1845" y="8940"/>
                    <a:pt x="1956" y="8940"/>
                  </a:cubicBezTo>
                  <a:lnTo>
                    <a:pt x="7379" y="8940"/>
                  </a:lnTo>
                  <a:cubicBezTo>
                    <a:pt x="7490" y="8940"/>
                    <a:pt x="7573" y="8871"/>
                    <a:pt x="7573" y="8774"/>
                  </a:cubicBezTo>
                  <a:cubicBezTo>
                    <a:pt x="7586" y="8663"/>
                    <a:pt x="7503" y="8566"/>
                    <a:pt x="7392" y="8566"/>
                  </a:cubicBezTo>
                  <a:lnTo>
                    <a:pt x="5409" y="8566"/>
                  </a:lnTo>
                  <a:lnTo>
                    <a:pt x="5409" y="7747"/>
                  </a:lnTo>
                  <a:lnTo>
                    <a:pt x="9292" y="7747"/>
                  </a:lnTo>
                  <a:cubicBezTo>
                    <a:pt x="9389" y="7747"/>
                    <a:pt x="9472" y="7664"/>
                    <a:pt x="9472" y="7568"/>
                  </a:cubicBezTo>
                  <a:lnTo>
                    <a:pt x="9472" y="1535"/>
                  </a:lnTo>
                  <a:cubicBezTo>
                    <a:pt x="9472" y="1438"/>
                    <a:pt x="9389" y="1355"/>
                    <a:pt x="9292" y="1355"/>
                  </a:cubicBezTo>
                  <a:lnTo>
                    <a:pt x="8044" y="1355"/>
                  </a:lnTo>
                  <a:cubicBezTo>
                    <a:pt x="7933" y="1355"/>
                    <a:pt x="7850" y="1424"/>
                    <a:pt x="7850" y="1521"/>
                  </a:cubicBezTo>
                  <a:cubicBezTo>
                    <a:pt x="7836" y="1632"/>
                    <a:pt x="7919" y="1715"/>
                    <a:pt x="8030" y="1715"/>
                  </a:cubicBezTo>
                  <a:lnTo>
                    <a:pt x="9098" y="1715"/>
                  </a:lnTo>
                  <a:lnTo>
                    <a:pt x="9098" y="6167"/>
                  </a:lnTo>
                  <a:lnTo>
                    <a:pt x="375" y="6167"/>
                  </a:lnTo>
                  <a:lnTo>
                    <a:pt x="375" y="1715"/>
                  </a:lnTo>
                  <a:lnTo>
                    <a:pt x="4716" y="1715"/>
                  </a:lnTo>
                  <a:lnTo>
                    <a:pt x="4716" y="2187"/>
                  </a:lnTo>
                  <a:cubicBezTo>
                    <a:pt x="4618" y="2145"/>
                    <a:pt x="4535" y="2131"/>
                    <a:pt x="4424" y="2131"/>
                  </a:cubicBezTo>
                  <a:lnTo>
                    <a:pt x="4189" y="2131"/>
                  </a:lnTo>
                  <a:cubicBezTo>
                    <a:pt x="3828" y="2131"/>
                    <a:pt x="3537" y="2409"/>
                    <a:pt x="3523" y="2755"/>
                  </a:cubicBezTo>
                  <a:cubicBezTo>
                    <a:pt x="3523" y="3130"/>
                    <a:pt x="3814" y="3421"/>
                    <a:pt x="4175" y="3421"/>
                  </a:cubicBezTo>
                  <a:lnTo>
                    <a:pt x="4424" y="3421"/>
                  </a:lnTo>
                  <a:cubicBezTo>
                    <a:pt x="4799" y="3421"/>
                    <a:pt x="5062" y="3130"/>
                    <a:pt x="5077" y="2783"/>
                  </a:cubicBezTo>
                  <a:lnTo>
                    <a:pt x="5077" y="1715"/>
                  </a:lnTo>
                  <a:lnTo>
                    <a:pt x="6393" y="1715"/>
                  </a:lnTo>
                  <a:cubicBezTo>
                    <a:pt x="6491" y="1715"/>
                    <a:pt x="6588" y="1646"/>
                    <a:pt x="6588" y="1549"/>
                  </a:cubicBezTo>
                  <a:cubicBezTo>
                    <a:pt x="6602" y="1438"/>
                    <a:pt x="6504" y="1355"/>
                    <a:pt x="6408" y="1355"/>
                  </a:cubicBezTo>
                  <a:lnTo>
                    <a:pt x="5077" y="1355"/>
                  </a:lnTo>
                  <a:lnTo>
                    <a:pt x="5077" y="606"/>
                  </a:lnTo>
                  <a:cubicBezTo>
                    <a:pt x="5145" y="634"/>
                    <a:pt x="5215" y="675"/>
                    <a:pt x="5312" y="703"/>
                  </a:cubicBezTo>
                  <a:cubicBezTo>
                    <a:pt x="5534" y="758"/>
                    <a:pt x="5589" y="924"/>
                    <a:pt x="5589" y="924"/>
                  </a:cubicBezTo>
                  <a:lnTo>
                    <a:pt x="5589" y="939"/>
                  </a:lnTo>
                  <a:cubicBezTo>
                    <a:pt x="5613" y="1023"/>
                    <a:pt x="5691" y="1066"/>
                    <a:pt x="5774" y="1066"/>
                  </a:cubicBezTo>
                  <a:cubicBezTo>
                    <a:pt x="5786" y="1066"/>
                    <a:pt x="5799" y="1065"/>
                    <a:pt x="5811" y="1063"/>
                  </a:cubicBezTo>
                  <a:cubicBezTo>
                    <a:pt x="5909" y="1035"/>
                    <a:pt x="5964" y="939"/>
                    <a:pt x="5936" y="828"/>
                  </a:cubicBezTo>
                  <a:cubicBezTo>
                    <a:pt x="5909" y="689"/>
                    <a:pt x="5755" y="453"/>
                    <a:pt x="5409" y="342"/>
                  </a:cubicBezTo>
                  <a:cubicBezTo>
                    <a:pt x="5173" y="273"/>
                    <a:pt x="5062" y="107"/>
                    <a:pt x="5049" y="92"/>
                  </a:cubicBezTo>
                  <a:cubicBezTo>
                    <a:pt x="5016" y="38"/>
                    <a:pt x="4957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7988105" y="2030351"/>
              <a:ext cx="19884" cy="17356"/>
            </a:xfrm>
            <a:custGeom>
              <a:avLst/>
              <a:gdLst/>
              <a:ahLst/>
              <a:cxnLst/>
              <a:rect l="l" t="t" r="r" b="b"/>
              <a:pathLst>
                <a:path w="417" h="364" extrusionOk="0">
                  <a:moveTo>
                    <a:pt x="197" y="1"/>
                  </a:moveTo>
                  <a:cubicBezTo>
                    <a:pt x="162" y="1"/>
                    <a:pt x="127" y="10"/>
                    <a:pt x="98" y="30"/>
                  </a:cubicBezTo>
                  <a:cubicBezTo>
                    <a:pt x="15" y="85"/>
                    <a:pt x="0" y="196"/>
                    <a:pt x="56" y="279"/>
                  </a:cubicBezTo>
                  <a:cubicBezTo>
                    <a:pt x="92" y="333"/>
                    <a:pt x="151" y="364"/>
                    <a:pt x="210" y="364"/>
                  </a:cubicBezTo>
                  <a:cubicBezTo>
                    <a:pt x="243" y="364"/>
                    <a:pt x="276" y="354"/>
                    <a:pt x="305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1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1"/>
          <p:cNvSpPr txBox="1">
            <a:spLocks noGrp="1"/>
          </p:cNvSpPr>
          <p:nvPr>
            <p:ph type="ctrTitle"/>
          </p:nvPr>
        </p:nvSpPr>
        <p:spPr>
          <a:xfrm>
            <a:off x="2465285" y="217365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Grazie per la vostra attenzione!</a:t>
            </a:r>
            <a:endParaRPr sz="4400" dirty="0"/>
          </a:p>
        </p:txBody>
      </p:sp>
      <p:grpSp>
        <p:nvGrpSpPr>
          <p:cNvPr id="1777" name="Google Shape;1777;p5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778" name="Google Shape;1778;p5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1" name="Google Shape;1781;p5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782" name="Google Shape;1782;p5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5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785" name="Google Shape;1785;p5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8" name="Google Shape;1788;p5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789" name="Google Shape;1789;p5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7" name="Google Shape;1797;p5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8" name="Google Shape;1798;p5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9" name="Google Shape;1799;p5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800" name="Google Shape;1800;p5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5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2" name="Google Shape;1802;p5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803" name="Google Shape;1803;p5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5" name="Google Shape;1805;p5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07" name="Google Shape;1807;p5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616927" y="3812241"/>
            <a:ext cx="4610867" cy="504265"/>
          </a:xfrm>
          <a:prstGeom prst="rect">
            <a:avLst/>
          </a:prstGeom>
          <a:solidFill>
            <a:srgbClr val="353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76" name="Google Shape;1776;p51"/>
          <p:cNvSpPr txBox="1">
            <a:spLocks noGrp="1"/>
          </p:cNvSpPr>
          <p:nvPr>
            <p:ph type="subTitle" idx="2"/>
          </p:nvPr>
        </p:nvSpPr>
        <p:spPr>
          <a:xfrm>
            <a:off x="2465285" y="381219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Aprea Emanuele</a:t>
            </a:r>
            <a:r>
              <a:rPr lang="it-IT" dirty="0" smtClean="0"/>
              <a:t>     0124002648</a:t>
            </a:r>
            <a:endParaRPr dirty="0"/>
          </a:p>
        </p:txBody>
      </p:sp>
      <p:sp>
        <p:nvSpPr>
          <p:cNvPr id="1828" name="Google Shape;1828;p51"/>
          <p:cNvSpPr/>
          <p:nvPr/>
        </p:nvSpPr>
        <p:spPr>
          <a:xfrm>
            <a:off x="2569277" y="3320066"/>
            <a:ext cx="1905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1"/>
          <p:cNvSpPr/>
          <p:nvPr/>
        </p:nvSpPr>
        <p:spPr>
          <a:xfrm>
            <a:off x="2569277" y="3320107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51"/>
          <p:cNvGrpSpPr/>
          <p:nvPr/>
        </p:nvGrpSpPr>
        <p:grpSpPr>
          <a:xfrm>
            <a:off x="3114534" y="3260534"/>
            <a:ext cx="146045" cy="146102"/>
            <a:chOff x="5621557" y="3469093"/>
            <a:chExt cx="146045" cy="146102"/>
          </a:xfrm>
        </p:grpSpPr>
        <p:sp>
          <p:nvSpPr>
            <p:cNvPr id="1831" name="Google Shape;1831;p51"/>
            <p:cNvSpPr/>
            <p:nvPr/>
          </p:nvSpPr>
          <p:spPr>
            <a:xfrm>
              <a:off x="5621557" y="3469093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5665965" y="3513558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128</Words>
  <Application>Microsoft Office PowerPoint</Application>
  <PresentationFormat>Presentazione su schermo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Lexend Deca Medium</vt:lpstr>
      <vt:lpstr>Metrophobic</vt:lpstr>
      <vt:lpstr>Lexend Deca</vt:lpstr>
      <vt:lpstr>Music Subject for High School: Sharing Our Music Playlists! by Slidesgo</vt:lpstr>
      <vt:lpstr>HowDoUFeel La playlist che fa per te</vt:lpstr>
      <vt:lpstr>Il Problema:</vt:lpstr>
      <vt:lpstr>La soluzione</vt:lpstr>
      <vt:lpstr>Grazie per la vostra attenzione!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HowDoUFeel La playlist che fa per te</dc:title>
  <cp:lastModifiedBy>Account Microsoft</cp:lastModifiedBy>
  <cp:revision>4</cp:revision>
  <dcterms:modified xsi:type="dcterms:W3CDTF">2023-11-08T09:22:47Z</dcterms:modified>
</cp:coreProperties>
</file>