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87d639b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87d639b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87d639b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87d639b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87d639b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87d639b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87d639b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87d639b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87d639b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87d639b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87d639b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387d639b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87d639b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87d639b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87d639b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387d639b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87d639b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87d639b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755"/>
              <a:t>Segmentasi 3D Ventrikel Otak menggunakan 3D ResNet</a:t>
            </a:r>
            <a:endParaRPr b="0" sz="37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05111740000064 - Zico Ritonda Bahen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05111740000166 - Edgar Andrew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Uji Coba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25" y="2002082"/>
            <a:ext cx="4172212" cy="273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037" y="1989125"/>
            <a:ext cx="3407738" cy="27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Pendahuluan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Implementasi dari paper “</a:t>
            </a:r>
            <a:r>
              <a:rPr i="1" lang="id">
                <a:solidFill>
                  <a:srgbClr val="000000"/>
                </a:solidFill>
              </a:rPr>
              <a:t>Automatic Post-Stroke Lesion Segmentation on MR Images using 3D Residual Convolutional Neural Network</a:t>
            </a:r>
            <a:r>
              <a:rPr lang="id"/>
              <a:t>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3D ResNet </a:t>
            </a:r>
            <a:r>
              <a:rPr lang="id">
                <a:solidFill>
                  <a:srgbClr val="000000"/>
                </a:solidFill>
              </a:rPr>
              <a:t>digunakan untuk mengidentifikasi bagian otak yang mengalami kerusakan pasca-stroke.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d">
                <a:solidFill>
                  <a:srgbClr val="000000"/>
                </a:solidFill>
              </a:rPr>
              <a:t>Final Project dilakukan untuk mengimplementasi 3D Resnet untuk mengsegmentasi ventrikel otak.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d">
                <a:solidFill>
                  <a:srgbClr val="000000"/>
                </a:solidFill>
              </a:rPr>
              <a:t>Link: https://colab.research.google.com/drive/1zSt3lwCZhDsN9eLCOJgn0n18VBgbU95l?usp=sharing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d">
                <a:solidFill>
                  <a:srgbClr val="000000"/>
                </a:solidFill>
              </a:rPr>
              <a:t>Data yang digunakan pada final project ini adalah data MRI yang telah dinormalisasi menjadi nilai 0-255.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d">
                <a:solidFill>
                  <a:srgbClr val="000000"/>
                </a:solidFill>
              </a:rPr>
              <a:t>Total data yang dimiliki sebanyak 13 data MRI dan dibagi menjadi 3 bagian yaitu 9 data untuk training, 3 data untuk validasi, dan 1 data untuk testing.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d">
                <a:solidFill>
                  <a:srgbClr val="000000"/>
                </a:solidFill>
              </a:rPr>
              <a:t>Data-data tersebut telah dilakukan segmentasi secara manual yang akan digunakan sebagai data output. Ukuran data MRI adalah 256x256x256.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400" y="1853850"/>
            <a:ext cx="5734576" cy="2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3D Residual CNN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d">
                <a:solidFill>
                  <a:srgbClr val="000000"/>
                </a:solidFill>
              </a:rPr>
              <a:t>Model deep learning yang digunakan adalah 3D Residual CNN yang dikembangkan dari model deep learning U-Net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d">
                <a:solidFill>
                  <a:srgbClr val="000000"/>
                </a:solidFill>
              </a:rPr>
              <a:t>ResNet mengubah setiap layer konvolusi menjadi blok residual agar mendapatkan keuntungan melalui residual learning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3D Residual CNN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975" y="1853850"/>
            <a:ext cx="51028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Uji Coba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</a:t>
            </a:r>
            <a:r>
              <a:rPr lang="id"/>
              <a:t>atrik evaluasi yang digunakan adalah Dice similarity coefficient (DSC).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Jumlah epoch yang dilakukan sebanyak 120 kali.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Hasil evaluasi model didapatkan nilai Dice loss 0.422, akurasi 0.998, dan Dice Coeff 0.577.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Uji Coba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500" y="1853850"/>
            <a:ext cx="41545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Uji Coba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63" y="2044175"/>
            <a:ext cx="50958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