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ALGORITMA DAN 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Andra</a:t>
            </a:r>
            <a:r>
              <a:rPr lang="en-US" dirty="0" smtClean="0"/>
              <a:t> &amp; Zidan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/>
              <a:t> </a:t>
            </a:r>
            <a:r>
              <a:rPr lang="en-US" dirty="0" smtClean="0"/>
              <a:t>Dan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Algoritma</a:t>
            </a:r>
            <a:endParaRPr lang="en-US" dirty="0" smtClean="0"/>
          </a:p>
          <a:p>
            <a:pPr lvl="1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amati</a:t>
            </a:r>
            <a:r>
              <a:rPr lang="en-US" dirty="0"/>
              <a:t>,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kaidah-kaidah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lankah</a:t>
            </a:r>
            <a:r>
              <a:rPr lang="en-US" dirty="0"/>
              <a:t> demi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dijabarkan</a:t>
            </a:r>
            <a:r>
              <a:rPr lang="en-US" dirty="0"/>
              <a:t>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dimatematika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Pemrograman,Teknik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Pamulang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/>
              <a:t>hanyalah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yang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, </a:t>
            </a:r>
            <a:r>
              <a:rPr lang="en-US" sz="2400" dirty="0" err="1"/>
              <a:t>akurat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berulang-bunga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kenal</a:t>
            </a:r>
            <a:r>
              <a:rPr lang="en-US" sz="2400" dirty="0"/>
              <a:t> </a:t>
            </a:r>
            <a:r>
              <a:rPr lang="en-US" sz="2400" dirty="0" err="1"/>
              <a:t>lelah</a:t>
            </a:r>
            <a:r>
              <a:rPr lang="en-US" sz="2400" dirty="0"/>
              <a:t> </a:t>
            </a:r>
            <a:r>
              <a:rPr lang="en-US" sz="2400" dirty="0" err="1"/>
              <a:t>bosan</a:t>
            </a:r>
            <a:r>
              <a:rPr lang="en-US" sz="2400" dirty="0"/>
              <a:t>.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penyelsaian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dinamakan</a:t>
            </a:r>
            <a:r>
              <a:rPr lang="en-US" sz="2400" dirty="0"/>
              <a:t> program. (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&amp; </a:t>
            </a:r>
            <a:r>
              <a:rPr lang="en-US" sz="2400" dirty="0" err="1"/>
              <a:t>Pemrograman</a:t>
            </a:r>
            <a:r>
              <a:rPr lang="en-US" sz="2400" dirty="0"/>
              <a:t>, Edi </a:t>
            </a:r>
            <a:r>
              <a:rPr lang="en-US" sz="2400" dirty="0" err="1"/>
              <a:t>Budiman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37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Dan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diuraikan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formula Program = </a:t>
            </a:r>
            <a:r>
              <a:rPr lang="en-US" dirty="0" err="1"/>
              <a:t>Algoritma</a:t>
            </a:r>
            <a:r>
              <a:rPr lang="en-US" dirty="0"/>
              <a:t> +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2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Dan </a:t>
            </a:r>
            <a:r>
              <a:rPr lang="en-US" dirty="0" err="1" smtClean="0"/>
              <a:t>Pemrogaman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Algortima</a:t>
            </a:r>
            <a:endParaRPr lang="en-US" dirty="0" smtClean="0"/>
          </a:p>
          <a:p>
            <a:pPr lvl="1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</a:t>
            </a:r>
            <a:endParaRPr lang="en-US" dirty="0" smtClean="0"/>
          </a:p>
          <a:p>
            <a:r>
              <a:rPr lang="en-US" dirty="0" err="1" smtClean="0"/>
              <a:t>Pemrogaman</a:t>
            </a:r>
            <a:endParaRPr lang="en-US" dirty="0" smtClean="0"/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pemrogram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alat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mengembangkan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lengkapnya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1012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Dari Kami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: Zidan &amp; </a:t>
            </a:r>
            <a:r>
              <a:rPr lang="en-US" dirty="0" err="1" smtClean="0"/>
              <a:t>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4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192</TotalTime>
  <Words>299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ALGORITMA DAN PEMROGRAMAN</vt:lpstr>
      <vt:lpstr>Definisi Pemrograman Dan Algoritma</vt:lpstr>
      <vt:lpstr>Pengertian Algoritma</vt:lpstr>
      <vt:lpstr>Pengertian Pemrograman</vt:lpstr>
      <vt:lpstr>Perbedaan Algoritma Dan Pemrograman</vt:lpstr>
      <vt:lpstr>Fungsi Algoritma Dan Pemrogaman</vt:lpstr>
      <vt:lpstr>Sekian Dari Kami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Microsoft account</dc:creator>
  <cp:lastModifiedBy>Microsoft account</cp:lastModifiedBy>
  <cp:revision>4</cp:revision>
  <dcterms:created xsi:type="dcterms:W3CDTF">2022-10-08T06:51:14Z</dcterms:created>
  <dcterms:modified xsi:type="dcterms:W3CDTF">2022-10-10T07:11:14Z</dcterms:modified>
</cp:coreProperties>
</file>