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4"/>
  </p:notesMasterIdLst>
  <p:sldIdLst>
    <p:sldId id="258" r:id="rId2"/>
    <p:sldId id="296" r:id="rId3"/>
    <p:sldId id="263" r:id="rId4"/>
    <p:sldId id="309" r:id="rId5"/>
    <p:sldId id="310" r:id="rId6"/>
    <p:sldId id="311" r:id="rId7"/>
    <p:sldId id="317" r:id="rId8"/>
    <p:sldId id="312" r:id="rId9"/>
    <p:sldId id="314" r:id="rId10"/>
    <p:sldId id="320" r:id="rId11"/>
    <p:sldId id="321" r:id="rId12"/>
    <p:sldId id="322" r:id="rId13"/>
    <p:sldId id="313" r:id="rId14"/>
    <p:sldId id="315" r:id="rId15"/>
    <p:sldId id="303" r:id="rId16"/>
    <p:sldId id="304" r:id="rId17"/>
    <p:sldId id="318" r:id="rId18"/>
    <p:sldId id="300" r:id="rId19"/>
    <p:sldId id="306" r:id="rId20"/>
    <p:sldId id="307" r:id="rId21"/>
    <p:sldId id="301" r:id="rId22"/>
    <p:sldId id="278" r:id="rId23"/>
  </p:sldIdLst>
  <p:sldSz cx="9144000" cy="5143500" type="screen16x9"/>
  <p:notesSz cx="6858000" cy="9144000"/>
  <p:embeddedFontLst>
    <p:embeddedFont>
      <p:font typeface="Bahnschrift SemiLight" panose="020B0502040204020203" pitchFamily="34" charset="0"/>
      <p:regular r:id="rId25"/>
    </p:embeddedFont>
    <p:embeddedFont>
      <p:font typeface="Calibri" panose="020F0502020204030204" pitchFamily="34" charset="0"/>
      <p:regular r:id="rId26"/>
      <p:bold r:id="rId27"/>
      <p:italic r:id="rId28"/>
      <p:boldItalic r:id="rId29"/>
    </p:embeddedFont>
    <p:embeddedFont>
      <p:font typeface="Merriweather" panose="00000500000000000000" pitchFamily="2" charset="0"/>
      <p:regular r:id="rId30"/>
      <p:bold r:id="rId31"/>
      <p:italic r:id="rId32"/>
      <p:boldItalic r:id="rId33"/>
    </p:embeddedFont>
    <p:embeddedFont>
      <p:font typeface="Raleway"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CF636D-C202-41DE-80A7-7285FCECC2CA}" v="135" dt="2023-08-14T10:49:37.082"/>
  </p1510:revLst>
</p1510:revInfo>
</file>

<file path=ppt/tableStyles.xml><?xml version="1.0" encoding="utf-8"?>
<a:tblStyleLst xmlns:a="http://schemas.openxmlformats.org/drawingml/2006/main" def="{98F5ED6B-40B9-40AC-8FA2-20DD159D144C}">
  <a:tblStyle styleId="{98F5ED6B-40B9-40AC-8FA2-20DD159D144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6B68A2A-B305-4263-850F-5E2D87496A6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377" autoAdjust="0"/>
    <p:restoredTop sz="95033" autoAdjust="0"/>
  </p:normalViewPr>
  <p:slideViewPr>
    <p:cSldViewPr snapToGrid="0">
      <p:cViewPr varScale="1">
        <p:scale>
          <a:sx n="104" d="100"/>
          <a:sy n="104" d="100"/>
        </p:scale>
        <p:origin x="3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0.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DIR AHMED ZIDAN" userId="a0c2c564-79ee-4c58-884d-5ab0e5297a7d" providerId="ADAL" clId="{60CF636D-C202-41DE-80A7-7285FCECC2CA}"/>
    <pc:docChg chg="undo redo custSel addSld delSld modSld sldOrd">
      <pc:chgData name="SADIR AHMED ZIDAN" userId="a0c2c564-79ee-4c58-884d-5ab0e5297a7d" providerId="ADAL" clId="{60CF636D-C202-41DE-80A7-7285FCECC2CA}" dt="2023-08-14T10:53:42.820" v="2246" actId="2711"/>
      <pc:docMkLst>
        <pc:docMk/>
      </pc:docMkLst>
      <pc:sldChg chg="addSp delSp modSp mod">
        <pc:chgData name="SADIR AHMED ZIDAN" userId="a0c2c564-79ee-4c58-884d-5ab0e5297a7d" providerId="ADAL" clId="{60CF636D-C202-41DE-80A7-7285FCECC2CA}" dt="2023-08-14T09:36:12.576" v="1631" actId="1076"/>
        <pc:sldMkLst>
          <pc:docMk/>
          <pc:sldMk cId="0" sldId="258"/>
        </pc:sldMkLst>
        <pc:spChg chg="add del mod">
          <ac:chgData name="SADIR AHMED ZIDAN" userId="a0c2c564-79ee-4c58-884d-5ab0e5297a7d" providerId="ADAL" clId="{60CF636D-C202-41DE-80A7-7285FCECC2CA}" dt="2023-08-14T07:03:51.798" v="259" actId="767"/>
          <ac:spMkLst>
            <pc:docMk/>
            <pc:sldMk cId="0" sldId="258"/>
            <ac:spMk id="3" creationId="{E4FE0161-6A44-DCC7-C20A-D2D10FFA5BA1}"/>
          </ac:spMkLst>
        </pc:spChg>
        <pc:spChg chg="add del mod">
          <ac:chgData name="SADIR AHMED ZIDAN" userId="a0c2c564-79ee-4c58-884d-5ab0e5297a7d" providerId="ADAL" clId="{60CF636D-C202-41DE-80A7-7285FCECC2CA}" dt="2023-08-14T07:03:51.593" v="258"/>
          <ac:spMkLst>
            <pc:docMk/>
            <pc:sldMk cId="0" sldId="258"/>
            <ac:spMk id="4" creationId="{99B8224E-8DBE-5AAE-1E0A-449D8ECD6F05}"/>
          </ac:spMkLst>
        </pc:spChg>
        <pc:spChg chg="add mod">
          <ac:chgData name="SADIR AHMED ZIDAN" userId="a0c2c564-79ee-4c58-884d-5ab0e5297a7d" providerId="ADAL" clId="{60CF636D-C202-41DE-80A7-7285FCECC2CA}" dt="2023-08-14T07:09:18.208" v="397" actId="1076"/>
          <ac:spMkLst>
            <pc:docMk/>
            <pc:sldMk cId="0" sldId="258"/>
            <ac:spMk id="5" creationId="{1B7F1FDD-1150-9C3A-B8F5-61CC5565561E}"/>
          </ac:spMkLst>
        </pc:spChg>
        <pc:spChg chg="add mod">
          <ac:chgData name="SADIR AHMED ZIDAN" userId="a0c2c564-79ee-4c58-884d-5ab0e5297a7d" providerId="ADAL" clId="{60CF636D-C202-41DE-80A7-7285FCECC2CA}" dt="2023-08-14T07:05:37.002" v="283" actId="1076"/>
          <ac:spMkLst>
            <pc:docMk/>
            <pc:sldMk cId="0" sldId="258"/>
            <ac:spMk id="6" creationId="{AFE1EED5-3751-2592-C6C6-CA060ACB703C}"/>
          </ac:spMkLst>
        </pc:spChg>
        <pc:spChg chg="add mod">
          <ac:chgData name="SADIR AHMED ZIDAN" userId="a0c2c564-79ee-4c58-884d-5ab0e5297a7d" providerId="ADAL" clId="{60CF636D-C202-41DE-80A7-7285FCECC2CA}" dt="2023-08-14T07:08:29.319" v="332" actId="115"/>
          <ac:spMkLst>
            <pc:docMk/>
            <pc:sldMk cId="0" sldId="258"/>
            <ac:spMk id="7" creationId="{D2984C01-9B14-6A80-861F-2A110C15CF5B}"/>
          </ac:spMkLst>
        </pc:spChg>
        <pc:spChg chg="add mod">
          <ac:chgData name="SADIR AHMED ZIDAN" userId="a0c2c564-79ee-4c58-884d-5ab0e5297a7d" providerId="ADAL" clId="{60CF636D-C202-41DE-80A7-7285FCECC2CA}" dt="2023-08-14T07:08:42.665" v="334" actId="1076"/>
          <ac:spMkLst>
            <pc:docMk/>
            <pc:sldMk cId="0" sldId="258"/>
            <ac:spMk id="8" creationId="{57C89C76-60C0-1144-08D7-FB8DD86ECB6F}"/>
          </ac:spMkLst>
        </pc:spChg>
        <pc:spChg chg="mod">
          <ac:chgData name="SADIR AHMED ZIDAN" userId="a0c2c564-79ee-4c58-884d-5ab0e5297a7d" providerId="ADAL" clId="{60CF636D-C202-41DE-80A7-7285FCECC2CA}" dt="2023-08-14T07:03:13.877" v="250" actId="1076"/>
          <ac:spMkLst>
            <pc:docMk/>
            <pc:sldMk cId="0" sldId="258"/>
            <ac:spMk id="84" creationId="{00000000-0000-0000-0000-000000000000}"/>
          </ac:spMkLst>
        </pc:spChg>
        <pc:spChg chg="del mod">
          <ac:chgData name="SADIR AHMED ZIDAN" userId="a0c2c564-79ee-4c58-884d-5ab0e5297a7d" providerId="ADAL" clId="{60CF636D-C202-41DE-80A7-7285FCECC2CA}" dt="2023-08-14T07:05:12.783" v="275" actId="478"/>
          <ac:spMkLst>
            <pc:docMk/>
            <pc:sldMk cId="0" sldId="258"/>
            <ac:spMk id="85" creationId="{00000000-0000-0000-0000-000000000000}"/>
          </ac:spMkLst>
        </pc:spChg>
        <pc:spChg chg="del">
          <ac:chgData name="SADIR AHMED ZIDAN" userId="a0c2c564-79ee-4c58-884d-5ab0e5297a7d" providerId="ADAL" clId="{60CF636D-C202-41DE-80A7-7285FCECC2CA}" dt="2023-08-13T14:55:21.463" v="155" actId="478"/>
          <ac:spMkLst>
            <pc:docMk/>
            <pc:sldMk cId="0" sldId="258"/>
            <ac:spMk id="90" creationId="{00000000-0000-0000-0000-000000000000}"/>
          </ac:spMkLst>
        </pc:spChg>
        <pc:graphicFrameChg chg="add mod modGraphic">
          <ac:chgData name="SADIR AHMED ZIDAN" userId="a0c2c564-79ee-4c58-884d-5ab0e5297a7d" providerId="ADAL" clId="{60CF636D-C202-41DE-80A7-7285FCECC2CA}" dt="2023-08-14T09:36:12.576" v="1631" actId="1076"/>
          <ac:graphicFrameMkLst>
            <pc:docMk/>
            <pc:sldMk cId="0" sldId="258"/>
            <ac:graphicFrameMk id="2" creationId="{602CCB0F-A017-1D0A-F522-2459843D7A85}"/>
          </ac:graphicFrameMkLst>
        </pc:graphicFrameChg>
        <pc:picChg chg="add del">
          <ac:chgData name="SADIR AHMED ZIDAN" userId="a0c2c564-79ee-4c58-884d-5ab0e5297a7d" providerId="ADAL" clId="{60CF636D-C202-41DE-80A7-7285FCECC2CA}" dt="2023-08-14T09:34:44.560" v="1619" actId="22"/>
          <ac:picMkLst>
            <pc:docMk/>
            <pc:sldMk cId="0" sldId="258"/>
            <ac:picMk id="10" creationId="{030C9C6F-3C82-327E-830D-A7AF2C30C7A9}"/>
          </ac:picMkLst>
        </pc:picChg>
        <pc:picChg chg="del">
          <ac:chgData name="SADIR AHMED ZIDAN" userId="a0c2c564-79ee-4c58-884d-5ab0e5297a7d" providerId="ADAL" clId="{60CF636D-C202-41DE-80A7-7285FCECC2CA}" dt="2023-08-14T07:02:40.013" v="243" actId="478"/>
          <ac:picMkLst>
            <pc:docMk/>
            <pc:sldMk cId="0" sldId="258"/>
            <ac:picMk id="1026" creationId="{7810F8AA-820F-4D1D-84C9-1316FAC3762D}"/>
          </ac:picMkLst>
        </pc:picChg>
      </pc:sldChg>
      <pc:sldChg chg="addSp delSp modSp mod">
        <pc:chgData name="SADIR AHMED ZIDAN" userId="a0c2c564-79ee-4c58-884d-5ab0e5297a7d" providerId="ADAL" clId="{60CF636D-C202-41DE-80A7-7285FCECC2CA}" dt="2023-08-14T07:31:40.141" v="662" actId="2711"/>
        <pc:sldMkLst>
          <pc:docMk/>
          <pc:sldMk cId="0" sldId="263"/>
        </pc:sldMkLst>
        <pc:spChg chg="add del mod">
          <ac:chgData name="SADIR AHMED ZIDAN" userId="a0c2c564-79ee-4c58-884d-5ab0e5297a7d" providerId="ADAL" clId="{60CF636D-C202-41DE-80A7-7285FCECC2CA}" dt="2023-08-14T07:15:29.066" v="480" actId="478"/>
          <ac:spMkLst>
            <pc:docMk/>
            <pc:sldMk cId="0" sldId="263"/>
            <ac:spMk id="3" creationId="{B3E3ECEB-798F-B049-4118-DC772BC01AA2}"/>
          </ac:spMkLst>
        </pc:spChg>
        <pc:spChg chg="mod">
          <ac:chgData name="SADIR AHMED ZIDAN" userId="a0c2c564-79ee-4c58-884d-5ab0e5297a7d" providerId="ADAL" clId="{60CF636D-C202-41DE-80A7-7285FCECC2CA}" dt="2023-08-14T07:15:30.689" v="489" actId="14100"/>
          <ac:spMkLst>
            <pc:docMk/>
            <pc:sldMk cId="0" sldId="263"/>
            <ac:spMk id="129" creationId="{00000000-0000-0000-0000-000000000000}"/>
          </ac:spMkLst>
        </pc:spChg>
        <pc:spChg chg="del">
          <ac:chgData name="SADIR AHMED ZIDAN" userId="a0c2c564-79ee-4c58-884d-5ab0e5297a7d" providerId="ADAL" clId="{60CF636D-C202-41DE-80A7-7285FCECC2CA}" dt="2023-08-13T14:49:26.378" v="63" actId="478"/>
          <ac:spMkLst>
            <pc:docMk/>
            <pc:sldMk cId="0" sldId="263"/>
            <ac:spMk id="130" creationId="{00000000-0000-0000-0000-000000000000}"/>
          </ac:spMkLst>
        </pc:spChg>
        <pc:spChg chg="mod">
          <ac:chgData name="SADIR AHMED ZIDAN" userId="a0c2c564-79ee-4c58-884d-5ab0e5297a7d" providerId="ADAL" clId="{60CF636D-C202-41DE-80A7-7285FCECC2CA}" dt="2023-08-14T07:31:40.141" v="662" actId="2711"/>
          <ac:spMkLst>
            <pc:docMk/>
            <pc:sldMk cId="0" sldId="263"/>
            <ac:spMk id="132" creationId="{00000000-0000-0000-0000-000000000000}"/>
          </ac:spMkLst>
        </pc:spChg>
        <pc:spChg chg="del">
          <ac:chgData name="SADIR AHMED ZIDAN" userId="a0c2c564-79ee-4c58-884d-5ab0e5297a7d" providerId="ADAL" clId="{60CF636D-C202-41DE-80A7-7285FCECC2CA}" dt="2023-08-13T14:55:09.870" v="152" actId="478"/>
          <ac:spMkLst>
            <pc:docMk/>
            <pc:sldMk cId="0" sldId="263"/>
            <ac:spMk id="133" creationId="{00000000-0000-0000-0000-000000000000}"/>
          </ac:spMkLst>
        </pc:spChg>
        <pc:picChg chg="add mod">
          <ac:chgData name="SADIR AHMED ZIDAN" userId="a0c2c564-79ee-4c58-884d-5ab0e5297a7d" providerId="ADAL" clId="{60CF636D-C202-41DE-80A7-7285FCECC2CA}" dt="2023-08-14T07:16:34.922" v="498" actId="1076"/>
          <ac:picMkLst>
            <pc:docMk/>
            <pc:sldMk cId="0" sldId="263"/>
            <ac:picMk id="4" creationId="{39266B47-B2DC-44F2-4D10-978C9D36D749}"/>
          </ac:picMkLst>
        </pc:picChg>
        <pc:picChg chg="mod">
          <ac:chgData name="SADIR AHMED ZIDAN" userId="a0c2c564-79ee-4c58-884d-5ab0e5297a7d" providerId="ADAL" clId="{60CF636D-C202-41DE-80A7-7285FCECC2CA}" dt="2023-08-14T07:16:37.359" v="499" actId="1076"/>
          <ac:picMkLst>
            <pc:docMk/>
            <pc:sldMk cId="0" sldId="263"/>
            <ac:picMk id="2052" creationId="{2314173B-9C3A-4BF9-8973-6AEAE0274372}"/>
          </ac:picMkLst>
        </pc:picChg>
        <pc:picChg chg="del mod">
          <ac:chgData name="SADIR AHMED ZIDAN" userId="a0c2c564-79ee-4c58-884d-5ab0e5297a7d" providerId="ADAL" clId="{60CF636D-C202-41DE-80A7-7285FCECC2CA}" dt="2023-08-14T07:11:33.916" v="412" actId="478"/>
          <ac:picMkLst>
            <pc:docMk/>
            <pc:sldMk cId="0" sldId="263"/>
            <ac:picMk id="2054" creationId="{BEBFFFAC-35F0-455D-B4D5-DA2A2B04A886}"/>
          </ac:picMkLst>
        </pc:picChg>
      </pc:sldChg>
      <pc:sldChg chg="delSp del mod">
        <pc:chgData name="SADIR AHMED ZIDAN" userId="a0c2c564-79ee-4c58-884d-5ab0e5297a7d" providerId="ADAL" clId="{60CF636D-C202-41DE-80A7-7285FCECC2CA}" dt="2023-08-14T07:09:41.811" v="398" actId="47"/>
        <pc:sldMkLst>
          <pc:docMk/>
          <pc:sldMk cId="0" sldId="268"/>
        </pc:sldMkLst>
        <pc:spChg chg="del">
          <ac:chgData name="SADIR AHMED ZIDAN" userId="a0c2c564-79ee-4c58-884d-5ab0e5297a7d" providerId="ADAL" clId="{60CF636D-C202-41DE-80A7-7285FCECC2CA}" dt="2023-08-13T14:55:17.978" v="154" actId="478"/>
          <ac:spMkLst>
            <pc:docMk/>
            <pc:sldMk cId="0" sldId="268"/>
            <ac:spMk id="177" creationId="{00000000-0000-0000-0000-000000000000}"/>
          </ac:spMkLst>
        </pc:spChg>
      </pc:sldChg>
      <pc:sldChg chg="delSp modSp mod">
        <pc:chgData name="SADIR AHMED ZIDAN" userId="a0c2c564-79ee-4c58-884d-5ab0e5297a7d" providerId="ADAL" clId="{60CF636D-C202-41DE-80A7-7285FCECC2CA}" dt="2023-08-13T14:54:02.071" v="142" actId="478"/>
        <pc:sldMkLst>
          <pc:docMk/>
          <pc:sldMk cId="0" sldId="278"/>
        </pc:sldMkLst>
        <pc:spChg chg="del">
          <ac:chgData name="SADIR AHMED ZIDAN" userId="a0c2c564-79ee-4c58-884d-5ab0e5297a7d" providerId="ADAL" clId="{60CF636D-C202-41DE-80A7-7285FCECC2CA}" dt="2023-08-13T14:53:44.732" v="140" actId="478"/>
          <ac:spMkLst>
            <pc:docMk/>
            <pc:sldMk cId="0" sldId="278"/>
            <ac:spMk id="320" creationId="{00000000-0000-0000-0000-000000000000}"/>
          </ac:spMkLst>
        </pc:spChg>
        <pc:spChg chg="mod">
          <ac:chgData name="SADIR AHMED ZIDAN" userId="a0c2c564-79ee-4c58-884d-5ab0e5297a7d" providerId="ADAL" clId="{60CF636D-C202-41DE-80A7-7285FCECC2CA}" dt="2023-08-13T14:53:42.071" v="139"/>
          <ac:spMkLst>
            <pc:docMk/>
            <pc:sldMk cId="0" sldId="278"/>
            <ac:spMk id="321" creationId="{00000000-0000-0000-0000-000000000000}"/>
          </ac:spMkLst>
        </pc:spChg>
        <pc:spChg chg="del">
          <ac:chgData name="SADIR AHMED ZIDAN" userId="a0c2c564-79ee-4c58-884d-5ab0e5297a7d" providerId="ADAL" clId="{60CF636D-C202-41DE-80A7-7285FCECC2CA}" dt="2023-08-13T14:54:02.071" v="142" actId="478"/>
          <ac:spMkLst>
            <pc:docMk/>
            <pc:sldMk cId="0" sldId="278"/>
            <ac:spMk id="323" creationId="{00000000-0000-0000-0000-000000000000}"/>
          </ac:spMkLst>
        </pc:spChg>
      </pc:sldChg>
      <pc:sldChg chg="addSp delSp modSp mod">
        <pc:chgData name="SADIR AHMED ZIDAN" userId="a0c2c564-79ee-4c58-884d-5ab0e5297a7d" providerId="ADAL" clId="{60CF636D-C202-41DE-80A7-7285FCECC2CA}" dt="2023-08-14T09:30:31.696" v="1555" actId="1582"/>
        <pc:sldMkLst>
          <pc:docMk/>
          <pc:sldMk cId="251571826" sldId="296"/>
        </pc:sldMkLst>
        <pc:spChg chg="add del mod">
          <ac:chgData name="SADIR AHMED ZIDAN" userId="a0c2c564-79ee-4c58-884d-5ab0e5297a7d" providerId="ADAL" clId="{60CF636D-C202-41DE-80A7-7285FCECC2CA}" dt="2023-08-14T09:25:20.678" v="1499" actId="478"/>
          <ac:spMkLst>
            <pc:docMk/>
            <pc:sldMk cId="251571826" sldId="296"/>
            <ac:spMk id="3" creationId="{231BE214-A2F9-66DA-4488-C9DA6EB79048}"/>
          </ac:spMkLst>
        </pc:spChg>
        <pc:spChg chg="add del mod">
          <ac:chgData name="SADIR AHMED ZIDAN" userId="a0c2c564-79ee-4c58-884d-5ab0e5297a7d" providerId="ADAL" clId="{60CF636D-C202-41DE-80A7-7285FCECC2CA}" dt="2023-08-14T09:25:05.630" v="1476" actId="767"/>
          <ac:spMkLst>
            <pc:docMk/>
            <pc:sldMk cId="251571826" sldId="296"/>
            <ac:spMk id="4" creationId="{CF254D04-5EA6-24A5-99B1-BF6C48394C6C}"/>
          </ac:spMkLst>
        </pc:spChg>
        <pc:spChg chg="add mod">
          <ac:chgData name="SADIR AHMED ZIDAN" userId="a0c2c564-79ee-4c58-884d-5ab0e5297a7d" providerId="ADAL" clId="{60CF636D-C202-41DE-80A7-7285FCECC2CA}" dt="2023-08-14T09:30:03.820" v="1550" actId="1076"/>
          <ac:spMkLst>
            <pc:docMk/>
            <pc:sldMk cId="251571826" sldId="296"/>
            <ac:spMk id="5" creationId="{E7641260-2AEC-E830-E814-EE3016E7D14E}"/>
          </ac:spMkLst>
        </pc:spChg>
        <pc:spChg chg="mod">
          <ac:chgData name="SADIR AHMED ZIDAN" userId="a0c2c564-79ee-4c58-884d-5ab0e5297a7d" providerId="ADAL" clId="{60CF636D-C202-41DE-80A7-7285FCECC2CA}" dt="2023-08-14T07:10:06.695" v="407" actId="1076"/>
          <ac:spMkLst>
            <pc:docMk/>
            <pc:sldMk cId="251571826" sldId="296"/>
            <ac:spMk id="108" creationId="{00000000-0000-0000-0000-000000000000}"/>
          </ac:spMkLst>
        </pc:spChg>
        <pc:spChg chg="mod">
          <ac:chgData name="SADIR AHMED ZIDAN" userId="a0c2c564-79ee-4c58-884d-5ab0e5297a7d" providerId="ADAL" clId="{60CF636D-C202-41DE-80A7-7285FCECC2CA}" dt="2023-08-14T09:29:28.426" v="1544" actId="1076"/>
          <ac:spMkLst>
            <pc:docMk/>
            <pc:sldMk cId="251571826" sldId="296"/>
            <ac:spMk id="109" creationId="{00000000-0000-0000-0000-000000000000}"/>
          </ac:spMkLst>
        </pc:spChg>
        <pc:spChg chg="del">
          <ac:chgData name="SADIR AHMED ZIDAN" userId="a0c2c564-79ee-4c58-884d-5ab0e5297a7d" providerId="ADAL" clId="{60CF636D-C202-41DE-80A7-7285FCECC2CA}" dt="2023-08-13T14:55:12.721" v="153" actId="478"/>
          <ac:spMkLst>
            <pc:docMk/>
            <pc:sldMk cId="251571826" sldId="296"/>
            <ac:spMk id="110" creationId="{00000000-0000-0000-0000-000000000000}"/>
          </ac:spMkLst>
        </pc:spChg>
        <pc:cxnChg chg="add mod">
          <ac:chgData name="SADIR AHMED ZIDAN" userId="a0c2c564-79ee-4c58-884d-5ab0e5297a7d" providerId="ADAL" clId="{60CF636D-C202-41DE-80A7-7285FCECC2CA}" dt="2023-08-14T09:30:31.696" v="1555" actId="1582"/>
          <ac:cxnSpMkLst>
            <pc:docMk/>
            <pc:sldMk cId="251571826" sldId="296"/>
            <ac:cxnSpMk id="7" creationId="{DCDE8951-1222-7C7C-4BE9-9BBDBB13B86A}"/>
          </ac:cxnSpMkLst>
        </pc:cxnChg>
      </pc:sldChg>
      <pc:sldChg chg="delSp modSp del mod">
        <pc:chgData name="SADIR AHMED ZIDAN" userId="a0c2c564-79ee-4c58-884d-5ab0e5297a7d" providerId="ADAL" clId="{60CF636D-C202-41DE-80A7-7285FCECC2CA}" dt="2023-08-14T07:16:41.725" v="500" actId="47"/>
        <pc:sldMkLst>
          <pc:docMk/>
          <pc:sldMk cId="1942289620" sldId="298"/>
        </pc:sldMkLst>
        <pc:spChg chg="mod">
          <ac:chgData name="SADIR AHMED ZIDAN" userId="a0c2c564-79ee-4c58-884d-5ab0e5297a7d" providerId="ADAL" clId="{60CF636D-C202-41DE-80A7-7285FCECC2CA}" dt="2023-08-14T07:11:06.644" v="409" actId="5793"/>
          <ac:spMkLst>
            <pc:docMk/>
            <pc:sldMk cId="1942289620" sldId="298"/>
            <ac:spMk id="129" creationId="{00000000-0000-0000-0000-000000000000}"/>
          </ac:spMkLst>
        </pc:spChg>
        <pc:spChg chg="del">
          <ac:chgData name="SADIR AHMED ZIDAN" userId="a0c2c564-79ee-4c58-884d-5ab0e5297a7d" providerId="ADAL" clId="{60CF636D-C202-41DE-80A7-7285FCECC2CA}" dt="2023-08-13T14:49:59.253" v="68" actId="478"/>
          <ac:spMkLst>
            <pc:docMk/>
            <pc:sldMk cId="1942289620" sldId="298"/>
            <ac:spMk id="130" creationId="{00000000-0000-0000-0000-000000000000}"/>
          </ac:spMkLst>
        </pc:spChg>
        <pc:spChg chg="mod">
          <ac:chgData name="SADIR AHMED ZIDAN" userId="a0c2c564-79ee-4c58-884d-5ab0e5297a7d" providerId="ADAL" clId="{60CF636D-C202-41DE-80A7-7285FCECC2CA}" dt="2023-08-13T14:55:53.949" v="156" actId="2711"/>
          <ac:spMkLst>
            <pc:docMk/>
            <pc:sldMk cId="1942289620" sldId="298"/>
            <ac:spMk id="132" creationId="{00000000-0000-0000-0000-000000000000}"/>
          </ac:spMkLst>
        </pc:spChg>
        <pc:spChg chg="del">
          <ac:chgData name="SADIR AHMED ZIDAN" userId="a0c2c564-79ee-4c58-884d-5ab0e5297a7d" providerId="ADAL" clId="{60CF636D-C202-41DE-80A7-7285FCECC2CA}" dt="2023-08-13T14:55:04.091" v="151" actId="478"/>
          <ac:spMkLst>
            <pc:docMk/>
            <pc:sldMk cId="1942289620" sldId="298"/>
            <ac:spMk id="133" creationId="{00000000-0000-0000-0000-000000000000}"/>
          </ac:spMkLst>
        </pc:spChg>
      </pc:sldChg>
      <pc:sldChg chg="delSp modSp mod">
        <pc:chgData name="SADIR AHMED ZIDAN" userId="a0c2c564-79ee-4c58-884d-5ab0e5297a7d" providerId="ADAL" clId="{60CF636D-C202-41DE-80A7-7285FCECC2CA}" dt="2023-08-14T10:53:42.820" v="2246" actId="2711"/>
        <pc:sldMkLst>
          <pc:docMk/>
          <pc:sldMk cId="2555509791" sldId="300"/>
        </pc:sldMkLst>
        <pc:spChg chg="mod">
          <ac:chgData name="SADIR AHMED ZIDAN" userId="a0c2c564-79ee-4c58-884d-5ab0e5297a7d" providerId="ADAL" clId="{60CF636D-C202-41DE-80A7-7285FCECC2CA}" dt="2023-08-14T10:53:42.820" v="2246" actId="2711"/>
          <ac:spMkLst>
            <pc:docMk/>
            <pc:sldMk cId="2555509791" sldId="300"/>
            <ac:spMk id="139" creationId="{00000000-0000-0000-0000-000000000000}"/>
          </ac:spMkLst>
        </pc:spChg>
        <pc:spChg chg="mod">
          <ac:chgData name="SADIR AHMED ZIDAN" userId="a0c2c564-79ee-4c58-884d-5ab0e5297a7d" providerId="ADAL" clId="{60CF636D-C202-41DE-80A7-7285FCECC2CA}" dt="2023-08-13T14:54:39.970" v="148" actId="2711"/>
          <ac:spMkLst>
            <pc:docMk/>
            <pc:sldMk cId="2555509791" sldId="300"/>
            <ac:spMk id="142" creationId="{00000000-0000-0000-0000-000000000000}"/>
          </ac:spMkLst>
        </pc:spChg>
        <pc:spChg chg="del mod">
          <ac:chgData name="SADIR AHMED ZIDAN" userId="a0c2c564-79ee-4c58-884d-5ab0e5297a7d" providerId="ADAL" clId="{60CF636D-C202-41DE-80A7-7285FCECC2CA}" dt="2023-08-13T14:54:27.930" v="147" actId="478"/>
          <ac:spMkLst>
            <pc:docMk/>
            <pc:sldMk cId="2555509791" sldId="300"/>
            <ac:spMk id="143" creationId="{00000000-0000-0000-0000-000000000000}"/>
          </ac:spMkLst>
        </pc:spChg>
      </pc:sldChg>
      <pc:sldChg chg="delSp modSp mod">
        <pc:chgData name="SADIR AHMED ZIDAN" userId="a0c2c564-79ee-4c58-884d-5ab0e5297a7d" providerId="ADAL" clId="{60CF636D-C202-41DE-80A7-7285FCECC2CA}" dt="2023-08-14T10:53:23.508" v="2245" actId="2711"/>
        <pc:sldMkLst>
          <pc:docMk/>
          <pc:sldMk cId="3242279913" sldId="301"/>
        </pc:sldMkLst>
        <pc:spChg chg="mod">
          <ac:chgData name="SADIR AHMED ZIDAN" userId="a0c2c564-79ee-4c58-884d-5ab0e5297a7d" providerId="ADAL" clId="{60CF636D-C202-41DE-80A7-7285FCECC2CA}" dt="2023-08-14T10:53:23.508" v="2245" actId="2711"/>
          <ac:spMkLst>
            <pc:docMk/>
            <pc:sldMk cId="3242279913" sldId="301"/>
            <ac:spMk id="129" creationId="{00000000-0000-0000-0000-000000000000}"/>
          </ac:spMkLst>
        </pc:spChg>
        <pc:spChg chg="mod">
          <ac:chgData name="SADIR AHMED ZIDAN" userId="a0c2c564-79ee-4c58-884d-5ab0e5297a7d" providerId="ADAL" clId="{60CF636D-C202-41DE-80A7-7285FCECC2CA}" dt="2023-08-14T10:51:50.496" v="2234" actId="2711"/>
          <ac:spMkLst>
            <pc:docMk/>
            <pc:sldMk cId="3242279913" sldId="301"/>
            <ac:spMk id="132" creationId="{00000000-0000-0000-0000-000000000000}"/>
          </ac:spMkLst>
        </pc:spChg>
        <pc:spChg chg="del">
          <ac:chgData name="SADIR AHMED ZIDAN" userId="a0c2c564-79ee-4c58-884d-5ab0e5297a7d" providerId="ADAL" clId="{60CF636D-C202-41DE-80A7-7285FCECC2CA}" dt="2023-08-13T14:54:09.830" v="144" actId="478"/>
          <ac:spMkLst>
            <pc:docMk/>
            <pc:sldMk cId="3242279913" sldId="301"/>
            <ac:spMk id="133" creationId="{00000000-0000-0000-0000-000000000000}"/>
          </ac:spMkLst>
        </pc:spChg>
      </pc:sldChg>
      <pc:sldChg chg="addSp delSp modSp mod">
        <pc:chgData name="SADIR AHMED ZIDAN" userId="a0c2c564-79ee-4c58-884d-5ab0e5297a7d" providerId="ADAL" clId="{60CF636D-C202-41DE-80A7-7285FCECC2CA}" dt="2023-08-14T10:51:36.407" v="2233" actId="2711"/>
        <pc:sldMkLst>
          <pc:docMk/>
          <pc:sldMk cId="611941708" sldId="303"/>
        </pc:sldMkLst>
        <pc:spChg chg="add mod">
          <ac:chgData name="SADIR AHMED ZIDAN" userId="a0c2c564-79ee-4c58-884d-5ab0e5297a7d" providerId="ADAL" clId="{60CF636D-C202-41DE-80A7-7285FCECC2CA}" dt="2023-08-14T09:44:18.995" v="2071" actId="14100"/>
          <ac:spMkLst>
            <pc:docMk/>
            <pc:sldMk cId="611941708" sldId="303"/>
            <ac:spMk id="2" creationId="{D874CFE2-35D4-7E0D-AC9E-1A7FB9DEC288}"/>
          </ac:spMkLst>
        </pc:spChg>
        <pc:spChg chg="del">
          <ac:chgData name="SADIR AHMED ZIDAN" userId="a0c2c564-79ee-4c58-884d-5ab0e5297a7d" providerId="ADAL" clId="{60CF636D-C202-41DE-80A7-7285FCECC2CA}" dt="2023-08-13T14:43:02.845" v="20" actId="478"/>
          <ac:spMkLst>
            <pc:docMk/>
            <pc:sldMk cId="611941708" sldId="303"/>
            <ac:spMk id="73" creationId="{00000000-0000-0000-0000-000000000000}"/>
          </ac:spMkLst>
        </pc:spChg>
        <pc:spChg chg="mod">
          <ac:chgData name="SADIR AHMED ZIDAN" userId="a0c2c564-79ee-4c58-884d-5ab0e5297a7d" providerId="ADAL" clId="{60CF636D-C202-41DE-80A7-7285FCECC2CA}" dt="2023-08-14T10:51:36.407" v="2233" actId="2711"/>
          <ac:spMkLst>
            <pc:docMk/>
            <pc:sldMk cId="611941708" sldId="303"/>
            <ac:spMk id="74" creationId="{00000000-0000-0000-0000-000000000000}"/>
          </ac:spMkLst>
        </pc:spChg>
        <pc:spChg chg="mod">
          <ac:chgData name="SADIR AHMED ZIDAN" userId="a0c2c564-79ee-4c58-884d-5ab0e5297a7d" providerId="ADAL" clId="{60CF636D-C202-41DE-80A7-7285FCECC2CA}" dt="2023-08-13T14:49:10.815" v="60" actId="207"/>
          <ac:spMkLst>
            <pc:docMk/>
            <pc:sldMk cId="611941708" sldId="303"/>
            <ac:spMk id="77" creationId="{00000000-0000-0000-0000-000000000000}"/>
          </ac:spMkLst>
        </pc:spChg>
        <pc:spChg chg="del">
          <ac:chgData name="SADIR AHMED ZIDAN" userId="a0c2c564-79ee-4c58-884d-5ab0e5297a7d" providerId="ADAL" clId="{60CF636D-C202-41DE-80A7-7285FCECC2CA}" dt="2023-08-13T14:54:59.555" v="150" actId="478"/>
          <ac:spMkLst>
            <pc:docMk/>
            <pc:sldMk cId="611941708" sldId="303"/>
            <ac:spMk id="78" creationId="{00000000-0000-0000-0000-000000000000}"/>
          </ac:spMkLst>
        </pc:spChg>
        <pc:picChg chg="mod">
          <ac:chgData name="SADIR AHMED ZIDAN" userId="a0c2c564-79ee-4c58-884d-5ab0e5297a7d" providerId="ADAL" clId="{60CF636D-C202-41DE-80A7-7285FCECC2CA}" dt="2023-08-14T09:44:22.173" v="2072" actId="14100"/>
          <ac:picMkLst>
            <pc:docMk/>
            <pc:sldMk cId="611941708" sldId="303"/>
            <ac:picMk id="11" creationId="{2DB45E50-405C-4388-9214-B4F0243A0E1C}"/>
          </ac:picMkLst>
        </pc:picChg>
      </pc:sldChg>
      <pc:sldChg chg="addSp delSp modSp mod">
        <pc:chgData name="SADIR AHMED ZIDAN" userId="a0c2c564-79ee-4c58-884d-5ab0e5297a7d" providerId="ADAL" clId="{60CF636D-C202-41DE-80A7-7285FCECC2CA}" dt="2023-08-14T09:53:02.721" v="2185" actId="1076"/>
        <pc:sldMkLst>
          <pc:docMk/>
          <pc:sldMk cId="1970851197" sldId="304"/>
        </pc:sldMkLst>
        <pc:spChg chg="add mod">
          <ac:chgData name="SADIR AHMED ZIDAN" userId="a0c2c564-79ee-4c58-884d-5ab0e5297a7d" providerId="ADAL" clId="{60CF636D-C202-41DE-80A7-7285FCECC2CA}" dt="2023-08-14T09:52:47.138" v="2181" actId="1076"/>
          <ac:spMkLst>
            <pc:docMk/>
            <pc:sldMk cId="1970851197" sldId="304"/>
            <ac:spMk id="2" creationId="{089606D5-64E9-EA53-F066-E339C0EEB621}"/>
          </ac:spMkLst>
        </pc:spChg>
        <pc:spChg chg="mod">
          <ac:chgData name="SADIR AHMED ZIDAN" userId="a0c2c564-79ee-4c58-884d-5ab0e5297a7d" providerId="ADAL" clId="{60CF636D-C202-41DE-80A7-7285FCECC2CA}" dt="2023-08-14T09:44:41.676" v="2073" actId="1076"/>
          <ac:spMkLst>
            <pc:docMk/>
            <pc:sldMk cId="1970851197" sldId="304"/>
            <ac:spMk id="4" creationId="{6DBDC9E5-BC23-4F56-A318-0FC7041E3888}"/>
          </ac:spMkLst>
        </pc:spChg>
        <pc:spChg chg="del mod">
          <ac:chgData name="SADIR AHMED ZIDAN" userId="a0c2c564-79ee-4c58-884d-5ab0e5297a7d" providerId="ADAL" clId="{60CF636D-C202-41DE-80A7-7285FCECC2CA}" dt="2023-08-13T14:45:16.656" v="40" actId="478"/>
          <ac:spMkLst>
            <pc:docMk/>
            <pc:sldMk cId="1970851197" sldId="304"/>
            <ac:spMk id="130" creationId="{00000000-0000-0000-0000-000000000000}"/>
          </ac:spMkLst>
        </pc:spChg>
        <pc:spChg chg="mod">
          <ac:chgData name="SADIR AHMED ZIDAN" userId="a0c2c564-79ee-4c58-884d-5ab0e5297a7d" providerId="ADAL" clId="{60CF636D-C202-41DE-80A7-7285FCECC2CA}" dt="2023-08-14T09:31:32.375" v="1575" actId="20577"/>
          <ac:spMkLst>
            <pc:docMk/>
            <pc:sldMk cId="1970851197" sldId="304"/>
            <ac:spMk id="132" creationId="{00000000-0000-0000-0000-000000000000}"/>
          </ac:spMkLst>
        </pc:spChg>
        <pc:spChg chg="del">
          <ac:chgData name="SADIR AHMED ZIDAN" userId="a0c2c564-79ee-4c58-884d-5ab0e5297a7d" providerId="ADAL" clId="{60CF636D-C202-41DE-80A7-7285FCECC2CA}" dt="2023-08-13T14:54:53.022" v="149" actId="478"/>
          <ac:spMkLst>
            <pc:docMk/>
            <pc:sldMk cId="1970851197" sldId="304"/>
            <ac:spMk id="133" creationId="{00000000-0000-0000-0000-000000000000}"/>
          </ac:spMkLst>
        </pc:spChg>
        <pc:picChg chg="mod modCrop">
          <ac:chgData name="SADIR AHMED ZIDAN" userId="a0c2c564-79ee-4c58-884d-5ab0e5297a7d" providerId="ADAL" clId="{60CF636D-C202-41DE-80A7-7285FCECC2CA}" dt="2023-08-14T09:53:02.721" v="2185" actId="1076"/>
          <ac:picMkLst>
            <pc:docMk/>
            <pc:sldMk cId="1970851197" sldId="304"/>
            <ac:picMk id="9" creationId="{6798F624-8E5B-428D-A4AB-AA051678AAF2}"/>
          </ac:picMkLst>
        </pc:picChg>
      </pc:sldChg>
      <pc:sldChg chg="addSp delSp modSp del mod">
        <pc:chgData name="SADIR AHMED ZIDAN" userId="a0c2c564-79ee-4c58-884d-5ab0e5297a7d" providerId="ADAL" clId="{60CF636D-C202-41DE-80A7-7285FCECC2CA}" dt="2023-08-14T10:50:40.226" v="2231" actId="47"/>
        <pc:sldMkLst>
          <pc:docMk/>
          <pc:sldMk cId="81187543" sldId="305"/>
        </pc:sldMkLst>
        <pc:spChg chg="add mod">
          <ac:chgData name="SADIR AHMED ZIDAN" userId="a0c2c564-79ee-4c58-884d-5ab0e5297a7d" providerId="ADAL" clId="{60CF636D-C202-41DE-80A7-7285FCECC2CA}" dt="2023-08-14T09:32:34.802" v="1608" actId="1076"/>
          <ac:spMkLst>
            <pc:docMk/>
            <pc:sldMk cId="81187543" sldId="305"/>
            <ac:spMk id="2" creationId="{48375A4F-077B-ED01-1446-C7CDB009F5B2}"/>
          </ac:spMkLst>
        </pc:spChg>
        <pc:spChg chg="del mod">
          <ac:chgData name="SADIR AHMED ZIDAN" userId="a0c2c564-79ee-4c58-884d-5ab0e5297a7d" providerId="ADAL" clId="{60CF636D-C202-41DE-80A7-7285FCECC2CA}" dt="2023-08-14T09:32:08.869" v="1600" actId="478"/>
          <ac:spMkLst>
            <pc:docMk/>
            <pc:sldMk cId="81187543" sldId="305"/>
            <ac:spMk id="4" creationId="{6DBDC9E5-BC23-4F56-A318-0FC7041E3888}"/>
          </ac:spMkLst>
        </pc:spChg>
        <pc:spChg chg="del">
          <ac:chgData name="SADIR AHMED ZIDAN" userId="a0c2c564-79ee-4c58-884d-5ab0e5297a7d" providerId="ADAL" clId="{60CF636D-C202-41DE-80A7-7285FCECC2CA}" dt="2023-08-13T14:50:35.719" v="73" actId="478"/>
          <ac:spMkLst>
            <pc:docMk/>
            <pc:sldMk cId="81187543" sldId="305"/>
            <ac:spMk id="130" creationId="{00000000-0000-0000-0000-000000000000}"/>
          </ac:spMkLst>
        </pc:spChg>
        <pc:spChg chg="mod">
          <ac:chgData name="SADIR AHMED ZIDAN" userId="a0c2c564-79ee-4c58-884d-5ab0e5297a7d" providerId="ADAL" clId="{60CF636D-C202-41DE-80A7-7285FCECC2CA}" dt="2023-08-14T09:31:51.689" v="1585" actId="20577"/>
          <ac:spMkLst>
            <pc:docMk/>
            <pc:sldMk cId="81187543" sldId="305"/>
            <ac:spMk id="132" creationId="{00000000-0000-0000-0000-000000000000}"/>
          </ac:spMkLst>
        </pc:spChg>
        <pc:spChg chg="del mod">
          <ac:chgData name="SADIR AHMED ZIDAN" userId="a0c2c564-79ee-4c58-884d-5ab0e5297a7d" providerId="ADAL" clId="{60CF636D-C202-41DE-80A7-7285FCECC2CA}" dt="2023-08-13T14:51:17.880" v="80" actId="478"/>
          <ac:spMkLst>
            <pc:docMk/>
            <pc:sldMk cId="81187543" sldId="305"/>
            <ac:spMk id="133" creationId="{00000000-0000-0000-0000-000000000000}"/>
          </ac:spMkLst>
        </pc:spChg>
        <pc:picChg chg="add del mod">
          <ac:chgData name="SADIR AHMED ZIDAN" userId="a0c2c564-79ee-4c58-884d-5ab0e5297a7d" providerId="ADAL" clId="{60CF636D-C202-41DE-80A7-7285FCECC2CA}" dt="2023-08-14T09:56:40.641" v="2189" actId="478"/>
          <ac:picMkLst>
            <pc:docMk/>
            <pc:sldMk cId="81187543" sldId="305"/>
            <ac:picMk id="5" creationId="{60BA1059-C02F-CC63-0F48-4C654DA69A2B}"/>
          </ac:picMkLst>
        </pc:picChg>
        <pc:picChg chg="del mod">
          <ac:chgData name="SADIR AHMED ZIDAN" userId="a0c2c564-79ee-4c58-884d-5ab0e5297a7d" providerId="ADAL" clId="{60CF636D-C202-41DE-80A7-7285FCECC2CA}" dt="2023-08-14T09:31:55.067" v="1586" actId="478"/>
          <ac:picMkLst>
            <pc:docMk/>
            <pc:sldMk cId="81187543" sldId="305"/>
            <ac:picMk id="7" creationId="{7EF0FFC4-91E5-4DA0-9DA4-5D2F0FFA8AD3}"/>
          </ac:picMkLst>
        </pc:picChg>
        <pc:picChg chg="add del mod">
          <ac:chgData name="SADIR AHMED ZIDAN" userId="a0c2c564-79ee-4c58-884d-5ab0e5297a7d" providerId="ADAL" clId="{60CF636D-C202-41DE-80A7-7285FCECC2CA}" dt="2023-08-14T09:57:44.053" v="2195" actId="478"/>
          <ac:picMkLst>
            <pc:docMk/>
            <pc:sldMk cId="81187543" sldId="305"/>
            <ac:picMk id="2050" creationId="{EBCF51AA-CCB0-F819-ABE5-A92197F76599}"/>
          </ac:picMkLst>
        </pc:picChg>
        <pc:picChg chg="add mod">
          <ac:chgData name="SADIR AHMED ZIDAN" userId="a0c2c564-79ee-4c58-884d-5ab0e5297a7d" providerId="ADAL" clId="{60CF636D-C202-41DE-80A7-7285FCECC2CA}" dt="2023-08-14T09:59:09.949" v="2208" actId="1076"/>
          <ac:picMkLst>
            <pc:docMk/>
            <pc:sldMk cId="81187543" sldId="305"/>
            <ac:picMk id="2052" creationId="{3345655E-E892-4A84-9A65-824F6A5FFA30}"/>
          </ac:picMkLst>
        </pc:picChg>
      </pc:sldChg>
      <pc:sldChg chg="delSp modSp mod">
        <pc:chgData name="SADIR AHMED ZIDAN" userId="a0c2c564-79ee-4c58-884d-5ab0e5297a7d" providerId="ADAL" clId="{60CF636D-C202-41DE-80A7-7285FCECC2CA}" dt="2023-08-14T10:53:14.717" v="2244" actId="2711"/>
        <pc:sldMkLst>
          <pc:docMk/>
          <pc:sldMk cId="1493616004" sldId="306"/>
        </pc:sldMkLst>
        <pc:spChg chg="mod">
          <ac:chgData name="SADIR AHMED ZIDAN" userId="a0c2c564-79ee-4c58-884d-5ab0e5297a7d" providerId="ADAL" clId="{60CF636D-C202-41DE-80A7-7285FCECC2CA}" dt="2023-08-14T10:53:14.717" v="2244" actId="2711"/>
          <ac:spMkLst>
            <pc:docMk/>
            <pc:sldMk cId="1493616004" sldId="306"/>
            <ac:spMk id="3" creationId="{06550037-764E-4D13-BEA6-1451607D26ED}"/>
          </ac:spMkLst>
        </pc:spChg>
        <pc:spChg chg="mod">
          <ac:chgData name="SADIR AHMED ZIDAN" userId="a0c2c564-79ee-4c58-884d-5ab0e5297a7d" providerId="ADAL" clId="{60CF636D-C202-41DE-80A7-7285FCECC2CA}" dt="2023-08-14T10:52:11.192" v="2236" actId="2711"/>
          <ac:spMkLst>
            <pc:docMk/>
            <pc:sldMk cId="1493616004" sldId="306"/>
            <ac:spMk id="5" creationId="{13FD5F98-C89F-421A-8F6B-69037BAF669E}"/>
          </ac:spMkLst>
        </pc:spChg>
        <pc:spChg chg="del">
          <ac:chgData name="SADIR AHMED ZIDAN" userId="a0c2c564-79ee-4c58-884d-5ab0e5297a7d" providerId="ADAL" clId="{60CF636D-C202-41DE-80A7-7285FCECC2CA}" dt="2023-08-13T14:54:19.042" v="145" actId="478"/>
          <ac:spMkLst>
            <pc:docMk/>
            <pc:sldMk cId="1493616004" sldId="306"/>
            <ac:spMk id="6" creationId="{0210EDF8-2F02-40F8-875A-143F34C89F4B}"/>
          </ac:spMkLst>
        </pc:spChg>
      </pc:sldChg>
      <pc:sldChg chg="delSp modSp mod ord">
        <pc:chgData name="SADIR AHMED ZIDAN" userId="a0c2c564-79ee-4c58-884d-5ab0e5297a7d" providerId="ADAL" clId="{60CF636D-C202-41DE-80A7-7285FCECC2CA}" dt="2023-08-14T10:52:39.976" v="2243" actId="1076"/>
        <pc:sldMkLst>
          <pc:docMk/>
          <pc:sldMk cId="4017799088" sldId="307"/>
        </pc:sldMkLst>
        <pc:spChg chg="mod">
          <ac:chgData name="SADIR AHMED ZIDAN" userId="a0c2c564-79ee-4c58-884d-5ab0e5297a7d" providerId="ADAL" clId="{60CF636D-C202-41DE-80A7-7285FCECC2CA}" dt="2023-08-14T10:52:39.976" v="2243" actId="1076"/>
          <ac:spMkLst>
            <pc:docMk/>
            <pc:sldMk cId="4017799088" sldId="307"/>
            <ac:spMk id="2" creationId="{49D3E41F-4700-4FCC-9085-CE53DCA25B9E}"/>
          </ac:spMkLst>
        </pc:spChg>
        <pc:spChg chg="mod">
          <ac:chgData name="SADIR AHMED ZIDAN" userId="a0c2c564-79ee-4c58-884d-5ab0e5297a7d" providerId="ADAL" clId="{60CF636D-C202-41DE-80A7-7285FCECC2CA}" dt="2023-08-14T10:52:01.446" v="2235" actId="2711"/>
          <ac:spMkLst>
            <pc:docMk/>
            <pc:sldMk cId="4017799088" sldId="307"/>
            <ac:spMk id="4" creationId="{F1D381C0-5466-4A46-9E8F-F6CDB23448F8}"/>
          </ac:spMkLst>
        </pc:spChg>
        <pc:spChg chg="del">
          <ac:chgData name="SADIR AHMED ZIDAN" userId="a0c2c564-79ee-4c58-884d-5ab0e5297a7d" providerId="ADAL" clId="{60CF636D-C202-41DE-80A7-7285FCECC2CA}" dt="2023-08-13T14:54:05.952" v="143" actId="478"/>
          <ac:spMkLst>
            <pc:docMk/>
            <pc:sldMk cId="4017799088" sldId="307"/>
            <ac:spMk id="5" creationId="{5EBB40CE-A2A0-4BDC-99D5-36ACABCCC202}"/>
          </ac:spMkLst>
        </pc:spChg>
      </pc:sldChg>
      <pc:sldChg chg="modSp new del mod">
        <pc:chgData name="SADIR AHMED ZIDAN" userId="a0c2c564-79ee-4c58-884d-5ab0e5297a7d" providerId="ADAL" clId="{60CF636D-C202-41DE-80A7-7285FCECC2CA}" dt="2023-08-14T09:32:59.883" v="1610" actId="47"/>
        <pc:sldMkLst>
          <pc:docMk/>
          <pc:sldMk cId="1183754500" sldId="308"/>
        </pc:sldMkLst>
        <pc:spChg chg="mod">
          <ac:chgData name="SADIR AHMED ZIDAN" userId="a0c2c564-79ee-4c58-884d-5ab0e5297a7d" providerId="ADAL" clId="{60CF636D-C202-41DE-80A7-7285FCECC2CA}" dt="2023-08-14T06:47:12.853" v="240" actId="20577"/>
          <ac:spMkLst>
            <pc:docMk/>
            <pc:sldMk cId="1183754500" sldId="308"/>
            <ac:spMk id="3" creationId="{C7029CEE-2E58-E199-2C58-A6D06B43E2B7}"/>
          </ac:spMkLst>
        </pc:spChg>
      </pc:sldChg>
      <pc:sldChg chg="delSp modSp add mod">
        <pc:chgData name="SADIR AHMED ZIDAN" userId="a0c2c564-79ee-4c58-884d-5ab0e5297a7d" providerId="ADAL" clId="{60CF636D-C202-41DE-80A7-7285FCECC2CA}" dt="2023-08-14T07:31:52.364" v="663" actId="2711"/>
        <pc:sldMkLst>
          <pc:docMk/>
          <pc:sldMk cId="2840375173" sldId="309"/>
        </pc:sldMkLst>
        <pc:spChg chg="mod">
          <ac:chgData name="SADIR AHMED ZIDAN" userId="a0c2c564-79ee-4c58-884d-5ab0e5297a7d" providerId="ADAL" clId="{60CF636D-C202-41DE-80A7-7285FCECC2CA}" dt="2023-08-14T07:24:38.303" v="632" actId="1076"/>
          <ac:spMkLst>
            <pc:docMk/>
            <pc:sldMk cId="2840375173" sldId="309"/>
            <ac:spMk id="129" creationId="{00000000-0000-0000-0000-000000000000}"/>
          </ac:spMkLst>
        </pc:spChg>
        <pc:spChg chg="mod">
          <ac:chgData name="SADIR AHMED ZIDAN" userId="a0c2c564-79ee-4c58-884d-5ab0e5297a7d" providerId="ADAL" clId="{60CF636D-C202-41DE-80A7-7285FCECC2CA}" dt="2023-08-14T07:31:52.364" v="663" actId="2711"/>
          <ac:spMkLst>
            <pc:docMk/>
            <pc:sldMk cId="2840375173" sldId="309"/>
            <ac:spMk id="132" creationId="{00000000-0000-0000-0000-000000000000}"/>
          </ac:spMkLst>
        </pc:spChg>
        <pc:picChg chg="del">
          <ac:chgData name="SADIR AHMED ZIDAN" userId="a0c2c564-79ee-4c58-884d-5ab0e5297a7d" providerId="ADAL" clId="{60CF636D-C202-41DE-80A7-7285FCECC2CA}" dt="2023-08-14T07:23:34.875" v="618" actId="478"/>
          <ac:picMkLst>
            <pc:docMk/>
            <pc:sldMk cId="2840375173" sldId="309"/>
            <ac:picMk id="4" creationId="{39266B47-B2DC-44F2-4D10-978C9D36D749}"/>
          </ac:picMkLst>
        </pc:picChg>
        <pc:picChg chg="del">
          <ac:chgData name="SADIR AHMED ZIDAN" userId="a0c2c564-79ee-4c58-884d-5ab0e5297a7d" providerId="ADAL" clId="{60CF636D-C202-41DE-80A7-7285FCECC2CA}" dt="2023-08-14T07:23:38.792" v="619" actId="478"/>
          <ac:picMkLst>
            <pc:docMk/>
            <pc:sldMk cId="2840375173" sldId="309"/>
            <ac:picMk id="2052" creationId="{2314173B-9C3A-4BF9-8973-6AEAE0274372}"/>
          </ac:picMkLst>
        </pc:picChg>
      </pc:sldChg>
      <pc:sldChg chg="add del">
        <pc:chgData name="SADIR AHMED ZIDAN" userId="a0c2c564-79ee-4c58-884d-5ab0e5297a7d" providerId="ADAL" clId="{60CF636D-C202-41DE-80A7-7285FCECC2CA}" dt="2023-08-14T07:15:34.369" v="492" actId="47"/>
        <pc:sldMkLst>
          <pc:docMk/>
          <pc:sldMk cId="4051861534" sldId="309"/>
        </pc:sldMkLst>
      </pc:sldChg>
      <pc:sldChg chg="addSp delSp modSp new mod">
        <pc:chgData name="SADIR AHMED ZIDAN" userId="a0c2c564-79ee-4c58-884d-5ab0e5297a7d" providerId="ADAL" clId="{60CF636D-C202-41DE-80A7-7285FCECC2CA}" dt="2023-08-14T08:49:21.942" v="982" actId="1076"/>
        <pc:sldMkLst>
          <pc:docMk/>
          <pc:sldMk cId="2981619706" sldId="310"/>
        </pc:sldMkLst>
        <pc:spChg chg="mod">
          <ac:chgData name="SADIR AHMED ZIDAN" userId="a0c2c564-79ee-4c58-884d-5ab0e5297a7d" providerId="ADAL" clId="{60CF636D-C202-41DE-80A7-7285FCECC2CA}" dt="2023-08-14T08:47:47.450" v="972" actId="1076"/>
          <ac:spMkLst>
            <pc:docMk/>
            <pc:sldMk cId="2981619706" sldId="310"/>
            <ac:spMk id="2" creationId="{8A249DB0-C8EF-21B1-6140-288EDFECFD10}"/>
          </ac:spMkLst>
        </pc:spChg>
        <pc:spChg chg="del">
          <ac:chgData name="SADIR AHMED ZIDAN" userId="a0c2c564-79ee-4c58-884d-5ab0e5297a7d" providerId="ADAL" clId="{60CF636D-C202-41DE-80A7-7285FCECC2CA}" dt="2023-08-14T08:42:40.162" v="885" actId="478"/>
          <ac:spMkLst>
            <pc:docMk/>
            <pc:sldMk cId="2981619706" sldId="310"/>
            <ac:spMk id="3" creationId="{85864327-E514-544E-FD61-3A322AEE9043}"/>
          </ac:spMkLst>
        </pc:spChg>
        <pc:spChg chg="mod">
          <ac:chgData name="SADIR AHMED ZIDAN" userId="a0c2c564-79ee-4c58-884d-5ab0e5297a7d" providerId="ADAL" clId="{60CF636D-C202-41DE-80A7-7285FCECC2CA}" dt="2023-08-14T08:44:55.485" v="916" actId="1076"/>
          <ac:spMkLst>
            <pc:docMk/>
            <pc:sldMk cId="2981619706" sldId="310"/>
            <ac:spMk id="4" creationId="{66CB38FA-47B0-CC33-4ABF-54C831608001}"/>
          </ac:spMkLst>
        </pc:spChg>
        <pc:spChg chg="del">
          <ac:chgData name="SADIR AHMED ZIDAN" userId="a0c2c564-79ee-4c58-884d-5ab0e5297a7d" providerId="ADAL" clId="{60CF636D-C202-41DE-80A7-7285FCECC2CA}" dt="2023-08-14T07:34:51.206" v="687" actId="478"/>
          <ac:spMkLst>
            <pc:docMk/>
            <pc:sldMk cId="2981619706" sldId="310"/>
            <ac:spMk id="5" creationId="{DDA4D355-31FE-2F2E-8E14-3DE50BA39938}"/>
          </ac:spMkLst>
        </pc:spChg>
        <pc:spChg chg="add mod">
          <ac:chgData name="SADIR AHMED ZIDAN" userId="a0c2c564-79ee-4c58-884d-5ab0e5297a7d" providerId="ADAL" clId="{60CF636D-C202-41DE-80A7-7285FCECC2CA}" dt="2023-08-14T08:47:43.922" v="971" actId="14100"/>
          <ac:spMkLst>
            <pc:docMk/>
            <pc:sldMk cId="2981619706" sldId="310"/>
            <ac:spMk id="6" creationId="{33367509-010C-27CF-D8D6-1967BCEDFC5A}"/>
          </ac:spMkLst>
        </pc:spChg>
        <pc:spChg chg="add mod">
          <ac:chgData name="SADIR AHMED ZIDAN" userId="a0c2c564-79ee-4c58-884d-5ab0e5297a7d" providerId="ADAL" clId="{60CF636D-C202-41DE-80A7-7285FCECC2CA}" dt="2023-08-14T08:47:53.625" v="973" actId="1076"/>
          <ac:spMkLst>
            <pc:docMk/>
            <pc:sldMk cId="2981619706" sldId="310"/>
            <ac:spMk id="7" creationId="{8BD22B64-1E3B-10D4-3BFE-9BC0FF09826C}"/>
          </ac:spMkLst>
        </pc:spChg>
        <pc:picChg chg="add mod">
          <ac:chgData name="SADIR AHMED ZIDAN" userId="a0c2c564-79ee-4c58-884d-5ab0e5297a7d" providerId="ADAL" clId="{60CF636D-C202-41DE-80A7-7285FCECC2CA}" dt="2023-08-14T08:49:21.942" v="982" actId="1076"/>
          <ac:picMkLst>
            <pc:docMk/>
            <pc:sldMk cId="2981619706" sldId="310"/>
            <ac:picMk id="9" creationId="{33B032FC-7D74-B964-3BDD-120897AC02F2}"/>
          </ac:picMkLst>
        </pc:picChg>
      </pc:sldChg>
      <pc:sldChg chg="addSp delSp modSp add mod">
        <pc:chgData name="SADIR AHMED ZIDAN" userId="a0c2c564-79ee-4c58-884d-5ab0e5297a7d" providerId="ADAL" clId="{60CF636D-C202-41DE-80A7-7285FCECC2CA}" dt="2023-08-14T09:10:20.550" v="1134" actId="1076"/>
        <pc:sldMkLst>
          <pc:docMk/>
          <pc:sldMk cId="4029572844" sldId="311"/>
        </pc:sldMkLst>
        <pc:spChg chg="mod">
          <ac:chgData name="SADIR AHMED ZIDAN" userId="a0c2c564-79ee-4c58-884d-5ab0e5297a7d" providerId="ADAL" clId="{60CF636D-C202-41DE-80A7-7285FCECC2CA}" dt="2023-08-14T09:10:20.550" v="1134" actId="1076"/>
          <ac:spMkLst>
            <pc:docMk/>
            <pc:sldMk cId="4029572844" sldId="311"/>
            <ac:spMk id="2" creationId="{8A249DB0-C8EF-21B1-6140-288EDFECFD10}"/>
          </ac:spMkLst>
        </pc:spChg>
        <pc:spChg chg="mod">
          <ac:chgData name="SADIR AHMED ZIDAN" userId="a0c2c564-79ee-4c58-884d-5ab0e5297a7d" providerId="ADAL" clId="{60CF636D-C202-41DE-80A7-7285FCECC2CA}" dt="2023-08-14T08:52:54.693" v="1040" actId="1076"/>
          <ac:spMkLst>
            <pc:docMk/>
            <pc:sldMk cId="4029572844" sldId="311"/>
            <ac:spMk id="3" creationId="{85864327-E514-544E-FD61-3A322AEE9043}"/>
          </ac:spMkLst>
        </pc:spChg>
        <pc:spChg chg="mod">
          <ac:chgData name="SADIR AHMED ZIDAN" userId="a0c2c564-79ee-4c58-884d-5ab0e5297a7d" providerId="ADAL" clId="{60CF636D-C202-41DE-80A7-7285FCECC2CA}" dt="2023-08-14T07:32:09.686" v="665" actId="2711"/>
          <ac:spMkLst>
            <pc:docMk/>
            <pc:sldMk cId="4029572844" sldId="311"/>
            <ac:spMk id="4" creationId="{66CB38FA-47B0-CC33-4ABF-54C831608001}"/>
          </ac:spMkLst>
        </pc:spChg>
        <pc:spChg chg="del">
          <ac:chgData name="SADIR AHMED ZIDAN" userId="a0c2c564-79ee-4c58-884d-5ab0e5297a7d" providerId="ADAL" clId="{60CF636D-C202-41DE-80A7-7285FCECC2CA}" dt="2023-08-14T07:34:55.958" v="688" actId="478"/>
          <ac:spMkLst>
            <pc:docMk/>
            <pc:sldMk cId="4029572844" sldId="311"/>
            <ac:spMk id="5" creationId="{DDA4D355-31FE-2F2E-8E14-3DE50BA39938}"/>
          </ac:spMkLst>
        </pc:spChg>
        <pc:picChg chg="add mod">
          <ac:chgData name="SADIR AHMED ZIDAN" userId="a0c2c564-79ee-4c58-884d-5ab0e5297a7d" providerId="ADAL" clId="{60CF636D-C202-41DE-80A7-7285FCECC2CA}" dt="2023-08-14T09:10:11.263" v="1133" actId="1076"/>
          <ac:picMkLst>
            <pc:docMk/>
            <pc:sldMk cId="4029572844" sldId="311"/>
            <ac:picMk id="6" creationId="{D5107F52-3C78-950E-0352-D782C3B934F5}"/>
          </ac:picMkLst>
        </pc:picChg>
      </pc:sldChg>
      <pc:sldChg chg="delSp modSp add mod">
        <pc:chgData name="SADIR AHMED ZIDAN" userId="a0c2c564-79ee-4c58-884d-5ab0e5297a7d" providerId="ADAL" clId="{60CF636D-C202-41DE-80A7-7285FCECC2CA}" dt="2023-08-14T07:35:00.219" v="689" actId="478"/>
        <pc:sldMkLst>
          <pc:docMk/>
          <pc:sldMk cId="629283369" sldId="312"/>
        </pc:sldMkLst>
        <pc:spChg chg="mod">
          <ac:chgData name="SADIR AHMED ZIDAN" userId="a0c2c564-79ee-4c58-884d-5ab0e5297a7d" providerId="ADAL" clId="{60CF636D-C202-41DE-80A7-7285FCECC2CA}" dt="2023-08-14T07:32:25.860" v="666" actId="2711"/>
          <ac:spMkLst>
            <pc:docMk/>
            <pc:sldMk cId="629283369" sldId="312"/>
            <ac:spMk id="4" creationId="{66CB38FA-47B0-CC33-4ABF-54C831608001}"/>
          </ac:spMkLst>
        </pc:spChg>
        <pc:spChg chg="del">
          <ac:chgData name="SADIR AHMED ZIDAN" userId="a0c2c564-79ee-4c58-884d-5ab0e5297a7d" providerId="ADAL" clId="{60CF636D-C202-41DE-80A7-7285FCECC2CA}" dt="2023-08-14T07:35:00.219" v="689" actId="478"/>
          <ac:spMkLst>
            <pc:docMk/>
            <pc:sldMk cId="629283369" sldId="312"/>
            <ac:spMk id="5" creationId="{DDA4D355-31FE-2F2E-8E14-3DE50BA39938}"/>
          </ac:spMkLst>
        </pc:spChg>
      </pc:sldChg>
      <pc:sldChg chg="addSp delSp modSp add mod">
        <pc:chgData name="SADIR AHMED ZIDAN" userId="a0c2c564-79ee-4c58-884d-5ab0e5297a7d" providerId="ADAL" clId="{60CF636D-C202-41DE-80A7-7285FCECC2CA}" dt="2023-08-14T07:42:53.606" v="802" actId="1076"/>
        <pc:sldMkLst>
          <pc:docMk/>
          <pc:sldMk cId="2868241585" sldId="313"/>
        </pc:sldMkLst>
        <pc:spChg chg="mod">
          <ac:chgData name="SADIR AHMED ZIDAN" userId="a0c2c564-79ee-4c58-884d-5ab0e5297a7d" providerId="ADAL" clId="{60CF636D-C202-41DE-80A7-7285FCECC2CA}" dt="2023-08-14T07:40:10.420" v="771" actId="1076"/>
          <ac:spMkLst>
            <pc:docMk/>
            <pc:sldMk cId="2868241585" sldId="313"/>
            <ac:spMk id="2" creationId="{8A249DB0-C8EF-21B1-6140-288EDFECFD10}"/>
          </ac:spMkLst>
        </pc:spChg>
        <pc:spChg chg="del mod">
          <ac:chgData name="SADIR AHMED ZIDAN" userId="a0c2c564-79ee-4c58-884d-5ab0e5297a7d" providerId="ADAL" clId="{60CF636D-C202-41DE-80A7-7285FCECC2CA}" dt="2023-08-14T07:39:10.782" v="745" actId="478"/>
          <ac:spMkLst>
            <pc:docMk/>
            <pc:sldMk cId="2868241585" sldId="313"/>
            <ac:spMk id="3" creationId="{85864327-E514-544E-FD61-3A322AEE9043}"/>
          </ac:spMkLst>
        </pc:spChg>
        <pc:spChg chg="mod">
          <ac:chgData name="SADIR AHMED ZIDAN" userId="a0c2c564-79ee-4c58-884d-5ab0e5297a7d" providerId="ADAL" clId="{60CF636D-C202-41DE-80A7-7285FCECC2CA}" dt="2023-08-14T07:33:56.582" v="679" actId="20577"/>
          <ac:spMkLst>
            <pc:docMk/>
            <pc:sldMk cId="2868241585" sldId="313"/>
            <ac:spMk id="4" creationId="{66CB38FA-47B0-CC33-4ABF-54C831608001}"/>
          </ac:spMkLst>
        </pc:spChg>
        <pc:spChg chg="del mod">
          <ac:chgData name="SADIR AHMED ZIDAN" userId="a0c2c564-79ee-4c58-884d-5ab0e5297a7d" providerId="ADAL" clId="{60CF636D-C202-41DE-80A7-7285FCECC2CA}" dt="2023-08-14T07:39:20.029" v="748" actId="478"/>
          <ac:spMkLst>
            <pc:docMk/>
            <pc:sldMk cId="2868241585" sldId="313"/>
            <ac:spMk id="5" creationId="{DDA4D355-31FE-2F2E-8E14-3DE50BA39938}"/>
          </ac:spMkLst>
        </pc:spChg>
        <pc:spChg chg="add del mod">
          <ac:chgData name="SADIR AHMED ZIDAN" userId="a0c2c564-79ee-4c58-884d-5ab0e5297a7d" providerId="ADAL" clId="{60CF636D-C202-41DE-80A7-7285FCECC2CA}" dt="2023-08-14T07:39:14.300" v="746" actId="478"/>
          <ac:spMkLst>
            <pc:docMk/>
            <pc:sldMk cId="2868241585" sldId="313"/>
            <ac:spMk id="7" creationId="{0994E62F-F0C1-D9D9-AA86-6DA02C9CC214}"/>
          </ac:spMkLst>
        </pc:spChg>
        <pc:picChg chg="add mod">
          <ac:chgData name="SADIR AHMED ZIDAN" userId="a0c2c564-79ee-4c58-884d-5ab0e5297a7d" providerId="ADAL" clId="{60CF636D-C202-41DE-80A7-7285FCECC2CA}" dt="2023-08-14T07:41:45.276" v="786" actId="1076"/>
          <ac:picMkLst>
            <pc:docMk/>
            <pc:sldMk cId="2868241585" sldId="313"/>
            <ac:picMk id="8" creationId="{1FB253D9-1047-DA38-B49F-F44CAF254001}"/>
          </ac:picMkLst>
        </pc:picChg>
        <pc:picChg chg="add mod">
          <ac:chgData name="SADIR AHMED ZIDAN" userId="a0c2c564-79ee-4c58-884d-5ab0e5297a7d" providerId="ADAL" clId="{60CF636D-C202-41DE-80A7-7285FCECC2CA}" dt="2023-08-14T07:42:46.328" v="799" actId="1076"/>
          <ac:picMkLst>
            <pc:docMk/>
            <pc:sldMk cId="2868241585" sldId="313"/>
            <ac:picMk id="9" creationId="{574DB6CD-9855-5423-AC46-76FBD6BCB6DF}"/>
          </ac:picMkLst>
        </pc:picChg>
        <pc:picChg chg="add mod">
          <ac:chgData name="SADIR AHMED ZIDAN" userId="a0c2c564-79ee-4c58-884d-5ab0e5297a7d" providerId="ADAL" clId="{60CF636D-C202-41DE-80A7-7285FCECC2CA}" dt="2023-08-14T07:42:53.606" v="802" actId="1076"/>
          <ac:picMkLst>
            <pc:docMk/>
            <pc:sldMk cId="2868241585" sldId="313"/>
            <ac:picMk id="10" creationId="{31F83470-8A76-4890-D1AA-25AA89928B1A}"/>
          </ac:picMkLst>
        </pc:picChg>
        <pc:picChg chg="add mod">
          <ac:chgData name="SADIR AHMED ZIDAN" userId="a0c2c564-79ee-4c58-884d-5ab0e5297a7d" providerId="ADAL" clId="{60CF636D-C202-41DE-80A7-7285FCECC2CA}" dt="2023-08-14T07:42:51.391" v="801" actId="1076"/>
          <ac:picMkLst>
            <pc:docMk/>
            <pc:sldMk cId="2868241585" sldId="313"/>
            <ac:picMk id="11" creationId="{7A37FBE3-8B64-5EA4-938A-E6AD527F2D3A}"/>
          </ac:picMkLst>
        </pc:picChg>
        <pc:picChg chg="add mod">
          <ac:chgData name="SADIR AHMED ZIDAN" userId="a0c2c564-79ee-4c58-884d-5ab0e5297a7d" providerId="ADAL" clId="{60CF636D-C202-41DE-80A7-7285FCECC2CA}" dt="2023-08-14T07:42:48.939" v="800" actId="1076"/>
          <ac:picMkLst>
            <pc:docMk/>
            <pc:sldMk cId="2868241585" sldId="313"/>
            <ac:picMk id="12" creationId="{1193F0AF-9E55-0B30-358A-6C77755355B2}"/>
          </ac:picMkLst>
        </pc:picChg>
      </pc:sldChg>
      <pc:sldChg chg="delSp add mod">
        <pc:chgData name="SADIR AHMED ZIDAN" userId="a0c2c564-79ee-4c58-884d-5ab0e5297a7d" providerId="ADAL" clId="{60CF636D-C202-41DE-80A7-7285FCECC2CA}" dt="2023-08-14T07:35:05.808" v="690" actId="478"/>
        <pc:sldMkLst>
          <pc:docMk/>
          <pc:sldMk cId="1921296055" sldId="314"/>
        </pc:sldMkLst>
        <pc:spChg chg="del">
          <ac:chgData name="SADIR AHMED ZIDAN" userId="a0c2c564-79ee-4c58-884d-5ab0e5297a7d" providerId="ADAL" clId="{60CF636D-C202-41DE-80A7-7285FCECC2CA}" dt="2023-08-14T07:35:05.808" v="690" actId="478"/>
          <ac:spMkLst>
            <pc:docMk/>
            <pc:sldMk cId="1921296055" sldId="314"/>
            <ac:spMk id="5" creationId="{DDA4D355-31FE-2F2E-8E14-3DE50BA39938}"/>
          </ac:spMkLst>
        </pc:spChg>
      </pc:sldChg>
      <pc:sldChg chg="addSp delSp modSp add mod">
        <pc:chgData name="SADIR AHMED ZIDAN" userId="a0c2c564-79ee-4c58-884d-5ab0e5297a7d" providerId="ADAL" clId="{60CF636D-C202-41DE-80A7-7285FCECC2CA}" dt="2023-08-14T08:41:18.704" v="869" actId="1076"/>
        <pc:sldMkLst>
          <pc:docMk/>
          <pc:sldMk cId="2821302654" sldId="315"/>
        </pc:sldMkLst>
        <pc:spChg chg="del">
          <ac:chgData name="SADIR AHMED ZIDAN" userId="a0c2c564-79ee-4c58-884d-5ab0e5297a7d" providerId="ADAL" clId="{60CF636D-C202-41DE-80A7-7285FCECC2CA}" dt="2023-08-14T07:38:31.041" v="729" actId="478"/>
          <ac:spMkLst>
            <pc:docMk/>
            <pc:sldMk cId="2821302654" sldId="315"/>
            <ac:spMk id="2" creationId="{8A249DB0-C8EF-21B1-6140-288EDFECFD10}"/>
          </ac:spMkLst>
        </pc:spChg>
        <pc:spChg chg="mod">
          <ac:chgData name="SADIR AHMED ZIDAN" userId="a0c2c564-79ee-4c58-884d-5ab0e5297a7d" providerId="ADAL" clId="{60CF636D-C202-41DE-80A7-7285FCECC2CA}" dt="2023-08-14T07:39:01.223" v="744" actId="1076"/>
          <ac:spMkLst>
            <pc:docMk/>
            <pc:sldMk cId="2821302654" sldId="315"/>
            <ac:spMk id="3" creationId="{85864327-E514-544E-FD61-3A322AEE9043}"/>
          </ac:spMkLst>
        </pc:spChg>
        <pc:spChg chg="del">
          <ac:chgData name="SADIR AHMED ZIDAN" userId="a0c2c564-79ee-4c58-884d-5ab0e5297a7d" providerId="ADAL" clId="{60CF636D-C202-41DE-80A7-7285FCECC2CA}" dt="2023-08-14T08:35:25.546" v="842" actId="478"/>
          <ac:spMkLst>
            <pc:docMk/>
            <pc:sldMk cId="2821302654" sldId="315"/>
            <ac:spMk id="5" creationId="{DDA4D355-31FE-2F2E-8E14-3DE50BA39938}"/>
          </ac:spMkLst>
        </pc:spChg>
        <pc:spChg chg="add del mod">
          <ac:chgData name="SADIR AHMED ZIDAN" userId="a0c2c564-79ee-4c58-884d-5ab0e5297a7d" providerId="ADAL" clId="{60CF636D-C202-41DE-80A7-7285FCECC2CA}" dt="2023-08-14T07:38:33.116" v="730" actId="478"/>
          <ac:spMkLst>
            <pc:docMk/>
            <pc:sldMk cId="2821302654" sldId="315"/>
            <ac:spMk id="7" creationId="{BDB55DF0-52B7-9100-31C2-07AC8F619152}"/>
          </ac:spMkLst>
        </pc:spChg>
        <pc:picChg chg="add mod">
          <ac:chgData name="SADIR AHMED ZIDAN" userId="a0c2c564-79ee-4c58-884d-5ab0e5297a7d" providerId="ADAL" clId="{60CF636D-C202-41DE-80A7-7285FCECC2CA}" dt="2023-08-14T08:36:45.139" v="852" actId="14100"/>
          <ac:picMkLst>
            <pc:docMk/>
            <pc:sldMk cId="2821302654" sldId="315"/>
            <ac:picMk id="1026" creationId="{B90E70B6-291B-C691-8C8E-5F5C15FB131A}"/>
          </ac:picMkLst>
        </pc:picChg>
        <pc:picChg chg="add del mod">
          <ac:chgData name="SADIR AHMED ZIDAN" userId="a0c2c564-79ee-4c58-884d-5ab0e5297a7d" providerId="ADAL" clId="{60CF636D-C202-41DE-80A7-7285FCECC2CA}" dt="2023-08-14T08:36:45.642" v="853"/>
          <ac:picMkLst>
            <pc:docMk/>
            <pc:sldMk cId="2821302654" sldId="315"/>
            <ac:picMk id="1028" creationId="{92E66740-B405-0275-78D6-E9365E443CCF}"/>
          </ac:picMkLst>
        </pc:picChg>
        <pc:picChg chg="add mod">
          <ac:chgData name="SADIR AHMED ZIDAN" userId="a0c2c564-79ee-4c58-884d-5ab0e5297a7d" providerId="ADAL" clId="{60CF636D-C202-41DE-80A7-7285FCECC2CA}" dt="2023-08-14T08:36:56.108" v="856" actId="1076"/>
          <ac:picMkLst>
            <pc:docMk/>
            <pc:sldMk cId="2821302654" sldId="315"/>
            <ac:picMk id="1030" creationId="{21CE98EF-D271-261B-9F00-7B4EACE0B336}"/>
          </ac:picMkLst>
        </pc:picChg>
        <pc:picChg chg="add mod">
          <ac:chgData name="SADIR AHMED ZIDAN" userId="a0c2c564-79ee-4c58-884d-5ab0e5297a7d" providerId="ADAL" clId="{60CF636D-C202-41DE-80A7-7285FCECC2CA}" dt="2023-08-14T08:37:20.859" v="859" actId="14100"/>
          <ac:picMkLst>
            <pc:docMk/>
            <pc:sldMk cId="2821302654" sldId="315"/>
            <ac:picMk id="1032" creationId="{650C7876-BCB4-591F-2496-8E81A28CEEE9}"/>
          </ac:picMkLst>
        </pc:picChg>
        <pc:picChg chg="add mod">
          <ac:chgData name="SADIR AHMED ZIDAN" userId="a0c2c564-79ee-4c58-884d-5ab0e5297a7d" providerId="ADAL" clId="{60CF636D-C202-41DE-80A7-7285FCECC2CA}" dt="2023-08-14T08:41:18.704" v="869" actId="1076"/>
          <ac:picMkLst>
            <pc:docMk/>
            <pc:sldMk cId="2821302654" sldId="315"/>
            <ac:picMk id="1034" creationId="{F5C299EE-6BB0-A607-3717-AABA9D650FBF}"/>
          </ac:picMkLst>
        </pc:picChg>
      </pc:sldChg>
      <pc:sldChg chg="modSp add del mod">
        <pc:chgData name="SADIR AHMED ZIDAN" userId="a0c2c564-79ee-4c58-884d-5ab0e5297a7d" providerId="ADAL" clId="{60CF636D-C202-41DE-80A7-7285FCECC2CA}" dt="2023-08-14T09:32:51.182" v="1609" actId="47"/>
        <pc:sldMkLst>
          <pc:docMk/>
          <pc:sldMk cId="3364049660" sldId="316"/>
        </pc:sldMkLst>
        <pc:spChg chg="mod">
          <ac:chgData name="SADIR AHMED ZIDAN" userId="a0c2c564-79ee-4c58-884d-5ab0e5297a7d" providerId="ADAL" clId="{60CF636D-C202-41DE-80A7-7285FCECC2CA}" dt="2023-08-14T07:45:58.678" v="840" actId="20577"/>
          <ac:spMkLst>
            <pc:docMk/>
            <pc:sldMk cId="3364049660" sldId="316"/>
            <ac:spMk id="132" creationId="{00000000-0000-0000-0000-000000000000}"/>
          </ac:spMkLst>
        </pc:spChg>
      </pc:sldChg>
      <pc:sldChg chg="addSp delSp modSp add mod">
        <pc:chgData name="SADIR AHMED ZIDAN" userId="a0c2c564-79ee-4c58-884d-5ab0e5297a7d" providerId="ADAL" clId="{60CF636D-C202-41DE-80A7-7285FCECC2CA}" dt="2023-08-14T09:12:42.036" v="1278" actId="1076"/>
        <pc:sldMkLst>
          <pc:docMk/>
          <pc:sldMk cId="3441831285" sldId="317"/>
        </pc:sldMkLst>
        <pc:spChg chg="mod">
          <ac:chgData name="SADIR AHMED ZIDAN" userId="a0c2c564-79ee-4c58-884d-5ab0e5297a7d" providerId="ADAL" clId="{60CF636D-C202-41DE-80A7-7285FCECC2CA}" dt="2023-08-14T09:12:42.036" v="1278" actId="1076"/>
          <ac:spMkLst>
            <pc:docMk/>
            <pc:sldMk cId="3441831285" sldId="317"/>
            <ac:spMk id="2" creationId="{8A249DB0-C8EF-21B1-6140-288EDFECFD10}"/>
          </ac:spMkLst>
        </pc:spChg>
        <pc:spChg chg="mod">
          <ac:chgData name="SADIR AHMED ZIDAN" userId="a0c2c564-79ee-4c58-884d-5ab0e5297a7d" providerId="ADAL" clId="{60CF636D-C202-41DE-80A7-7285FCECC2CA}" dt="2023-08-14T09:09:21.291" v="1126" actId="1076"/>
          <ac:spMkLst>
            <pc:docMk/>
            <pc:sldMk cId="3441831285" sldId="317"/>
            <ac:spMk id="3" creationId="{85864327-E514-544E-FD61-3A322AEE9043}"/>
          </ac:spMkLst>
        </pc:spChg>
        <pc:spChg chg="mod">
          <ac:chgData name="SADIR AHMED ZIDAN" userId="a0c2c564-79ee-4c58-884d-5ab0e5297a7d" providerId="ADAL" clId="{60CF636D-C202-41DE-80A7-7285FCECC2CA}" dt="2023-08-14T09:03:27.609" v="1061" actId="1076"/>
          <ac:spMkLst>
            <pc:docMk/>
            <pc:sldMk cId="3441831285" sldId="317"/>
            <ac:spMk id="4" creationId="{66CB38FA-47B0-CC33-4ABF-54C831608001}"/>
          </ac:spMkLst>
        </pc:spChg>
        <pc:picChg chg="add mod">
          <ac:chgData name="SADIR AHMED ZIDAN" userId="a0c2c564-79ee-4c58-884d-5ab0e5297a7d" providerId="ADAL" clId="{60CF636D-C202-41DE-80A7-7285FCECC2CA}" dt="2023-08-14T09:09:51.311" v="1132" actId="1076"/>
          <ac:picMkLst>
            <pc:docMk/>
            <pc:sldMk cId="3441831285" sldId="317"/>
            <ac:picMk id="5" creationId="{15334FDE-EA1E-B7E6-D1A0-2A9D3F1AA9BD}"/>
          </ac:picMkLst>
        </pc:picChg>
        <pc:picChg chg="del">
          <ac:chgData name="SADIR AHMED ZIDAN" userId="a0c2c564-79ee-4c58-884d-5ab0e5297a7d" providerId="ADAL" clId="{60CF636D-C202-41DE-80A7-7285FCECC2CA}" dt="2023-08-14T09:02:55.598" v="1051" actId="478"/>
          <ac:picMkLst>
            <pc:docMk/>
            <pc:sldMk cId="3441831285" sldId="317"/>
            <ac:picMk id="6" creationId="{D5107F52-3C78-950E-0352-D782C3B934F5}"/>
          </ac:picMkLst>
        </pc:picChg>
      </pc:sldChg>
      <pc:sldChg chg="addSp delSp modSp add mod">
        <pc:chgData name="SADIR AHMED ZIDAN" userId="a0c2c564-79ee-4c58-884d-5ab0e5297a7d" providerId="ADAL" clId="{60CF636D-C202-41DE-80A7-7285FCECC2CA}" dt="2023-08-14T10:50:23.764" v="2230" actId="1076"/>
        <pc:sldMkLst>
          <pc:docMk/>
          <pc:sldMk cId="798709354" sldId="318"/>
        </pc:sldMkLst>
        <pc:spChg chg="mod">
          <ac:chgData name="SADIR AHMED ZIDAN" userId="a0c2c564-79ee-4c58-884d-5ab0e5297a7d" providerId="ADAL" clId="{60CF636D-C202-41DE-80A7-7285FCECC2CA}" dt="2023-08-14T10:49:54.144" v="2225" actId="1076"/>
          <ac:spMkLst>
            <pc:docMk/>
            <pc:sldMk cId="798709354" sldId="318"/>
            <ac:spMk id="2" creationId="{48375A4F-077B-ED01-1446-C7CDB009F5B2}"/>
          </ac:spMkLst>
        </pc:spChg>
        <pc:picChg chg="add mod">
          <ac:chgData name="SADIR AHMED ZIDAN" userId="a0c2c564-79ee-4c58-884d-5ab0e5297a7d" providerId="ADAL" clId="{60CF636D-C202-41DE-80A7-7285FCECC2CA}" dt="2023-08-14T10:50:23.764" v="2230" actId="1076"/>
          <ac:picMkLst>
            <pc:docMk/>
            <pc:sldMk cId="798709354" sldId="318"/>
            <ac:picMk id="4" creationId="{2FEE3040-893A-BF0E-09ED-771A7351F8B7}"/>
          </ac:picMkLst>
        </pc:picChg>
        <pc:picChg chg="del">
          <ac:chgData name="SADIR AHMED ZIDAN" userId="a0c2c564-79ee-4c58-884d-5ab0e5297a7d" providerId="ADAL" clId="{60CF636D-C202-41DE-80A7-7285FCECC2CA}" dt="2023-08-14T10:05:25.513" v="2210" actId="478"/>
          <ac:picMkLst>
            <pc:docMk/>
            <pc:sldMk cId="798709354" sldId="318"/>
            <ac:picMk id="2052" creationId="{3345655E-E892-4A84-9A65-824F6A5FFA30}"/>
          </ac:picMkLst>
        </pc:picChg>
        <pc:picChg chg="add del mod">
          <ac:chgData name="SADIR AHMED ZIDAN" userId="a0c2c564-79ee-4c58-884d-5ab0e5297a7d" providerId="ADAL" clId="{60CF636D-C202-41DE-80A7-7285FCECC2CA}" dt="2023-08-14T10:09:17.305" v="2215" actId="478"/>
          <ac:picMkLst>
            <pc:docMk/>
            <pc:sldMk cId="798709354" sldId="318"/>
            <ac:picMk id="4098" creationId="{02B7E84B-925F-8E99-5268-D130D1C25110}"/>
          </ac:picMkLst>
        </pc:picChg>
        <pc:picChg chg="add del">
          <ac:chgData name="SADIR AHMED ZIDAN" userId="a0c2c564-79ee-4c58-884d-5ab0e5297a7d" providerId="ADAL" clId="{60CF636D-C202-41DE-80A7-7285FCECC2CA}" dt="2023-08-14T10:09:17.305" v="2215" actId="478"/>
          <ac:picMkLst>
            <pc:docMk/>
            <pc:sldMk cId="798709354" sldId="318"/>
            <ac:picMk id="4100" creationId="{F5AF0BA7-77C1-DB1C-4171-6788D826FAB2}"/>
          </ac:picMkLst>
        </pc:picChg>
        <pc:picChg chg="add del mod">
          <ac:chgData name="SADIR AHMED ZIDAN" userId="a0c2c564-79ee-4c58-884d-5ab0e5297a7d" providerId="ADAL" clId="{60CF636D-C202-41DE-80A7-7285FCECC2CA}" dt="2023-08-14T10:49:37.066" v="2219" actId="478"/>
          <ac:picMkLst>
            <pc:docMk/>
            <pc:sldMk cId="798709354" sldId="318"/>
            <ac:picMk id="4102" creationId="{FC378A12-2CEE-5DFB-BBC7-F9707416EC73}"/>
          </ac:picMkLst>
        </pc:picChg>
      </pc:sldChg>
      <pc:sldChg chg="add del">
        <pc:chgData name="SADIR AHMED ZIDAN" userId="a0c2c564-79ee-4c58-884d-5ab0e5297a7d" providerId="ADAL" clId="{60CF636D-C202-41DE-80A7-7285FCECC2CA}" dt="2023-08-14T10:50:47.811" v="2232" actId="47"/>
        <pc:sldMkLst>
          <pc:docMk/>
          <pc:sldMk cId="2192014856" sldId="319"/>
        </pc:sldMkLst>
      </pc:sldChg>
      <pc:sldMasterChg chg="delSldLayout">
        <pc:chgData name="SADIR AHMED ZIDAN" userId="a0c2c564-79ee-4c58-884d-5ab0e5297a7d" providerId="ADAL" clId="{60CF636D-C202-41DE-80A7-7285FCECC2CA}" dt="2023-08-14T07:09:41.811" v="398" actId="47"/>
        <pc:sldMasterMkLst>
          <pc:docMk/>
          <pc:sldMasterMk cId="0" sldId="2147483658"/>
        </pc:sldMasterMkLst>
        <pc:sldLayoutChg chg="del">
          <pc:chgData name="SADIR AHMED ZIDAN" userId="a0c2c564-79ee-4c58-884d-5ab0e5297a7d" providerId="ADAL" clId="{60CF636D-C202-41DE-80A7-7285FCECC2CA}" dt="2023-08-14T07:09:41.811" v="398" actId="47"/>
          <pc:sldLayoutMkLst>
            <pc:docMk/>
            <pc:sldMasterMk cId="0" sldId="2147483658"/>
            <pc:sldLayoutMk cId="0" sldId="214748365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0821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412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6567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2416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is our final model , which we are proposing to build after hardware and software setup. Our design offers a camera on the dashboard behind the </a:t>
            </a:r>
            <a:r>
              <a:rPr lang="en-US" dirty="0" err="1"/>
              <a:t>stearing</a:t>
            </a:r>
            <a:r>
              <a:rPr lang="en-US" dirty="0"/>
              <a:t> and in a place from where the eyes of the driver will be clearly visible. Inside the dashboard there will be an Arduino which will be programmed with machine learning code. Through the program , the Arduino will receive pictures frame and it will process through the program. And the result will be shown in the driver and passenger display. While the frame will show continuous close eyes, the display will show eyes closed in both displays and the buzzer will turn on for both driver and passenger. Also the led will be blinking..</a:t>
            </a:r>
            <a:endParaRPr dirty="0"/>
          </a:p>
        </p:txBody>
      </p:sp>
    </p:spTree>
    <p:extLst>
      <p:ext uri="{BB962C8B-B14F-4D97-AF65-F5344CB8AC3E}">
        <p14:creationId xmlns:p14="http://schemas.microsoft.com/office/powerpoint/2010/main" val="3299252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2009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8451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sp>
        <p:nvSpPr>
          <p:cNvPr id="27" name="Google Shape;27;p5"/>
          <p:cNvSpPr/>
          <p:nvPr/>
        </p:nvSpPr>
        <p:spPr>
          <a:xfrm>
            <a:off x="100" y="0"/>
            <a:ext cx="9144000" cy="796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1777275" y="522975"/>
            <a:ext cx="5589600" cy="546900"/>
          </a:xfrm>
          <a:prstGeom prst="rect">
            <a:avLst/>
          </a:prstGeom>
          <a:noFill/>
          <a:ln w="9525" cap="flat"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30" name="Google Shape;30;p5"/>
          <p:cNvSpPr txBox="1">
            <a:spLocks noGrp="1"/>
          </p:cNvSpPr>
          <p:nvPr>
            <p:ph type="body" idx="1"/>
          </p:nvPr>
        </p:nvSpPr>
        <p:spPr>
          <a:xfrm>
            <a:off x="457200" y="1403306"/>
            <a:ext cx="8229600" cy="3522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31" name="Google Shape;31;p5"/>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p:nvPr/>
        </p:nvSpPr>
        <p:spPr>
          <a:xfrm>
            <a:off x="100" y="0"/>
            <a:ext cx="9144000" cy="796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a:off x="1777275" y="522975"/>
            <a:ext cx="5589600" cy="546900"/>
          </a:xfrm>
          <a:prstGeom prst="rect">
            <a:avLst/>
          </a:prstGeom>
          <a:noFill/>
          <a:ln w="9525" cap="flat"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body" idx="1"/>
          </p:nvPr>
        </p:nvSpPr>
        <p:spPr>
          <a:xfrm>
            <a:off x="457200" y="1397363"/>
            <a:ext cx="3994500" cy="3528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4692274" y="1397363"/>
            <a:ext cx="3994500" cy="3528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7" name="Google Shape;37;p6"/>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8" name="Google Shape;38;p6"/>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9"/>
        <p:cNvGrpSpPr/>
        <p:nvPr/>
      </p:nvGrpSpPr>
      <p:grpSpPr>
        <a:xfrm>
          <a:off x="0" y="0"/>
          <a:ext cx="0" cy="0"/>
          <a:chOff x="0" y="0"/>
          <a:chExt cx="0" cy="0"/>
        </a:xfrm>
      </p:grpSpPr>
      <p:sp>
        <p:nvSpPr>
          <p:cNvPr id="40" name="Google Shape;40;p7"/>
          <p:cNvSpPr/>
          <p:nvPr/>
        </p:nvSpPr>
        <p:spPr>
          <a:xfrm>
            <a:off x="100" y="0"/>
            <a:ext cx="9144000" cy="796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p:nvPr/>
        </p:nvSpPr>
        <p:spPr>
          <a:xfrm>
            <a:off x="1777275" y="522975"/>
            <a:ext cx="5589600" cy="546900"/>
          </a:xfrm>
          <a:prstGeom prst="rect">
            <a:avLst/>
          </a:prstGeom>
          <a:noFill/>
          <a:ln w="9525" cap="flat"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txBox="1">
            <a:spLocks noGrp="1"/>
          </p:cNvSpPr>
          <p:nvPr>
            <p:ph type="body" idx="1"/>
          </p:nvPr>
        </p:nvSpPr>
        <p:spPr>
          <a:xfrm>
            <a:off x="457200" y="1462781"/>
            <a:ext cx="2631900" cy="3463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3" name="Google Shape;43;p7"/>
          <p:cNvSpPr txBox="1">
            <a:spLocks noGrp="1"/>
          </p:cNvSpPr>
          <p:nvPr>
            <p:ph type="body" idx="2"/>
          </p:nvPr>
        </p:nvSpPr>
        <p:spPr>
          <a:xfrm>
            <a:off x="3223964" y="1462781"/>
            <a:ext cx="2631900" cy="3463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4" name="Google Shape;44;p7"/>
          <p:cNvSpPr txBox="1">
            <a:spLocks noGrp="1"/>
          </p:cNvSpPr>
          <p:nvPr>
            <p:ph type="body" idx="3"/>
          </p:nvPr>
        </p:nvSpPr>
        <p:spPr>
          <a:xfrm>
            <a:off x="5990727" y="1462781"/>
            <a:ext cx="2631900" cy="3463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5" name="Google Shape;45;p7"/>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46" name="Google Shape;46;p7"/>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light" type="blank">
  <p:cSld name="BLANK">
    <p:bg>
      <p:bgPr>
        <a:solidFill>
          <a:schemeClr val="accent3"/>
        </a:solidFill>
        <a:effectLst/>
      </p:bgPr>
    </p:bg>
    <p:spTree>
      <p:nvGrpSpPr>
        <p:cNvPr id="1" name="Shape 56"/>
        <p:cNvGrpSpPr/>
        <p:nvPr/>
      </p:nvGrpSpPr>
      <p:grpSpPr>
        <a:xfrm>
          <a:off x="0" y="0"/>
          <a:ext cx="0" cy="0"/>
          <a:chOff x="0" y="0"/>
          <a:chExt cx="0" cy="0"/>
        </a:xfrm>
      </p:grpSpPr>
      <p:sp>
        <p:nvSpPr>
          <p:cNvPr id="57" name="Google Shape;57;p10"/>
          <p:cNvSpPr/>
          <p:nvPr/>
        </p:nvSpPr>
        <p:spPr>
          <a:xfrm>
            <a:off x="322800" y="328500"/>
            <a:ext cx="8498400" cy="44865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p:nvPr/>
        </p:nvSpPr>
        <p:spPr>
          <a:xfrm>
            <a:off x="385544" y="389475"/>
            <a:ext cx="8373000" cy="4364700"/>
          </a:xfrm>
          <a:prstGeom prst="rect">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0"/>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dk1"/>
        </a:solidFill>
        <a:effectLst/>
      </p:bgPr>
    </p:bg>
    <p:spTree>
      <p:nvGrpSpPr>
        <p:cNvPr id="1" name="Shape 60"/>
        <p:cNvGrpSpPr/>
        <p:nvPr/>
      </p:nvGrpSpPr>
      <p:grpSpPr>
        <a:xfrm>
          <a:off x="0" y="0"/>
          <a:ext cx="0" cy="0"/>
          <a:chOff x="0" y="0"/>
          <a:chExt cx="0" cy="0"/>
        </a:xfrm>
      </p:grpSpPr>
      <p:sp>
        <p:nvSpPr>
          <p:cNvPr id="61" name="Google Shape;61;p11"/>
          <p:cNvSpPr txBox="1">
            <a:spLocks noGrp="1"/>
          </p:cNvSpPr>
          <p:nvPr>
            <p:ph type="sldNum" idx="12"/>
          </p:nvPr>
        </p:nvSpPr>
        <p:spPr>
          <a:xfrm>
            <a:off x="4297650" y="4764749"/>
            <a:ext cx="548700" cy="302700"/>
          </a:xfrm>
          <a:prstGeom prst="rect">
            <a:avLst/>
          </a:prstGeom>
          <a:ln>
            <a:noFill/>
          </a:ln>
        </p:spPr>
        <p:txBody>
          <a:bodyPr spcFirstLastPara="1" wrap="square" lIns="91425" tIns="91425" rIns="91425" bIns="91425" anchor="t" anchorCtr="0">
            <a:noAutofit/>
          </a:bodyPr>
          <a:lstStyle>
            <a:lvl1pPr lvl="0">
              <a:buNone/>
              <a:defRPr>
                <a:solidFill>
                  <a:schemeClr val="accent3"/>
                </a:solidFill>
              </a:defRPr>
            </a:lvl1pPr>
            <a:lvl2pPr lvl="1">
              <a:buNone/>
              <a:defRPr>
                <a:solidFill>
                  <a:schemeClr val="accent3"/>
                </a:solidFill>
              </a:defRPr>
            </a:lvl2pPr>
            <a:lvl3pPr lvl="2">
              <a:buNone/>
              <a:defRPr>
                <a:solidFill>
                  <a:schemeClr val="accent3"/>
                </a:solidFill>
              </a:defRPr>
            </a:lvl3pPr>
            <a:lvl4pPr lvl="3">
              <a:buNone/>
              <a:defRPr>
                <a:solidFill>
                  <a:schemeClr val="accent3"/>
                </a:solidFill>
              </a:defRPr>
            </a:lvl4pPr>
            <a:lvl5pPr lvl="4">
              <a:buNone/>
              <a:defRPr>
                <a:solidFill>
                  <a:schemeClr val="accent3"/>
                </a:solidFill>
              </a:defRPr>
            </a:lvl5pPr>
            <a:lvl6pPr lvl="5">
              <a:buNone/>
              <a:defRPr>
                <a:solidFill>
                  <a:schemeClr val="accent3"/>
                </a:solidFill>
              </a:defRPr>
            </a:lvl6pPr>
            <a:lvl7pPr lvl="6">
              <a:buNone/>
              <a:defRPr>
                <a:solidFill>
                  <a:schemeClr val="accent3"/>
                </a:solidFill>
              </a:defRPr>
            </a:lvl7pPr>
            <a:lvl8pPr lvl="7">
              <a:buNone/>
              <a:defRPr>
                <a:solidFill>
                  <a:schemeClr val="accent3"/>
                </a:solidFill>
              </a:defRPr>
            </a:lvl8pPr>
            <a:lvl9pPr lvl="8">
              <a:buNone/>
              <a:defRPr>
                <a:solidFill>
                  <a:schemeClr val="accent3"/>
                </a:solidFill>
              </a:defRPr>
            </a:lvl9pPr>
          </a:lstStyle>
          <a:p>
            <a:pPr marL="0" lvl="0" indent="0" algn="ctr" rtl="0">
              <a:spcBef>
                <a:spcPts val="0"/>
              </a:spcBef>
              <a:spcAft>
                <a:spcPts val="0"/>
              </a:spcAft>
              <a:buNone/>
            </a:pPr>
            <a:fld id="{00000000-1234-1234-1234-123412341234}" type="slidenum">
              <a:rPr lang="en"/>
              <a:t>‹#›</a:t>
            </a:fld>
            <a:endParaRPr/>
          </a:p>
        </p:txBody>
      </p:sp>
      <p:sp>
        <p:nvSpPr>
          <p:cNvPr id="62" name="Google Shape;62;p11"/>
          <p:cNvSpPr/>
          <p:nvPr/>
        </p:nvSpPr>
        <p:spPr>
          <a:xfrm>
            <a:off x="322800" y="328500"/>
            <a:ext cx="8498400" cy="4486500"/>
          </a:xfrm>
          <a:prstGeom prst="rect">
            <a:avLst/>
          </a:prstGeom>
          <a:noFill/>
          <a:ln w="9525" cap="flat" cmpd="sng">
            <a:solidFill>
              <a:schemeClr val="accent3"/>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1"/>
          <p:cNvSpPr/>
          <p:nvPr/>
        </p:nvSpPr>
        <p:spPr>
          <a:xfrm>
            <a:off x="385544" y="389475"/>
            <a:ext cx="8373000" cy="4364700"/>
          </a:xfrm>
          <a:prstGeom prst="rect">
            <a:avLst/>
          </a:prstGeom>
          <a:noFill/>
          <a:ln w="28575" cap="flat" cmpd="sng">
            <a:solidFill>
              <a:schemeClr val="accent3"/>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810300" y="556800"/>
            <a:ext cx="5523600" cy="477900"/>
          </a:xfrm>
          <a:prstGeom prst="rect">
            <a:avLst/>
          </a:prstGeom>
          <a:solidFill>
            <a:schemeClr val="dk1"/>
          </a:solidFill>
          <a:ln>
            <a:noFill/>
          </a:ln>
        </p:spPr>
        <p:txBody>
          <a:bodyPr spcFirstLastPara="1" wrap="square" lIns="91425" tIns="91425" rIns="91425" bIns="91425" anchor="ctr" anchorCtr="0">
            <a:noAutofit/>
          </a:bodyPr>
          <a:lstStyle>
            <a:lvl1pPr lvl="0"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1pPr>
            <a:lvl2pPr lvl="1"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2pPr>
            <a:lvl3pPr lvl="2"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3pPr>
            <a:lvl4pPr lvl="3"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4pPr>
            <a:lvl5pPr lvl="4"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5pPr>
            <a:lvl6pPr lvl="5"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6pPr>
            <a:lvl7pPr lvl="6"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7pPr>
            <a:lvl8pPr lvl="7"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8pPr>
            <a:lvl9pPr lvl="8"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457200" y="1345100"/>
            <a:ext cx="8229600" cy="35808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dk1"/>
              </a:buClr>
              <a:buSzPts val="1800"/>
              <a:buFont typeface="Raleway"/>
              <a:buChar char="◉"/>
              <a:defRPr sz="2400">
                <a:solidFill>
                  <a:schemeClr val="dk1"/>
                </a:solidFill>
                <a:latin typeface="Raleway"/>
                <a:ea typeface="Raleway"/>
                <a:cs typeface="Raleway"/>
                <a:sym typeface="Raleway"/>
              </a:defRPr>
            </a:lvl1pPr>
            <a:lvl2pPr marL="914400" lvl="1"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2pPr>
            <a:lvl3pPr marL="1371600" lvl="2"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3pPr>
            <a:lvl4pPr marL="1828800" lvl="3"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4pPr>
            <a:lvl5pPr marL="2286000" lvl="4"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5pPr>
            <a:lvl6pPr marL="2743200" lvl="5"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6pPr>
            <a:lvl7pPr marL="3200400" lvl="6"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7pPr>
            <a:lvl8pPr marL="3657600" lvl="7"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8pPr>
            <a:lvl9pPr marL="4114800" lvl="8"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4297650" y="4764749"/>
            <a:ext cx="548700" cy="302700"/>
          </a:xfrm>
          <a:prstGeom prst="rect">
            <a:avLst/>
          </a:prstGeom>
          <a:noFill/>
          <a:ln>
            <a:noFill/>
          </a:ln>
        </p:spPr>
        <p:txBody>
          <a:bodyPr spcFirstLastPara="1" wrap="square" lIns="91425" tIns="91425" rIns="91425" bIns="91425" anchor="t" anchorCtr="0">
            <a:noAutofit/>
          </a:bodyPr>
          <a:lstStyle>
            <a:lvl1pPr lvl="0" algn="ctr">
              <a:buNone/>
              <a:defRPr sz="1100">
                <a:solidFill>
                  <a:schemeClr val="dk1"/>
                </a:solidFill>
                <a:latin typeface="Merriweather"/>
                <a:ea typeface="Merriweather"/>
                <a:cs typeface="Merriweather"/>
                <a:sym typeface="Merriweather"/>
              </a:defRPr>
            </a:lvl1pPr>
            <a:lvl2pPr lvl="1" algn="ctr">
              <a:buNone/>
              <a:defRPr sz="1100">
                <a:solidFill>
                  <a:schemeClr val="dk1"/>
                </a:solidFill>
                <a:latin typeface="Merriweather"/>
                <a:ea typeface="Merriweather"/>
                <a:cs typeface="Merriweather"/>
                <a:sym typeface="Merriweather"/>
              </a:defRPr>
            </a:lvl2pPr>
            <a:lvl3pPr lvl="2" algn="ctr">
              <a:buNone/>
              <a:defRPr sz="1100">
                <a:solidFill>
                  <a:schemeClr val="dk1"/>
                </a:solidFill>
                <a:latin typeface="Merriweather"/>
                <a:ea typeface="Merriweather"/>
                <a:cs typeface="Merriweather"/>
                <a:sym typeface="Merriweather"/>
              </a:defRPr>
            </a:lvl3pPr>
            <a:lvl4pPr lvl="3" algn="ctr">
              <a:buNone/>
              <a:defRPr sz="1100">
                <a:solidFill>
                  <a:schemeClr val="dk1"/>
                </a:solidFill>
                <a:latin typeface="Merriweather"/>
                <a:ea typeface="Merriweather"/>
                <a:cs typeface="Merriweather"/>
                <a:sym typeface="Merriweather"/>
              </a:defRPr>
            </a:lvl4pPr>
            <a:lvl5pPr lvl="4" algn="ctr">
              <a:buNone/>
              <a:defRPr sz="1100">
                <a:solidFill>
                  <a:schemeClr val="dk1"/>
                </a:solidFill>
                <a:latin typeface="Merriweather"/>
                <a:ea typeface="Merriweather"/>
                <a:cs typeface="Merriweather"/>
                <a:sym typeface="Merriweather"/>
              </a:defRPr>
            </a:lvl5pPr>
            <a:lvl6pPr lvl="5" algn="ctr">
              <a:buNone/>
              <a:defRPr sz="1100">
                <a:solidFill>
                  <a:schemeClr val="dk1"/>
                </a:solidFill>
                <a:latin typeface="Merriweather"/>
                <a:ea typeface="Merriweather"/>
                <a:cs typeface="Merriweather"/>
                <a:sym typeface="Merriweather"/>
              </a:defRPr>
            </a:lvl6pPr>
            <a:lvl7pPr lvl="6" algn="ctr">
              <a:buNone/>
              <a:defRPr sz="1100">
                <a:solidFill>
                  <a:schemeClr val="dk1"/>
                </a:solidFill>
                <a:latin typeface="Merriweather"/>
                <a:ea typeface="Merriweather"/>
                <a:cs typeface="Merriweather"/>
                <a:sym typeface="Merriweather"/>
              </a:defRPr>
            </a:lvl7pPr>
            <a:lvl8pPr lvl="7" algn="ctr">
              <a:buNone/>
              <a:defRPr sz="1100">
                <a:solidFill>
                  <a:schemeClr val="dk1"/>
                </a:solidFill>
                <a:latin typeface="Merriweather"/>
                <a:ea typeface="Merriweather"/>
                <a:cs typeface="Merriweather"/>
                <a:sym typeface="Merriweather"/>
              </a:defRPr>
            </a:lvl8pPr>
            <a:lvl9pPr lvl="8" algn="ctr">
              <a:buNone/>
              <a:defRPr sz="1100">
                <a:solidFill>
                  <a:schemeClr val="dk1"/>
                </a:solidFill>
                <a:latin typeface="Merriweather"/>
                <a:ea typeface="Merriweather"/>
                <a:cs typeface="Merriweather"/>
                <a:sym typeface="Merriweather"/>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6"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mrl.cs.vsb.cz/eye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14"/>
          <p:cNvSpPr txBox="1">
            <a:spLocks noGrp="1"/>
          </p:cNvSpPr>
          <p:nvPr>
            <p:ph type="subTitle" idx="4294967295"/>
          </p:nvPr>
        </p:nvSpPr>
        <p:spPr>
          <a:xfrm>
            <a:off x="629557" y="599656"/>
            <a:ext cx="7884885" cy="815123"/>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kumimoji="0" lang="en-US" sz="2800" b="0" i="0" u="none" strike="noStrike" kern="100" cap="all" spc="0" normalizeH="0" baseline="0" noProof="0" dirty="0">
                <a:ln>
                  <a:noFill/>
                </a:ln>
                <a:solidFill>
                  <a:srgbClr val="000000"/>
                </a:solidFill>
                <a:effectLst/>
                <a:uLnTx/>
                <a:uFillTx/>
                <a:latin typeface="+mj-lt"/>
                <a:ea typeface="Times New Roman" panose="02020603050405020304" pitchFamily="18" charset="0"/>
                <a:cs typeface="+mj-cs"/>
              </a:rPr>
              <a:t>Driver Drowsiness Detection System</a:t>
            </a:r>
            <a:endParaRPr sz="1050" b="1" dirty="0">
              <a:latin typeface="+mj-lt"/>
            </a:endParaRPr>
          </a:p>
        </p:txBody>
      </p:sp>
      <p:graphicFrame>
        <p:nvGraphicFramePr>
          <p:cNvPr id="2" name="Google Shape;175;p24">
            <a:extLst>
              <a:ext uri="{FF2B5EF4-FFF2-40B4-BE49-F238E27FC236}">
                <a16:creationId xmlns:a16="http://schemas.microsoft.com/office/drawing/2014/main" id="{602CCB0F-A017-1D0A-F522-2459843D7A85}"/>
              </a:ext>
            </a:extLst>
          </p:cNvPr>
          <p:cNvGraphicFramePr/>
          <p:nvPr>
            <p:extLst>
              <p:ext uri="{D42A27DB-BD31-4B8C-83A1-F6EECF244321}">
                <p14:modId xmlns:p14="http://schemas.microsoft.com/office/powerpoint/2010/main" val="827761141"/>
              </p:ext>
            </p:extLst>
          </p:nvPr>
        </p:nvGraphicFramePr>
        <p:xfrm>
          <a:off x="503042" y="2401510"/>
          <a:ext cx="3462001" cy="2339105"/>
        </p:xfrm>
        <a:graphic>
          <a:graphicData uri="http://schemas.openxmlformats.org/drawingml/2006/table">
            <a:tbl>
              <a:tblPr>
                <a:noFill/>
                <a:tableStyleId>{98F5ED6B-40B9-40AC-8FA2-20DD159D144C}</a:tableStyleId>
              </a:tblPr>
              <a:tblGrid>
                <a:gridCol w="2123028">
                  <a:extLst>
                    <a:ext uri="{9D8B030D-6E8A-4147-A177-3AD203B41FA5}">
                      <a16:colId xmlns:a16="http://schemas.microsoft.com/office/drawing/2014/main" val="20001"/>
                    </a:ext>
                  </a:extLst>
                </a:gridCol>
                <a:gridCol w="1338973">
                  <a:extLst>
                    <a:ext uri="{9D8B030D-6E8A-4147-A177-3AD203B41FA5}">
                      <a16:colId xmlns:a16="http://schemas.microsoft.com/office/drawing/2014/main" val="20002"/>
                    </a:ext>
                  </a:extLst>
                </a:gridCol>
              </a:tblGrid>
              <a:tr h="300015">
                <a:tc>
                  <a:txBody>
                    <a:bodyPr/>
                    <a:lstStyle/>
                    <a:p>
                      <a:pPr marL="0" lvl="0" indent="0" algn="ctr" rtl="0">
                        <a:spcBef>
                          <a:spcPts val="0"/>
                        </a:spcBef>
                        <a:spcAft>
                          <a:spcPts val="0"/>
                        </a:spcAft>
                        <a:buNone/>
                      </a:pPr>
                      <a:r>
                        <a:rPr lang="en" sz="1200" dirty="0">
                          <a:solidFill>
                            <a:schemeClr val="dk1"/>
                          </a:solidFill>
                          <a:latin typeface="Merriweather"/>
                          <a:ea typeface="Merriweather"/>
                          <a:cs typeface="Merriweather"/>
                          <a:sym typeface="Merriweather"/>
                        </a:rPr>
                        <a:t>Name</a:t>
                      </a:r>
                      <a:endParaRPr sz="1200" dirty="0">
                        <a:solidFill>
                          <a:schemeClr val="dk1"/>
                        </a:solidFill>
                        <a:latin typeface="Merriweather"/>
                        <a:ea typeface="Merriweather"/>
                        <a:cs typeface="Merriweather"/>
                        <a:sym typeface="Merriweather"/>
                      </a:endParaRPr>
                    </a:p>
                  </a:txBody>
                  <a:tcPr marL="91425" marR="91425" marT="68575" marB="6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lvl="0" indent="0" algn="ctr" rtl="0">
                        <a:spcBef>
                          <a:spcPts val="0"/>
                        </a:spcBef>
                        <a:spcAft>
                          <a:spcPts val="0"/>
                        </a:spcAft>
                        <a:buNone/>
                      </a:pPr>
                      <a:r>
                        <a:rPr lang="en-US" sz="1200" dirty="0">
                          <a:solidFill>
                            <a:schemeClr val="dk1"/>
                          </a:solidFill>
                          <a:latin typeface="Merriweather"/>
                          <a:ea typeface="Merriweather"/>
                          <a:cs typeface="Merriweather"/>
                          <a:sym typeface="Merriweather"/>
                        </a:rPr>
                        <a:t>ID</a:t>
                      </a:r>
                    </a:p>
                  </a:txBody>
                  <a:tcPr marL="91425" marR="91425" marT="68575" marB="6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0"/>
                  </a:ext>
                </a:extLst>
              </a:tr>
              <a:tr h="499480">
                <a:tc>
                  <a:txBody>
                    <a:bodyPr/>
                    <a:lstStyle/>
                    <a:p>
                      <a:pPr marL="0" lvl="0" indent="0" algn="ctr" rtl="0">
                        <a:spcBef>
                          <a:spcPts val="0"/>
                        </a:spcBef>
                        <a:spcAft>
                          <a:spcPts val="0"/>
                        </a:spcAft>
                        <a:buNone/>
                      </a:pPr>
                      <a:r>
                        <a:rPr lang="en-US" sz="1200" b="0" dirty="0" err="1">
                          <a:solidFill>
                            <a:schemeClr val="dk1"/>
                          </a:solidFill>
                          <a:latin typeface="+mn-lt"/>
                          <a:ea typeface="Raleway"/>
                          <a:cs typeface="Raleway"/>
                          <a:sym typeface="Raleway"/>
                        </a:rPr>
                        <a:t>Sadir</a:t>
                      </a:r>
                      <a:r>
                        <a:rPr lang="en-US" sz="1200" b="0" dirty="0">
                          <a:solidFill>
                            <a:schemeClr val="dk1"/>
                          </a:solidFill>
                          <a:latin typeface="+mn-lt"/>
                          <a:ea typeface="Raleway"/>
                          <a:cs typeface="Raleway"/>
                          <a:sym typeface="Raleway"/>
                        </a:rPr>
                        <a:t> Ahmed </a:t>
                      </a:r>
                      <a:r>
                        <a:rPr lang="en-US" sz="1200" b="0" dirty="0" err="1">
                          <a:solidFill>
                            <a:schemeClr val="dk1"/>
                          </a:solidFill>
                          <a:latin typeface="+mn-lt"/>
                          <a:ea typeface="Raleway"/>
                          <a:cs typeface="Raleway"/>
                          <a:sym typeface="Raleway"/>
                        </a:rPr>
                        <a:t>Zidan</a:t>
                      </a:r>
                      <a:endParaRPr sz="1200" b="0" dirty="0">
                        <a:solidFill>
                          <a:schemeClr val="dk1"/>
                        </a:solidFill>
                        <a:latin typeface="+mn-lt"/>
                        <a:ea typeface="Raleway"/>
                        <a:cs typeface="Raleway"/>
                        <a:sym typeface="Raleway"/>
                      </a:endParaRPr>
                    </a:p>
                  </a:txBody>
                  <a:tcPr marL="91425" marR="91425" marT="68575" marB="6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200" b="0" dirty="0">
                          <a:solidFill>
                            <a:schemeClr val="dk1"/>
                          </a:solidFill>
                          <a:latin typeface="+mn-lt"/>
                          <a:ea typeface="Raleway"/>
                          <a:cs typeface="Raleway"/>
                          <a:sym typeface="Raleway"/>
                        </a:rPr>
                        <a:t>20-43263-1</a:t>
                      </a:r>
                    </a:p>
                  </a:txBody>
                  <a:tcPr marL="91425" marR="91425" marT="68575" marB="6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13775">
                <a:tc>
                  <a:txBody>
                    <a:bodyPr/>
                    <a:lstStyle/>
                    <a:p>
                      <a:pPr marL="0" lvl="0" indent="0" algn="ctr" rtl="0">
                        <a:spcBef>
                          <a:spcPts val="0"/>
                        </a:spcBef>
                        <a:spcAft>
                          <a:spcPts val="0"/>
                        </a:spcAft>
                        <a:buNone/>
                      </a:pPr>
                      <a:r>
                        <a:rPr lang="en-US" sz="1200" b="0" dirty="0">
                          <a:solidFill>
                            <a:schemeClr val="dk1"/>
                          </a:solidFill>
                          <a:latin typeface="+mn-lt"/>
                          <a:ea typeface="Raleway"/>
                          <a:cs typeface="Raleway"/>
                          <a:sym typeface="Raleway"/>
                        </a:rPr>
                        <a:t>Md. Sahilur Rahman</a:t>
                      </a:r>
                      <a:endParaRPr sz="1200" b="0" dirty="0">
                        <a:solidFill>
                          <a:schemeClr val="dk1"/>
                        </a:solidFill>
                        <a:latin typeface="+mn-lt"/>
                        <a:ea typeface="Raleway"/>
                        <a:cs typeface="Raleway"/>
                        <a:sym typeface="Raleway"/>
                      </a:endParaRPr>
                    </a:p>
                  </a:txBody>
                  <a:tcPr marL="91425" marR="91425" marT="68575" marB="6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200" b="0" dirty="0">
                          <a:solidFill>
                            <a:schemeClr val="dk1"/>
                          </a:solidFill>
                          <a:latin typeface="+mn-lt"/>
                          <a:ea typeface="Raleway"/>
                          <a:cs typeface="Raleway"/>
                          <a:sym typeface="Raleway"/>
                        </a:rPr>
                        <a:t>20-43257-1</a:t>
                      </a:r>
                    </a:p>
                  </a:txBody>
                  <a:tcPr marL="91425" marR="91425" marT="68575" marB="6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US" sz="1200" b="0" dirty="0">
                          <a:solidFill>
                            <a:schemeClr val="dk1"/>
                          </a:solidFill>
                          <a:latin typeface="+mn-lt"/>
                          <a:ea typeface="Raleway"/>
                          <a:cs typeface="Raleway"/>
                          <a:sym typeface="Raleway"/>
                        </a:rPr>
                        <a:t>Sajjad Hossain Shakib</a:t>
                      </a:r>
                      <a:endParaRPr sz="1200" b="0" dirty="0">
                        <a:solidFill>
                          <a:schemeClr val="dk1"/>
                        </a:solidFill>
                        <a:latin typeface="+mn-lt"/>
                        <a:ea typeface="Raleway"/>
                        <a:cs typeface="Raleway"/>
                        <a:sym typeface="Raleway"/>
                      </a:endParaRPr>
                    </a:p>
                  </a:txBody>
                  <a:tcPr marL="91425" marR="91425" marT="68575" marB="6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200" b="0" dirty="0">
                          <a:solidFill>
                            <a:schemeClr val="dk1"/>
                          </a:solidFill>
                          <a:latin typeface="+mn-lt"/>
                          <a:ea typeface="Raleway"/>
                          <a:cs typeface="Raleway"/>
                          <a:sym typeface="Raleway"/>
                        </a:rPr>
                        <a:t> 20-43842-2</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 sz="1200" b="0" dirty="0">
                        <a:solidFill>
                          <a:schemeClr val="dk1"/>
                        </a:solidFill>
                        <a:latin typeface="+mn-lt"/>
                        <a:ea typeface="Raleway"/>
                        <a:cs typeface="Raleway"/>
                        <a:sym typeface="Raleway"/>
                      </a:endParaRPr>
                    </a:p>
                  </a:txBody>
                  <a:tcPr marL="91425" marR="91425" marT="68575" marB="6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155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00000"/>
                          </a:solidFill>
                          <a:effectLst/>
                          <a:latin typeface="+mn-lt"/>
                          <a:ea typeface="Arial"/>
                          <a:cs typeface="Arial"/>
                          <a:sym typeface="Arial"/>
                        </a:rPr>
                        <a:t>S.M. Adnan Mahmud</a:t>
                      </a:r>
                      <a:endParaRPr sz="1200" b="0" dirty="0">
                        <a:solidFill>
                          <a:schemeClr val="dk1"/>
                        </a:solidFill>
                        <a:latin typeface="+mn-lt"/>
                        <a:ea typeface="Raleway"/>
                        <a:cs typeface="Raleway"/>
                        <a:sym typeface="Raleway"/>
                      </a:endParaRPr>
                    </a:p>
                  </a:txBody>
                  <a:tcPr marL="91425" marR="91425" marT="68575" marB="6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200" b="0" dirty="0">
                          <a:solidFill>
                            <a:schemeClr val="dk1"/>
                          </a:solidFill>
                          <a:latin typeface="+mn-lt"/>
                          <a:ea typeface="Raleway"/>
                          <a:cs typeface="Raleway"/>
                          <a:sym typeface="Raleway"/>
                        </a:rPr>
                        <a:t> 20-43507-1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 sz="1200" b="0" dirty="0">
                        <a:solidFill>
                          <a:schemeClr val="dk1"/>
                        </a:solidFill>
                        <a:latin typeface="+mn-lt"/>
                        <a:ea typeface="Raleway"/>
                        <a:cs typeface="Raleway"/>
                        <a:sym typeface="Raleway"/>
                      </a:endParaRPr>
                    </a:p>
                  </a:txBody>
                  <a:tcPr marL="91425" marR="91425" marT="68575" marB="6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7703929"/>
                  </a:ext>
                </a:extLst>
              </a:tr>
            </a:tbl>
          </a:graphicData>
        </a:graphic>
      </p:graphicFrame>
      <p:sp>
        <p:nvSpPr>
          <p:cNvPr id="5" name="TextBox 4">
            <a:extLst>
              <a:ext uri="{FF2B5EF4-FFF2-40B4-BE49-F238E27FC236}">
                <a16:creationId xmlns:a16="http://schemas.microsoft.com/office/drawing/2014/main" id="{1B7F1FDD-1150-9C3A-B8F5-61CC5565561E}"/>
              </a:ext>
            </a:extLst>
          </p:cNvPr>
          <p:cNvSpPr txBox="1"/>
          <p:nvPr/>
        </p:nvSpPr>
        <p:spPr>
          <a:xfrm flipH="1">
            <a:off x="5015351" y="2571750"/>
            <a:ext cx="3292027" cy="999313"/>
          </a:xfrm>
          <a:prstGeom prst="rect">
            <a:avLst/>
          </a:prstGeom>
          <a:noFill/>
        </p:spPr>
        <p:txBody>
          <a:bodyPr wrap="square" rtlCol="0">
            <a:spAutoFit/>
          </a:bodyPr>
          <a:lstStyle/>
          <a:p>
            <a:pPr marL="0" marR="3175" indent="0" algn="ctr">
              <a:lnSpc>
                <a:spcPct val="107000"/>
              </a:lnSpc>
              <a:spcBef>
                <a:spcPts val="0"/>
              </a:spcBef>
              <a:spcAft>
                <a:spcPts val="0"/>
              </a:spcAft>
              <a:buNone/>
            </a:pPr>
            <a:r>
              <a:rPr lang="en-US" sz="1400" kern="100" dirty="0">
                <a:solidFill>
                  <a:srgbClr val="000000"/>
                </a:solidFill>
                <a:effectLst/>
                <a:latin typeface="Bahnschrift SemiLight" panose="020B0502040204020203" pitchFamily="34" charset="0"/>
                <a:ea typeface="Times New Roman" panose="02020603050405020304" pitchFamily="18" charset="0"/>
              </a:rPr>
              <a:t>Dr. Muhammad Firoz </a:t>
            </a:r>
            <a:r>
              <a:rPr lang="en-US" sz="1400" kern="100" dirty="0" err="1">
                <a:solidFill>
                  <a:srgbClr val="000000"/>
                </a:solidFill>
                <a:effectLst/>
                <a:latin typeface="Bahnschrift SemiLight" panose="020B0502040204020203" pitchFamily="34" charset="0"/>
                <a:ea typeface="Times New Roman" panose="02020603050405020304" pitchFamily="18" charset="0"/>
              </a:rPr>
              <a:t>Mridha</a:t>
            </a:r>
            <a:r>
              <a:rPr lang="en-US" sz="1400" kern="100" dirty="0">
                <a:solidFill>
                  <a:srgbClr val="000000"/>
                </a:solidFill>
                <a:effectLst/>
                <a:latin typeface="Bahnschrift SemiLight" panose="020B0502040204020203" pitchFamily="34" charset="0"/>
                <a:ea typeface="Times New Roman" panose="02020603050405020304" pitchFamily="18" charset="0"/>
              </a:rPr>
              <a:t> </a:t>
            </a:r>
          </a:p>
          <a:p>
            <a:pPr marL="0" marR="3175" indent="0" algn="ctr">
              <a:lnSpc>
                <a:spcPct val="107000"/>
              </a:lnSpc>
              <a:spcBef>
                <a:spcPts val="0"/>
              </a:spcBef>
              <a:buNone/>
            </a:pPr>
            <a:r>
              <a:rPr lang="en-US" sz="1400" kern="100" dirty="0">
                <a:solidFill>
                  <a:srgbClr val="000000"/>
                </a:solidFill>
                <a:latin typeface="Bahnschrift SemiLight" panose="020B0502040204020203" pitchFamily="34" charset="0"/>
                <a:ea typeface="Times New Roman" panose="02020603050405020304" pitchFamily="18" charset="0"/>
              </a:rPr>
              <a:t> Associate Professor</a:t>
            </a:r>
          </a:p>
          <a:p>
            <a:pPr marL="0" marR="3175" indent="0" algn="ctr">
              <a:lnSpc>
                <a:spcPct val="107000"/>
              </a:lnSpc>
              <a:spcBef>
                <a:spcPts val="0"/>
              </a:spcBef>
              <a:spcAft>
                <a:spcPts val="0"/>
              </a:spcAft>
              <a:buNone/>
            </a:pPr>
            <a:r>
              <a:rPr lang="en-US" sz="1400" kern="100" dirty="0">
                <a:solidFill>
                  <a:srgbClr val="000000"/>
                </a:solidFill>
                <a:effectLst/>
                <a:latin typeface="Bahnschrift SemiLight" panose="020B0502040204020203" pitchFamily="34" charset="0"/>
                <a:ea typeface="Times New Roman" panose="02020603050405020304" pitchFamily="18" charset="0"/>
              </a:rPr>
              <a:t> Computer Science</a:t>
            </a:r>
          </a:p>
          <a:p>
            <a:endParaRPr lang="en-US" dirty="0"/>
          </a:p>
        </p:txBody>
      </p:sp>
      <p:sp>
        <p:nvSpPr>
          <p:cNvPr id="6" name="TextBox 5">
            <a:extLst>
              <a:ext uri="{FF2B5EF4-FFF2-40B4-BE49-F238E27FC236}">
                <a16:creationId xmlns:a16="http://schemas.microsoft.com/office/drawing/2014/main" id="{AFE1EED5-3751-2592-C6C6-CA060ACB703C}"/>
              </a:ext>
            </a:extLst>
          </p:cNvPr>
          <p:cNvSpPr txBox="1"/>
          <p:nvPr/>
        </p:nvSpPr>
        <p:spPr>
          <a:xfrm>
            <a:off x="3003394" y="1338791"/>
            <a:ext cx="3137209" cy="369332"/>
          </a:xfrm>
          <a:prstGeom prst="rect">
            <a:avLst/>
          </a:prstGeom>
          <a:noFill/>
        </p:spPr>
        <p:txBody>
          <a:bodyPr wrap="square" rtlCol="0">
            <a:spAutoFit/>
          </a:bodyPr>
          <a:lstStyle/>
          <a:p>
            <a:pPr algn="ctr"/>
            <a:r>
              <a:rPr lang="en-US" sz="1800" kern="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Human Computer Interaction</a:t>
            </a:r>
          </a:p>
        </p:txBody>
      </p:sp>
      <p:sp>
        <p:nvSpPr>
          <p:cNvPr id="7" name="TextBox 6">
            <a:extLst>
              <a:ext uri="{FF2B5EF4-FFF2-40B4-BE49-F238E27FC236}">
                <a16:creationId xmlns:a16="http://schemas.microsoft.com/office/drawing/2014/main" id="{D2984C01-9B14-6A80-861F-2A110C15CF5B}"/>
              </a:ext>
            </a:extLst>
          </p:cNvPr>
          <p:cNvSpPr txBox="1"/>
          <p:nvPr/>
        </p:nvSpPr>
        <p:spPr>
          <a:xfrm>
            <a:off x="665439" y="1984006"/>
            <a:ext cx="3137209" cy="369332"/>
          </a:xfrm>
          <a:prstGeom prst="rect">
            <a:avLst/>
          </a:prstGeom>
          <a:noFill/>
        </p:spPr>
        <p:txBody>
          <a:bodyPr wrap="square" rtlCol="0">
            <a:spAutoFit/>
          </a:bodyPr>
          <a:lstStyle/>
          <a:p>
            <a:pPr algn="ctr"/>
            <a:r>
              <a:rPr lang="en-US" sz="1800" u="sng" kern="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Submitted By</a:t>
            </a:r>
          </a:p>
        </p:txBody>
      </p:sp>
      <p:sp>
        <p:nvSpPr>
          <p:cNvPr id="8" name="TextBox 7">
            <a:extLst>
              <a:ext uri="{FF2B5EF4-FFF2-40B4-BE49-F238E27FC236}">
                <a16:creationId xmlns:a16="http://schemas.microsoft.com/office/drawing/2014/main" id="{57C89C76-60C0-1144-08D7-FB8DD86ECB6F}"/>
              </a:ext>
            </a:extLst>
          </p:cNvPr>
          <p:cNvSpPr txBox="1"/>
          <p:nvPr/>
        </p:nvSpPr>
        <p:spPr>
          <a:xfrm>
            <a:off x="5170169" y="1984006"/>
            <a:ext cx="3137209" cy="369332"/>
          </a:xfrm>
          <a:prstGeom prst="rect">
            <a:avLst/>
          </a:prstGeom>
          <a:noFill/>
        </p:spPr>
        <p:txBody>
          <a:bodyPr wrap="square" rtlCol="0">
            <a:spAutoFit/>
          </a:bodyPr>
          <a:lstStyle/>
          <a:p>
            <a:pPr algn="ctr"/>
            <a:r>
              <a:rPr lang="en-US" sz="1800" u="sng" kern="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Submitted To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14E3B9-CFC4-4E4E-ACB3-08DF6013E033}"/>
              </a:ext>
            </a:extLst>
          </p:cNvPr>
          <p:cNvSpPr>
            <a:spLocks noGrp="1"/>
          </p:cNvSpPr>
          <p:nvPr>
            <p:ph type="body" idx="1"/>
          </p:nvPr>
        </p:nvSpPr>
        <p:spPr>
          <a:xfrm>
            <a:off x="435430" y="1201246"/>
            <a:ext cx="5116286" cy="3528300"/>
          </a:xfrm>
        </p:spPr>
        <p:txBody>
          <a:bodyPr/>
          <a:lstStyle/>
          <a:p>
            <a:pPr algn="just"/>
            <a:r>
              <a:rPr lang="en-US" sz="1400" dirty="0">
                <a:latin typeface="+mn-lt"/>
              </a:rPr>
              <a:t>This module consists of an array of IR sensors embedded in the steering wheel. When the driver's palm obstructs the emitted IR light, the reflected light is captured to analyze heart rate variability, which depends on blood volume changes in blood vessels. </a:t>
            </a:r>
          </a:p>
          <a:p>
            <a:pPr algn="just"/>
            <a:r>
              <a:rPr lang="en-US" sz="1400" dirty="0">
                <a:latin typeface="+mn-lt"/>
              </a:rPr>
              <a:t>This module stores the collected sensor data for further analysis. </a:t>
            </a:r>
          </a:p>
          <a:p>
            <a:pPr algn="just"/>
            <a:r>
              <a:rPr lang="en-US" sz="1400" dirty="0">
                <a:latin typeface="+mn-lt"/>
              </a:rPr>
              <a:t> Responsible for processing and analyzing the sensor data to determine driver drowsiness. Real-time monitoring and feedback are provided to the driver.</a:t>
            </a:r>
          </a:p>
        </p:txBody>
      </p:sp>
      <p:sp>
        <p:nvSpPr>
          <p:cNvPr id="4" name="Title 3">
            <a:extLst>
              <a:ext uri="{FF2B5EF4-FFF2-40B4-BE49-F238E27FC236}">
                <a16:creationId xmlns:a16="http://schemas.microsoft.com/office/drawing/2014/main" id="{86ABEDF6-786B-4547-B663-344EEAF498F1}"/>
              </a:ext>
            </a:extLst>
          </p:cNvPr>
          <p:cNvSpPr>
            <a:spLocks noGrp="1"/>
          </p:cNvSpPr>
          <p:nvPr>
            <p:ph type="title"/>
          </p:nvPr>
        </p:nvSpPr>
        <p:spPr/>
        <p:txBody>
          <a:bodyPr/>
          <a:lstStyle/>
          <a:p>
            <a:r>
              <a:rPr lang="en-US" dirty="0">
                <a:latin typeface="+mj-lt"/>
              </a:rPr>
              <a:t>Existing Work</a:t>
            </a:r>
            <a:endParaRPr lang="en-US" dirty="0"/>
          </a:p>
        </p:txBody>
      </p:sp>
      <p:pic>
        <p:nvPicPr>
          <p:cNvPr id="7" name="Picture 6">
            <a:extLst>
              <a:ext uri="{FF2B5EF4-FFF2-40B4-BE49-F238E27FC236}">
                <a16:creationId xmlns:a16="http://schemas.microsoft.com/office/drawing/2014/main" id="{C3172596-DE49-4934-A86A-2557CCDDBC84}"/>
              </a:ext>
            </a:extLst>
          </p:cNvPr>
          <p:cNvPicPr>
            <a:picLocks noChangeAspect="1"/>
          </p:cNvPicPr>
          <p:nvPr/>
        </p:nvPicPr>
        <p:blipFill>
          <a:blip r:embed="rId2"/>
          <a:stretch>
            <a:fillRect/>
          </a:stretch>
        </p:blipFill>
        <p:spPr>
          <a:xfrm>
            <a:off x="5747887" y="1579875"/>
            <a:ext cx="3171825" cy="1800225"/>
          </a:xfrm>
          <a:prstGeom prst="rect">
            <a:avLst/>
          </a:prstGeom>
        </p:spPr>
      </p:pic>
      <p:sp>
        <p:nvSpPr>
          <p:cNvPr id="8" name="TextBox 7">
            <a:extLst>
              <a:ext uri="{FF2B5EF4-FFF2-40B4-BE49-F238E27FC236}">
                <a16:creationId xmlns:a16="http://schemas.microsoft.com/office/drawing/2014/main" id="{93C84462-DE6F-40DE-BBCE-4F30DC3E2DB9}"/>
              </a:ext>
            </a:extLst>
          </p:cNvPr>
          <p:cNvSpPr txBox="1"/>
          <p:nvPr/>
        </p:nvSpPr>
        <p:spPr>
          <a:xfrm>
            <a:off x="5978298" y="3563625"/>
            <a:ext cx="2819400" cy="261610"/>
          </a:xfrm>
          <a:prstGeom prst="rect">
            <a:avLst/>
          </a:prstGeom>
          <a:noFill/>
        </p:spPr>
        <p:txBody>
          <a:bodyPr wrap="square" rtlCol="0">
            <a:spAutoFit/>
          </a:bodyPr>
          <a:lstStyle/>
          <a:p>
            <a:r>
              <a:rPr lang="en-US" sz="1100" dirty="0"/>
              <a:t>Fig: Sensor Embedded Steering Wheel</a:t>
            </a:r>
          </a:p>
        </p:txBody>
      </p:sp>
      <p:sp>
        <p:nvSpPr>
          <p:cNvPr id="5" name="TextBox 4">
            <a:extLst>
              <a:ext uri="{FF2B5EF4-FFF2-40B4-BE49-F238E27FC236}">
                <a16:creationId xmlns:a16="http://schemas.microsoft.com/office/drawing/2014/main" id="{E759CFCD-33A7-4088-833B-D9C745BB18C5}"/>
              </a:ext>
            </a:extLst>
          </p:cNvPr>
          <p:cNvSpPr txBox="1"/>
          <p:nvPr/>
        </p:nvSpPr>
        <p:spPr>
          <a:xfrm>
            <a:off x="206830" y="4696927"/>
            <a:ext cx="8745541" cy="577081"/>
          </a:xfrm>
          <a:prstGeom prst="rect">
            <a:avLst/>
          </a:prstGeom>
          <a:noFill/>
        </p:spPr>
        <p:txBody>
          <a:bodyPr wrap="square" rtlCol="0">
            <a:spAutoFit/>
          </a:bodyPr>
          <a:lstStyle/>
          <a:p>
            <a:r>
              <a:rPr lang="en-US" sz="1050" b="1" i="1" dirty="0">
                <a:solidFill>
                  <a:srgbClr val="222222"/>
                </a:solidFill>
                <a:effectLst/>
                <a:latin typeface="+mn-lt"/>
              </a:rPr>
              <a:t>[Thomas, B., &amp; Gupta, A. (2012). Wireless sensor embedded steering wheel for real time monitoring of driver fatigue detection. UACEE International Journal of Advances in Computer Networks and Its Security, 2(1), 66-69.]</a:t>
            </a:r>
          </a:p>
          <a:p>
            <a:endParaRPr lang="en-US" sz="1050" dirty="0"/>
          </a:p>
        </p:txBody>
      </p:sp>
    </p:spTree>
    <p:extLst>
      <p:ext uri="{BB962C8B-B14F-4D97-AF65-F5344CB8AC3E}">
        <p14:creationId xmlns:p14="http://schemas.microsoft.com/office/powerpoint/2010/main" val="2028023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83D5A1-9DA6-417A-87AB-137B93928233}"/>
              </a:ext>
            </a:extLst>
          </p:cNvPr>
          <p:cNvSpPr>
            <a:spLocks noGrp="1"/>
          </p:cNvSpPr>
          <p:nvPr>
            <p:ph type="body" idx="1"/>
          </p:nvPr>
        </p:nvSpPr>
        <p:spPr>
          <a:xfrm>
            <a:off x="0" y="1135931"/>
            <a:ext cx="5279014" cy="3350079"/>
          </a:xfrm>
        </p:spPr>
        <p:txBody>
          <a:bodyPr/>
          <a:lstStyle/>
          <a:p>
            <a:pPr algn="just"/>
            <a:r>
              <a:rPr lang="en-US" sz="1400" dirty="0">
                <a:latin typeface="+mn-lt"/>
              </a:rPr>
              <a:t>AFDS uses AFDT in four stages: A analyzes eye data for fatigue, B evaluates turn signals for safety, C assesses steering wheel and lane data, and D triggers alarms and responses based on AFDT's findings.</a:t>
            </a:r>
          </a:p>
          <a:p>
            <a:pPr algn="just"/>
            <a:r>
              <a:rPr lang="en-US" sz="1400" dirty="0">
                <a:latin typeface="+mn-lt"/>
              </a:rPr>
              <a:t>AFDS responds differently based on AFDT results. "Normal" prompts reminders, "Moderate" engages additional sensors, and "Critical" triggers emergency measures like lane correction and warnings.</a:t>
            </a:r>
          </a:p>
          <a:p>
            <a:pPr algn="just"/>
            <a:r>
              <a:rPr lang="en-US" sz="1400" dirty="0">
                <a:latin typeface="+mn-lt"/>
              </a:rPr>
              <a:t> Li-Fi tech enhances collision avoidance (ECAS) by connecting vehicles via transmitters and receivers, creating a reliable moving LAN for communication.</a:t>
            </a:r>
          </a:p>
          <a:p>
            <a:pPr algn="just"/>
            <a:r>
              <a:rPr lang="en-US" sz="1400" dirty="0">
                <a:latin typeface="+mn-lt"/>
              </a:rPr>
              <a:t>Li-Fi augments V2V communication, overcoming signal challenges in cellular dead zones and congested urban areas.</a:t>
            </a:r>
          </a:p>
        </p:txBody>
      </p:sp>
      <p:sp>
        <p:nvSpPr>
          <p:cNvPr id="4" name="Title 3">
            <a:extLst>
              <a:ext uri="{FF2B5EF4-FFF2-40B4-BE49-F238E27FC236}">
                <a16:creationId xmlns:a16="http://schemas.microsoft.com/office/drawing/2014/main" id="{C887B9C2-0609-4F3D-B381-B5D615706B5D}"/>
              </a:ext>
            </a:extLst>
          </p:cNvPr>
          <p:cNvSpPr>
            <a:spLocks noGrp="1"/>
          </p:cNvSpPr>
          <p:nvPr>
            <p:ph type="title"/>
          </p:nvPr>
        </p:nvSpPr>
        <p:spPr/>
        <p:txBody>
          <a:bodyPr/>
          <a:lstStyle/>
          <a:p>
            <a:r>
              <a:rPr lang="en-US" dirty="0">
                <a:latin typeface="+mj-lt"/>
              </a:rPr>
              <a:t>Existing Work</a:t>
            </a:r>
            <a:endParaRPr lang="en-US" dirty="0"/>
          </a:p>
        </p:txBody>
      </p:sp>
      <p:pic>
        <p:nvPicPr>
          <p:cNvPr id="7" name="Picture 6">
            <a:extLst>
              <a:ext uri="{FF2B5EF4-FFF2-40B4-BE49-F238E27FC236}">
                <a16:creationId xmlns:a16="http://schemas.microsoft.com/office/drawing/2014/main" id="{5D49FEC3-17F0-4C0B-A2C5-B5A60D84DFA0}"/>
              </a:ext>
            </a:extLst>
          </p:cNvPr>
          <p:cNvPicPr>
            <a:picLocks noChangeAspect="1"/>
          </p:cNvPicPr>
          <p:nvPr/>
        </p:nvPicPr>
        <p:blipFill>
          <a:blip r:embed="rId2"/>
          <a:stretch>
            <a:fillRect/>
          </a:stretch>
        </p:blipFill>
        <p:spPr>
          <a:xfrm>
            <a:off x="5523139" y="1135932"/>
            <a:ext cx="3326946" cy="1128298"/>
          </a:xfrm>
          <a:prstGeom prst="rect">
            <a:avLst/>
          </a:prstGeom>
        </p:spPr>
      </p:pic>
      <p:pic>
        <p:nvPicPr>
          <p:cNvPr id="9" name="Picture 8">
            <a:extLst>
              <a:ext uri="{FF2B5EF4-FFF2-40B4-BE49-F238E27FC236}">
                <a16:creationId xmlns:a16="http://schemas.microsoft.com/office/drawing/2014/main" id="{EFB35267-4724-4194-828B-883000A8F7F7}"/>
              </a:ext>
            </a:extLst>
          </p:cNvPr>
          <p:cNvPicPr>
            <a:picLocks noChangeAspect="1"/>
          </p:cNvPicPr>
          <p:nvPr/>
        </p:nvPicPr>
        <p:blipFill>
          <a:blip r:embed="rId3"/>
          <a:stretch>
            <a:fillRect/>
          </a:stretch>
        </p:blipFill>
        <p:spPr>
          <a:xfrm>
            <a:off x="5523139" y="2297390"/>
            <a:ext cx="3382582" cy="1948039"/>
          </a:xfrm>
          <a:prstGeom prst="rect">
            <a:avLst/>
          </a:prstGeom>
        </p:spPr>
      </p:pic>
      <p:sp>
        <p:nvSpPr>
          <p:cNvPr id="10" name="TextBox 9">
            <a:extLst>
              <a:ext uri="{FF2B5EF4-FFF2-40B4-BE49-F238E27FC236}">
                <a16:creationId xmlns:a16="http://schemas.microsoft.com/office/drawing/2014/main" id="{1C6EB9A2-C7F1-49AA-A610-27F955C45BA6}"/>
              </a:ext>
            </a:extLst>
          </p:cNvPr>
          <p:cNvSpPr txBox="1"/>
          <p:nvPr/>
        </p:nvSpPr>
        <p:spPr>
          <a:xfrm>
            <a:off x="5279014" y="4336666"/>
            <a:ext cx="4078740" cy="261610"/>
          </a:xfrm>
          <a:prstGeom prst="rect">
            <a:avLst/>
          </a:prstGeom>
          <a:noFill/>
        </p:spPr>
        <p:txBody>
          <a:bodyPr wrap="square" rtlCol="0">
            <a:spAutoFit/>
          </a:bodyPr>
          <a:lstStyle/>
          <a:p>
            <a:r>
              <a:rPr lang="en-US" sz="1100" dirty="0"/>
              <a:t>Fig: Intelligent Vehicles with Ultrasonic and Li-Fi Sensors</a:t>
            </a:r>
          </a:p>
        </p:txBody>
      </p:sp>
      <p:sp>
        <p:nvSpPr>
          <p:cNvPr id="3" name="TextBox 2">
            <a:extLst>
              <a:ext uri="{FF2B5EF4-FFF2-40B4-BE49-F238E27FC236}">
                <a16:creationId xmlns:a16="http://schemas.microsoft.com/office/drawing/2014/main" id="{CC955B7F-26C6-4EE1-A61A-21A83CE64DB8}"/>
              </a:ext>
            </a:extLst>
          </p:cNvPr>
          <p:cNvSpPr txBox="1"/>
          <p:nvPr/>
        </p:nvSpPr>
        <p:spPr>
          <a:xfrm>
            <a:off x="0" y="4813940"/>
            <a:ext cx="9144000" cy="507831"/>
          </a:xfrm>
          <a:prstGeom prst="rect">
            <a:avLst/>
          </a:prstGeom>
          <a:noFill/>
        </p:spPr>
        <p:txBody>
          <a:bodyPr wrap="square" rtlCol="0">
            <a:spAutoFit/>
          </a:bodyPr>
          <a:lstStyle/>
          <a:p>
            <a:r>
              <a:rPr lang="en-US" sz="900" b="1" i="1" dirty="0">
                <a:solidFill>
                  <a:srgbClr val="222222"/>
                </a:solidFill>
                <a:latin typeface="+mn-lt"/>
              </a:rPr>
              <a:t>[</a:t>
            </a:r>
            <a:r>
              <a:rPr lang="en-US" sz="900" b="1" i="1" dirty="0">
                <a:solidFill>
                  <a:srgbClr val="222222"/>
                </a:solidFill>
                <a:effectLst/>
                <a:latin typeface="+mn-lt"/>
              </a:rPr>
              <a:t>Li, Y. (2020). Anti-Fatigue and Collision Avoidance Systems for Intelligent Vehicles with Ultrasonic and Li-Fi Sensors. 2020 IEEE 3rd International Conference on Information Communication and Signal Processing (ICICSP).]</a:t>
            </a:r>
          </a:p>
          <a:p>
            <a:endParaRPr lang="en-US" sz="900" dirty="0"/>
          </a:p>
        </p:txBody>
      </p:sp>
    </p:spTree>
    <p:extLst>
      <p:ext uri="{BB962C8B-B14F-4D97-AF65-F5344CB8AC3E}">
        <p14:creationId xmlns:p14="http://schemas.microsoft.com/office/powerpoint/2010/main" val="2081895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296652-59A8-4386-9484-521255EA36DC}"/>
              </a:ext>
            </a:extLst>
          </p:cNvPr>
          <p:cNvSpPr>
            <a:spLocks noGrp="1"/>
          </p:cNvSpPr>
          <p:nvPr>
            <p:ph type="body" idx="1"/>
          </p:nvPr>
        </p:nvSpPr>
        <p:spPr>
          <a:xfrm>
            <a:off x="326571" y="1179649"/>
            <a:ext cx="5290458" cy="3054894"/>
          </a:xfrm>
        </p:spPr>
        <p:txBody>
          <a:bodyPr/>
          <a:lstStyle/>
          <a:p>
            <a:pPr algn="just"/>
            <a:r>
              <a:rPr lang="en-US" sz="1400" dirty="0">
                <a:solidFill>
                  <a:srgbClr val="374151"/>
                </a:solidFill>
                <a:latin typeface="+mn-lt"/>
              </a:rPr>
              <a:t>S</a:t>
            </a:r>
            <a:r>
              <a:rPr lang="en-US" sz="1400" b="0" i="0" dirty="0">
                <a:solidFill>
                  <a:srgbClr val="374151"/>
                </a:solidFill>
                <a:effectLst/>
                <a:latin typeface="+mn-lt"/>
              </a:rPr>
              <a:t>ystem employs two microcontrollers, Arduino Nano and ESP32, synergizing their capabilities. Arduino Nano manages pulse, alcohol, and obstacle sensors, while ESP32 handles GPS, GSM, and the water sprinkler. This dual-controller setup optimizes safety by merging local control with cloud connectivity.</a:t>
            </a:r>
          </a:p>
          <a:p>
            <a:pPr marL="101600" indent="0" algn="just">
              <a:buNone/>
            </a:pPr>
            <a:endParaRPr lang="en-US" sz="1400" b="0" i="0" dirty="0">
              <a:solidFill>
                <a:srgbClr val="374151"/>
              </a:solidFill>
              <a:effectLst/>
              <a:latin typeface="+mn-lt"/>
            </a:endParaRPr>
          </a:p>
          <a:p>
            <a:pPr algn="just"/>
            <a:r>
              <a:rPr lang="en-US" sz="1400" dirty="0">
                <a:latin typeface="+mn-lt"/>
              </a:rPr>
              <a:t>The system implements a multi-tiered approach to detect driver drowsiness. An eye-blink sensor on goggles identifies closed eyes, triggering a buzzer warning. Persistent drowsiness activates a water sprinkler for heightened alertness. This layered strategy minimizes the risk of accidents due to driver fatigue.</a:t>
            </a:r>
          </a:p>
        </p:txBody>
      </p:sp>
      <p:sp>
        <p:nvSpPr>
          <p:cNvPr id="4" name="Title 3">
            <a:extLst>
              <a:ext uri="{FF2B5EF4-FFF2-40B4-BE49-F238E27FC236}">
                <a16:creationId xmlns:a16="http://schemas.microsoft.com/office/drawing/2014/main" id="{2DC3B39C-D901-468D-BCA5-24A1C1E12BB8}"/>
              </a:ext>
            </a:extLst>
          </p:cNvPr>
          <p:cNvSpPr>
            <a:spLocks noGrp="1"/>
          </p:cNvSpPr>
          <p:nvPr>
            <p:ph type="title"/>
          </p:nvPr>
        </p:nvSpPr>
        <p:spPr/>
        <p:txBody>
          <a:bodyPr/>
          <a:lstStyle/>
          <a:p>
            <a:r>
              <a:rPr lang="en-US" dirty="0">
                <a:latin typeface="+mj-lt"/>
              </a:rPr>
              <a:t>Existing Work</a:t>
            </a:r>
            <a:endParaRPr lang="en-US" dirty="0"/>
          </a:p>
        </p:txBody>
      </p:sp>
      <p:pic>
        <p:nvPicPr>
          <p:cNvPr id="7" name="Picture 6">
            <a:extLst>
              <a:ext uri="{FF2B5EF4-FFF2-40B4-BE49-F238E27FC236}">
                <a16:creationId xmlns:a16="http://schemas.microsoft.com/office/drawing/2014/main" id="{80F3FCD5-5A91-441E-AEA9-B96DD4604323}"/>
              </a:ext>
            </a:extLst>
          </p:cNvPr>
          <p:cNvPicPr>
            <a:picLocks noChangeAspect="1"/>
          </p:cNvPicPr>
          <p:nvPr/>
        </p:nvPicPr>
        <p:blipFill>
          <a:blip r:embed="rId2"/>
          <a:stretch>
            <a:fillRect/>
          </a:stretch>
        </p:blipFill>
        <p:spPr>
          <a:xfrm>
            <a:off x="5778385" y="1440539"/>
            <a:ext cx="3110830" cy="2262422"/>
          </a:xfrm>
          <a:prstGeom prst="rect">
            <a:avLst/>
          </a:prstGeom>
        </p:spPr>
      </p:pic>
      <p:sp>
        <p:nvSpPr>
          <p:cNvPr id="8" name="TextBox 7">
            <a:extLst>
              <a:ext uri="{FF2B5EF4-FFF2-40B4-BE49-F238E27FC236}">
                <a16:creationId xmlns:a16="http://schemas.microsoft.com/office/drawing/2014/main" id="{ED89F441-5CD0-462F-A939-8145F8113FCB}"/>
              </a:ext>
            </a:extLst>
          </p:cNvPr>
          <p:cNvSpPr txBox="1"/>
          <p:nvPr/>
        </p:nvSpPr>
        <p:spPr>
          <a:xfrm>
            <a:off x="119744" y="4866501"/>
            <a:ext cx="8846242" cy="276999"/>
          </a:xfrm>
          <a:prstGeom prst="rect">
            <a:avLst/>
          </a:prstGeom>
          <a:noFill/>
        </p:spPr>
        <p:txBody>
          <a:bodyPr wrap="square" rtlCol="0">
            <a:spAutoFit/>
          </a:bodyPr>
          <a:lstStyle/>
          <a:p>
            <a:r>
              <a:rPr lang="en-US" sz="1200" b="1" i="1" dirty="0"/>
              <a:t>[https://www.ijraset.com/research-paper/iot-based-driver-drowsiness-detection-and-smart-alerting-system#references]</a:t>
            </a:r>
          </a:p>
        </p:txBody>
      </p:sp>
      <p:sp>
        <p:nvSpPr>
          <p:cNvPr id="9" name="TextBox 8">
            <a:extLst>
              <a:ext uri="{FF2B5EF4-FFF2-40B4-BE49-F238E27FC236}">
                <a16:creationId xmlns:a16="http://schemas.microsoft.com/office/drawing/2014/main" id="{921199A9-3B4E-4D03-872C-9B3E2A4E1122}"/>
              </a:ext>
            </a:extLst>
          </p:cNvPr>
          <p:cNvSpPr txBox="1"/>
          <p:nvPr/>
        </p:nvSpPr>
        <p:spPr>
          <a:xfrm>
            <a:off x="6517941" y="3792287"/>
            <a:ext cx="1842288" cy="492443"/>
          </a:xfrm>
          <a:prstGeom prst="rect">
            <a:avLst/>
          </a:prstGeom>
          <a:noFill/>
        </p:spPr>
        <p:txBody>
          <a:bodyPr wrap="square" rtlCol="0">
            <a:spAutoFit/>
          </a:bodyPr>
          <a:lstStyle/>
          <a:p>
            <a:r>
              <a:rPr lang="en-US" sz="1050" i="0" dirty="0">
                <a:solidFill>
                  <a:srgbClr val="000000"/>
                </a:solidFill>
                <a:effectLst/>
                <a:latin typeface="+mn-lt"/>
              </a:rPr>
              <a:t>Fig; Smart Alerting System</a:t>
            </a:r>
            <a:r>
              <a:rPr lang="en-US" sz="1200" dirty="0">
                <a:latin typeface="+mn-lt"/>
              </a:rPr>
              <a:t> </a:t>
            </a:r>
            <a:br>
              <a:rPr lang="en-US" sz="2400" dirty="0"/>
            </a:br>
            <a:endParaRPr lang="en-US" dirty="0"/>
          </a:p>
        </p:txBody>
      </p:sp>
    </p:spTree>
    <p:extLst>
      <p:ext uri="{BB962C8B-B14F-4D97-AF65-F5344CB8AC3E}">
        <p14:creationId xmlns:p14="http://schemas.microsoft.com/office/powerpoint/2010/main" val="1776048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249DB0-C8EF-21B1-6140-288EDFECFD10}"/>
              </a:ext>
            </a:extLst>
          </p:cNvPr>
          <p:cNvSpPr>
            <a:spLocks noGrp="1"/>
          </p:cNvSpPr>
          <p:nvPr>
            <p:ph type="body" idx="1"/>
          </p:nvPr>
        </p:nvSpPr>
        <p:spPr>
          <a:xfrm>
            <a:off x="405162" y="1273306"/>
            <a:ext cx="1951463" cy="3662968"/>
          </a:xfrm>
          <a:ln w="9525">
            <a:noFill/>
          </a:ln>
        </p:spPr>
        <p:txBody>
          <a:bodyPr/>
          <a:lstStyle/>
          <a:p>
            <a:pPr marL="285750" marR="0" indent="-285750" algn="l">
              <a:lnSpc>
                <a:spcPct val="107000"/>
              </a:lnSpc>
              <a:spcBef>
                <a:spcPts val="0"/>
              </a:spcBef>
              <a:spcAft>
                <a:spcPts val="0"/>
              </a:spcAft>
              <a:buFont typeface="Wingdings" panose="05000000000000000000" pitchFamily="2" charset="2"/>
              <a:buChar char="Ø"/>
            </a:pPr>
            <a:r>
              <a:rPr lang="en-US" sz="1600" kern="100" dirty="0">
                <a:solidFill>
                  <a:srgbClr val="000000"/>
                </a:solidFill>
                <a:effectLst/>
                <a:latin typeface="Times New Roman" panose="02020603050405020304" pitchFamily="18" charset="0"/>
                <a:ea typeface="Times New Roman" panose="02020603050405020304" pitchFamily="18" charset="0"/>
              </a:rPr>
              <a:t>Hardware</a:t>
            </a:r>
          </a:p>
          <a:p>
            <a:pPr marL="0" marR="0" indent="0" algn="l">
              <a:lnSpc>
                <a:spcPct val="107000"/>
              </a:lnSpc>
              <a:spcBef>
                <a:spcPts val="0"/>
              </a:spcBef>
              <a:spcAft>
                <a:spcPts val="0"/>
              </a:spcAft>
              <a:buNone/>
            </a:pPr>
            <a:endParaRPr lang="en-US" sz="1600" kern="1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pPr>
            <a:r>
              <a:rPr lang="en-US" sz="1600" kern="100" dirty="0">
                <a:solidFill>
                  <a:srgbClr val="000000"/>
                </a:solidFill>
                <a:effectLst/>
                <a:latin typeface="Times New Roman" panose="02020603050405020304" pitchFamily="18" charset="0"/>
                <a:ea typeface="Times New Roman" panose="02020603050405020304" pitchFamily="18" charset="0"/>
              </a:rPr>
              <a:t>Arduino Uno </a:t>
            </a:r>
          </a:p>
          <a:p>
            <a:pPr marL="0" marR="0" lvl="0" indent="0" algn="l">
              <a:lnSpc>
                <a:spcPct val="107000"/>
              </a:lnSpc>
              <a:spcBef>
                <a:spcPts val="0"/>
              </a:spcBef>
              <a:spcAft>
                <a:spcPts val="0"/>
              </a:spcAft>
              <a:buNone/>
            </a:pPr>
            <a:endParaRPr lang="en-US" sz="1600" kern="1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pPr>
            <a:r>
              <a:rPr lang="en-US" sz="1600" kern="100" dirty="0">
                <a:solidFill>
                  <a:srgbClr val="000000"/>
                </a:solidFill>
                <a:effectLst/>
                <a:latin typeface="Times New Roman" panose="02020603050405020304" pitchFamily="18" charset="0"/>
                <a:ea typeface="Times New Roman" panose="02020603050405020304" pitchFamily="18" charset="0"/>
              </a:rPr>
              <a:t>Camera </a:t>
            </a:r>
          </a:p>
          <a:p>
            <a:pPr marL="0" marR="0" lvl="0" indent="0" algn="l">
              <a:lnSpc>
                <a:spcPct val="107000"/>
              </a:lnSpc>
              <a:spcBef>
                <a:spcPts val="0"/>
              </a:spcBef>
              <a:spcAft>
                <a:spcPts val="0"/>
              </a:spcAft>
              <a:buNone/>
            </a:pPr>
            <a:endParaRPr lang="en-US" sz="1600" kern="1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pPr>
            <a:r>
              <a:rPr lang="en-US" sz="1600" kern="100" dirty="0">
                <a:solidFill>
                  <a:srgbClr val="000000"/>
                </a:solidFill>
                <a:effectLst/>
                <a:latin typeface="Times New Roman" panose="02020603050405020304" pitchFamily="18" charset="0"/>
                <a:ea typeface="Times New Roman" panose="02020603050405020304" pitchFamily="18" charset="0"/>
              </a:rPr>
              <a:t>Wires</a:t>
            </a:r>
          </a:p>
          <a:p>
            <a:pPr marL="0" marR="0" lvl="0" indent="0" algn="l">
              <a:lnSpc>
                <a:spcPct val="107000"/>
              </a:lnSpc>
              <a:spcBef>
                <a:spcPts val="0"/>
              </a:spcBef>
              <a:spcAft>
                <a:spcPts val="0"/>
              </a:spcAft>
              <a:buNone/>
            </a:pPr>
            <a:endParaRPr lang="en-US" sz="1600" kern="1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pPr>
            <a:r>
              <a:rPr lang="en-US" sz="1600" kern="100" dirty="0">
                <a:solidFill>
                  <a:srgbClr val="000000"/>
                </a:solidFill>
                <a:effectLst/>
                <a:latin typeface="Times New Roman" panose="02020603050405020304" pitchFamily="18" charset="0"/>
                <a:ea typeface="Times New Roman" panose="02020603050405020304" pitchFamily="18" charset="0"/>
              </a:rPr>
              <a:t>Buzzer </a:t>
            </a:r>
          </a:p>
          <a:p>
            <a:pPr marL="0" marR="0" lvl="0" indent="0" algn="l">
              <a:lnSpc>
                <a:spcPct val="107000"/>
              </a:lnSpc>
              <a:spcBef>
                <a:spcPts val="0"/>
              </a:spcBef>
              <a:spcAft>
                <a:spcPts val="0"/>
              </a:spcAft>
              <a:buNone/>
            </a:pPr>
            <a:endParaRPr lang="en-US" sz="1600" kern="1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pPr>
            <a:r>
              <a:rPr lang="en-US" sz="1600" kern="100" dirty="0">
                <a:solidFill>
                  <a:srgbClr val="000000"/>
                </a:solidFill>
                <a:effectLst/>
                <a:latin typeface="Times New Roman" panose="02020603050405020304" pitchFamily="18" charset="0"/>
                <a:ea typeface="Times New Roman" panose="02020603050405020304" pitchFamily="18" charset="0"/>
              </a:rPr>
              <a:t>Display </a:t>
            </a:r>
          </a:p>
          <a:p>
            <a:pPr marL="0" marR="0" lvl="0" indent="0" algn="l">
              <a:lnSpc>
                <a:spcPct val="107000"/>
              </a:lnSpc>
              <a:spcBef>
                <a:spcPts val="0"/>
              </a:spcBef>
              <a:spcAft>
                <a:spcPts val="0"/>
              </a:spcAft>
              <a:buNone/>
            </a:pPr>
            <a:endParaRPr lang="en-US" sz="1600" kern="1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pPr>
            <a:r>
              <a:rPr lang="en-US" sz="1600" kern="100" dirty="0">
                <a:solidFill>
                  <a:srgbClr val="000000"/>
                </a:solidFill>
                <a:effectLst/>
                <a:latin typeface="Times New Roman" panose="02020603050405020304" pitchFamily="18" charset="0"/>
                <a:ea typeface="Times New Roman" panose="02020603050405020304" pitchFamily="18" charset="0"/>
              </a:rPr>
              <a:t>LED</a:t>
            </a:r>
          </a:p>
        </p:txBody>
      </p:sp>
      <p:sp>
        <p:nvSpPr>
          <p:cNvPr id="4" name="Title 3">
            <a:extLst>
              <a:ext uri="{FF2B5EF4-FFF2-40B4-BE49-F238E27FC236}">
                <a16:creationId xmlns:a16="http://schemas.microsoft.com/office/drawing/2014/main" id="{66CB38FA-47B0-CC33-4ABF-54C831608001}"/>
              </a:ext>
            </a:extLst>
          </p:cNvPr>
          <p:cNvSpPr>
            <a:spLocks noGrp="1"/>
          </p:cNvSpPr>
          <p:nvPr>
            <p:ph type="title"/>
          </p:nvPr>
        </p:nvSpPr>
        <p:spPr>
          <a:xfrm>
            <a:off x="1810200" y="572381"/>
            <a:ext cx="5523600" cy="477900"/>
          </a:xfrm>
        </p:spPr>
        <p:txBody>
          <a:bodyPr/>
          <a:lstStyle/>
          <a:p>
            <a:r>
              <a:rPr lang="en-US" dirty="0">
                <a:latin typeface="+mj-lt"/>
              </a:rPr>
              <a:t>Components</a:t>
            </a:r>
          </a:p>
        </p:txBody>
      </p:sp>
      <p:pic>
        <p:nvPicPr>
          <p:cNvPr id="8" name="Picture 7" descr="Arduino UNO - JavaTpoint">
            <a:extLst>
              <a:ext uri="{FF2B5EF4-FFF2-40B4-BE49-F238E27FC236}">
                <a16:creationId xmlns:a16="http://schemas.microsoft.com/office/drawing/2014/main" id="{1FB253D9-1047-DA38-B49F-F44CAF2540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3738" y="1284958"/>
            <a:ext cx="2170430" cy="1507503"/>
          </a:xfrm>
          <a:prstGeom prst="rect">
            <a:avLst/>
          </a:prstGeom>
          <a:noFill/>
          <a:ln>
            <a:noFill/>
          </a:ln>
        </p:spPr>
      </p:pic>
      <p:pic>
        <p:nvPicPr>
          <p:cNvPr id="9" name="Picture 8" descr="Arduino CMOS Camera Module Price In BD | RoboDoc">
            <a:extLst>
              <a:ext uri="{FF2B5EF4-FFF2-40B4-BE49-F238E27FC236}">
                <a16:creationId xmlns:a16="http://schemas.microsoft.com/office/drawing/2014/main" id="{574DB6CD-9855-5423-AC46-76FBD6BCB6DF}"/>
              </a:ext>
            </a:extLst>
          </p:cNvPr>
          <p:cNvPicPr>
            <a:picLocks noChangeAspect="1"/>
          </p:cNvPicPr>
          <p:nvPr/>
        </p:nvPicPr>
        <p:blipFill rotWithShape="1">
          <a:blip r:embed="rId3">
            <a:extLst>
              <a:ext uri="{28A0092B-C50C-407E-A947-70E740481C1C}">
                <a14:useLocalDpi xmlns:a14="http://schemas.microsoft.com/office/drawing/2010/main" val="0"/>
              </a:ext>
            </a:extLst>
          </a:blip>
          <a:srcRect t="13715" b="10723"/>
          <a:stretch/>
        </p:blipFill>
        <p:spPr bwMode="auto">
          <a:xfrm>
            <a:off x="3771202" y="3123527"/>
            <a:ext cx="1772966" cy="1339619"/>
          </a:xfrm>
          <a:prstGeom prst="rect">
            <a:avLst/>
          </a:prstGeom>
          <a:noFill/>
          <a:ln>
            <a:noFill/>
          </a:ln>
          <a:extLst>
            <a:ext uri="{53640926-AAD7-44D8-BBD7-CCE9431645EC}">
              <a14:shadowObscured xmlns:a14="http://schemas.microsoft.com/office/drawing/2010/main"/>
            </a:ext>
          </a:extLst>
        </p:spPr>
      </p:pic>
      <p:pic>
        <p:nvPicPr>
          <p:cNvPr id="10" name="Picture 9" descr="Buzzer (Active 5V) - Robotech BD">
            <a:extLst>
              <a:ext uri="{FF2B5EF4-FFF2-40B4-BE49-F238E27FC236}">
                <a16:creationId xmlns:a16="http://schemas.microsoft.com/office/drawing/2014/main" id="{31F83470-8A76-4890-D1AA-25AA89928B1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24879" y="3123527"/>
            <a:ext cx="1358359" cy="1358359"/>
          </a:xfrm>
          <a:prstGeom prst="rect">
            <a:avLst/>
          </a:prstGeom>
          <a:noFill/>
          <a:ln>
            <a:noFill/>
          </a:ln>
        </p:spPr>
      </p:pic>
      <p:pic>
        <p:nvPicPr>
          <p:cNvPr id="11" name="Picture 10" descr="700+ Free Led &amp; Light Images - Pixabay">
            <a:extLst>
              <a:ext uri="{FF2B5EF4-FFF2-40B4-BE49-F238E27FC236}">
                <a16:creationId xmlns:a16="http://schemas.microsoft.com/office/drawing/2014/main" id="{7A37FBE3-8B64-5EA4-938A-E6AD527F2D3A}"/>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55908" y="1328218"/>
            <a:ext cx="1358359" cy="1106759"/>
          </a:xfrm>
          <a:prstGeom prst="rect">
            <a:avLst/>
          </a:prstGeom>
          <a:noFill/>
          <a:ln>
            <a:noFill/>
          </a:ln>
        </p:spPr>
      </p:pic>
      <p:pic>
        <p:nvPicPr>
          <p:cNvPr id="12" name="Picture 11" descr="LCD Display (16X2) - Tech Bazar || টেক বাজার">
            <a:extLst>
              <a:ext uri="{FF2B5EF4-FFF2-40B4-BE49-F238E27FC236}">
                <a16:creationId xmlns:a16="http://schemas.microsoft.com/office/drawing/2014/main" id="{1193F0AF-9E55-0B30-358A-6C77755355B2}"/>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573134">
            <a:off x="5630313" y="2089848"/>
            <a:ext cx="1411778" cy="1411778"/>
          </a:xfrm>
          <a:prstGeom prst="rect">
            <a:avLst/>
          </a:prstGeom>
          <a:noFill/>
          <a:ln>
            <a:noFill/>
          </a:ln>
        </p:spPr>
      </p:pic>
    </p:spTree>
    <p:extLst>
      <p:ext uri="{BB962C8B-B14F-4D97-AF65-F5344CB8AC3E}">
        <p14:creationId xmlns:p14="http://schemas.microsoft.com/office/powerpoint/2010/main" val="2868241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5864327-E514-544E-FD61-3A322AEE9043}"/>
              </a:ext>
            </a:extLst>
          </p:cNvPr>
          <p:cNvSpPr>
            <a:spLocks noGrp="1"/>
          </p:cNvSpPr>
          <p:nvPr>
            <p:ph type="body" idx="2"/>
          </p:nvPr>
        </p:nvSpPr>
        <p:spPr>
          <a:xfrm>
            <a:off x="392137" y="1680118"/>
            <a:ext cx="2836126" cy="2742661"/>
          </a:xfrm>
          <a:ln w="9525">
            <a:noFill/>
          </a:ln>
        </p:spPr>
        <p:txBody>
          <a:bodyPr/>
          <a:lstStyle/>
          <a:p>
            <a:pPr marL="342900" marR="0" indent="-342900" algn="l">
              <a:lnSpc>
                <a:spcPct val="107000"/>
              </a:lnSpc>
              <a:spcBef>
                <a:spcPts val="0"/>
              </a:spcBef>
              <a:spcAft>
                <a:spcPts val="0"/>
              </a:spcAft>
              <a:buFont typeface="Wingdings" panose="05000000000000000000" pitchFamily="2" charset="2"/>
              <a:buChar char="Ø"/>
            </a:pPr>
            <a:r>
              <a:rPr lang="en-US" sz="1600" kern="100" dirty="0">
                <a:solidFill>
                  <a:srgbClr val="000000"/>
                </a:solidFill>
                <a:effectLst/>
                <a:latin typeface="Times New Roman" panose="02020603050405020304" pitchFamily="18" charset="0"/>
                <a:ea typeface="Times New Roman" panose="02020603050405020304" pitchFamily="18" charset="0"/>
              </a:rPr>
              <a:t>Software &amp; Tools</a:t>
            </a:r>
          </a:p>
          <a:p>
            <a:pPr marL="0" marR="0" indent="0" algn="l">
              <a:lnSpc>
                <a:spcPct val="107000"/>
              </a:lnSpc>
              <a:spcBef>
                <a:spcPts val="0"/>
              </a:spcBef>
              <a:spcAft>
                <a:spcPts val="0"/>
              </a:spcAft>
              <a:buNone/>
            </a:pPr>
            <a:endParaRPr lang="en-US" sz="1600" kern="1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pPr>
            <a:r>
              <a:rPr lang="en-US" sz="1600" kern="100" dirty="0">
                <a:solidFill>
                  <a:srgbClr val="000000"/>
                </a:solidFill>
                <a:effectLst/>
                <a:latin typeface="Times New Roman" panose="02020603050405020304" pitchFamily="18" charset="0"/>
                <a:ea typeface="Times New Roman" panose="02020603050405020304" pitchFamily="18" charset="0"/>
              </a:rPr>
              <a:t>Arduino IDE </a:t>
            </a:r>
          </a:p>
          <a:p>
            <a:pPr marL="0" marR="0" lvl="0" indent="0" algn="l">
              <a:lnSpc>
                <a:spcPct val="107000"/>
              </a:lnSpc>
              <a:spcBef>
                <a:spcPts val="0"/>
              </a:spcBef>
              <a:spcAft>
                <a:spcPts val="0"/>
              </a:spcAft>
              <a:buNone/>
            </a:pPr>
            <a:endParaRPr lang="en-US" sz="1600" kern="1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pPr>
            <a:r>
              <a:rPr lang="en-US" sz="1600" kern="100" dirty="0">
                <a:solidFill>
                  <a:srgbClr val="000000"/>
                </a:solidFill>
                <a:effectLst/>
                <a:latin typeface="Times New Roman" panose="02020603050405020304" pitchFamily="18" charset="0"/>
                <a:ea typeface="Times New Roman" panose="02020603050405020304" pitchFamily="18" charset="0"/>
              </a:rPr>
              <a:t>VS Code </a:t>
            </a:r>
          </a:p>
          <a:p>
            <a:pPr marL="0" marR="0" lvl="0" indent="0" algn="l">
              <a:lnSpc>
                <a:spcPct val="107000"/>
              </a:lnSpc>
              <a:spcBef>
                <a:spcPts val="0"/>
              </a:spcBef>
              <a:spcAft>
                <a:spcPts val="0"/>
              </a:spcAft>
              <a:buNone/>
            </a:pPr>
            <a:endParaRPr lang="en-US" sz="1600" kern="1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pPr>
            <a:r>
              <a:rPr lang="en-US" sz="1600" kern="100" dirty="0">
                <a:solidFill>
                  <a:srgbClr val="000000"/>
                </a:solidFill>
                <a:effectLst/>
                <a:latin typeface="Times New Roman" panose="02020603050405020304" pitchFamily="18" charset="0"/>
                <a:ea typeface="Times New Roman" panose="02020603050405020304" pitchFamily="18" charset="0"/>
              </a:rPr>
              <a:t>Microsoft Visio</a:t>
            </a:r>
          </a:p>
          <a:p>
            <a:pPr marL="0" marR="0" lvl="0" indent="0" algn="l">
              <a:lnSpc>
                <a:spcPct val="107000"/>
              </a:lnSpc>
              <a:spcBef>
                <a:spcPts val="0"/>
              </a:spcBef>
              <a:spcAft>
                <a:spcPts val="0"/>
              </a:spcAft>
              <a:buNone/>
            </a:pPr>
            <a:endParaRPr lang="en-US" sz="1600" kern="1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pPr>
            <a:r>
              <a:rPr lang="en-US" sz="1600" kern="100" dirty="0" err="1">
                <a:solidFill>
                  <a:srgbClr val="000000"/>
                </a:solidFill>
                <a:effectLst/>
                <a:latin typeface="Times New Roman" panose="02020603050405020304" pitchFamily="18" charset="0"/>
                <a:ea typeface="Times New Roman" panose="02020603050405020304" pitchFamily="18" charset="0"/>
              </a:rPr>
              <a:t>Jupyter</a:t>
            </a:r>
            <a:r>
              <a:rPr lang="en-US" sz="1600" kern="100" dirty="0">
                <a:solidFill>
                  <a:srgbClr val="000000"/>
                </a:solidFill>
                <a:effectLst/>
                <a:latin typeface="Times New Roman" panose="02020603050405020304" pitchFamily="18" charset="0"/>
                <a:ea typeface="Times New Roman" panose="02020603050405020304" pitchFamily="18" charset="0"/>
              </a:rPr>
              <a:t> Notebook</a:t>
            </a:r>
          </a:p>
          <a:p>
            <a:endParaRPr lang="en-US" sz="1600" dirty="0"/>
          </a:p>
        </p:txBody>
      </p:sp>
      <p:sp>
        <p:nvSpPr>
          <p:cNvPr id="4" name="Title 3">
            <a:extLst>
              <a:ext uri="{FF2B5EF4-FFF2-40B4-BE49-F238E27FC236}">
                <a16:creationId xmlns:a16="http://schemas.microsoft.com/office/drawing/2014/main" id="{66CB38FA-47B0-CC33-4ABF-54C831608001}"/>
              </a:ext>
            </a:extLst>
          </p:cNvPr>
          <p:cNvSpPr>
            <a:spLocks noGrp="1"/>
          </p:cNvSpPr>
          <p:nvPr>
            <p:ph type="title"/>
          </p:nvPr>
        </p:nvSpPr>
        <p:spPr>
          <a:xfrm>
            <a:off x="1810200" y="572381"/>
            <a:ext cx="5523600" cy="477900"/>
          </a:xfrm>
        </p:spPr>
        <p:txBody>
          <a:bodyPr/>
          <a:lstStyle/>
          <a:p>
            <a:r>
              <a:rPr lang="en-US" dirty="0">
                <a:latin typeface="+mj-lt"/>
              </a:rPr>
              <a:t>Components</a:t>
            </a:r>
          </a:p>
        </p:txBody>
      </p:sp>
      <p:pic>
        <p:nvPicPr>
          <p:cNvPr id="1026" name="Picture 2" descr="Software | Arduino">
            <a:extLst>
              <a:ext uri="{FF2B5EF4-FFF2-40B4-BE49-F238E27FC236}">
                <a16:creationId xmlns:a16="http://schemas.microsoft.com/office/drawing/2014/main" id="{B90E70B6-291B-C691-8C8E-5F5C15FB13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381" y="1588084"/>
            <a:ext cx="2635145" cy="13855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is new in Visio 2021?">
            <a:extLst>
              <a:ext uri="{FF2B5EF4-FFF2-40B4-BE49-F238E27FC236}">
                <a16:creationId xmlns:a16="http://schemas.microsoft.com/office/drawing/2014/main" id="{21CE98EF-D271-261B-9F00-7B4EACE0B3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4381" y="3144644"/>
            <a:ext cx="2630036" cy="14793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10 Features of VS Code Every Developer Should Know">
            <a:extLst>
              <a:ext uri="{FF2B5EF4-FFF2-40B4-BE49-F238E27FC236}">
                <a16:creationId xmlns:a16="http://schemas.microsoft.com/office/drawing/2014/main" id="{650C7876-BCB4-591F-2496-8E81A28CEE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0535" y="1588084"/>
            <a:ext cx="2466975" cy="13855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upyter Notebook: A Complete Introduction - CodeSolid.com">
            <a:extLst>
              <a:ext uri="{FF2B5EF4-FFF2-40B4-BE49-F238E27FC236}">
                <a16:creationId xmlns:a16="http://schemas.microsoft.com/office/drawing/2014/main" id="{F5C299EE-6BB0-A607-3717-AABA9D650F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1917" y="3426261"/>
            <a:ext cx="1988688" cy="1144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302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4" name="Google Shape;74;p13"/>
          <p:cNvSpPr txBox="1">
            <a:spLocks noGrp="1"/>
          </p:cNvSpPr>
          <p:nvPr>
            <p:ph type="title"/>
          </p:nvPr>
        </p:nvSpPr>
        <p:spPr>
          <a:xfrm>
            <a:off x="1810199" y="550127"/>
            <a:ext cx="5497567" cy="50693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Prototype Design</a:t>
            </a:r>
            <a:endParaRPr dirty="0">
              <a:latin typeface="+mj-lt"/>
            </a:endParaRPr>
          </a:p>
        </p:txBody>
      </p:sp>
      <p:sp>
        <p:nvSpPr>
          <p:cNvPr id="77" name="Google Shape;77;p13"/>
          <p:cNvSpPr txBox="1"/>
          <p:nvPr/>
        </p:nvSpPr>
        <p:spPr>
          <a:xfrm>
            <a:off x="3721459" y="914214"/>
            <a:ext cx="1701081" cy="632841"/>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Raleway"/>
              </a:rPr>
              <a:t>Block Diagram</a:t>
            </a:r>
            <a:endParaRPr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Raleway"/>
            </a:endParaRPr>
          </a:p>
        </p:txBody>
      </p:sp>
      <p:pic>
        <p:nvPicPr>
          <p:cNvPr id="11" name="Picture 10" descr="A diagram of a computer system&#10;&#10;Description automatically generated">
            <a:extLst>
              <a:ext uri="{FF2B5EF4-FFF2-40B4-BE49-F238E27FC236}">
                <a16:creationId xmlns:a16="http://schemas.microsoft.com/office/drawing/2014/main" id="{2DB45E50-405C-4388-9214-B4F0243A0E1C}"/>
              </a:ext>
            </a:extLst>
          </p:cNvPr>
          <p:cNvPicPr/>
          <p:nvPr/>
        </p:nvPicPr>
        <p:blipFill>
          <a:blip r:embed="rId3">
            <a:extLst>
              <a:ext uri="{28A0092B-C50C-407E-A947-70E740481C1C}">
                <a14:useLocalDpi xmlns:a14="http://schemas.microsoft.com/office/drawing/2010/main" val="0"/>
              </a:ext>
            </a:extLst>
          </a:blip>
          <a:stretch>
            <a:fillRect/>
          </a:stretch>
        </p:blipFill>
        <p:spPr>
          <a:xfrm>
            <a:off x="4343400" y="1547055"/>
            <a:ext cx="4685611" cy="3237271"/>
          </a:xfrm>
          <a:prstGeom prst="rect">
            <a:avLst/>
          </a:prstGeom>
        </p:spPr>
      </p:pic>
      <p:sp>
        <p:nvSpPr>
          <p:cNvPr id="2" name="TextBox 1">
            <a:extLst>
              <a:ext uri="{FF2B5EF4-FFF2-40B4-BE49-F238E27FC236}">
                <a16:creationId xmlns:a16="http://schemas.microsoft.com/office/drawing/2014/main" id="{D874CFE2-35D4-7E0D-AC9E-1A7FB9DEC288}"/>
              </a:ext>
            </a:extLst>
          </p:cNvPr>
          <p:cNvSpPr txBox="1"/>
          <p:nvPr/>
        </p:nvSpPr>
        <p:spPr>
          <a:xfrm>
            <a:off x="114989" y="2038116"/>
            <a:ext cx="4110424" cy="2246769"/>
          </a:xfrm>
          <a:prstGeom prst="rect">
            <a:avLst/>
          </a:prstGeom>
          <a:noFill/>
        </p:spPr>
        <p:txBody>
          <a:bodyPr wrap="square" rtlCol="0">
            <a:spAutoFit/>
          </a:bodyPr>
          <a:lstStyle/>
          <a:p>
            <a:pPr algn="just"/>
            <a:r>
              <a:rPr lang="en-US" dirty="0">
                <a:solidFill>
                  <a:srgbClr val="202124"/>
                </a:solidFill>
                <a:latin typeface="arial" panose="020B0604020202020204" pitchFamily="34" charset="0"/>
              </a:rPr>
              <a:t>The block</a:t>
            </a:r>
            <a:r>
              <a:rPr lang="en-US" b="0" i="0" dirty="0">
                <a:solidFill>
                  <a:srgbClr val="202124"/>
                </a:solidFill>
                <a:effectLst/>
                <a:latin typeface="arial" panose="020B0604020202020204" pitchFamily="34" charset="0"/>
              </a:rPr>
              <a:t> diagram showing in </a:t>
            </a:r>
            <a:r>
              <a:rPr lang="en-US" dirty="0">
                <a:solidFill>
                  <a:srgbClr val="202124"/>
                </a:solidFill>
                <a:latin typeface="arial" panose="020B0604020202020204" pitchFamily="34" charset="0"/>
              </a:rPr>
              <a:t>schematic</a:t>
            </a:r>
            <a:r>
              <a:rPr lang="en-US" b="0" i="0" dirty="0">
                <a:solidFill>
                  <a:srgbClr val="202124"/>
                </a:solidFill>
                <a:effectLst/>
                <a:latin typeface="arial" panose="020B0604020202020204" pitchFamily="34" charset="0"/>
              </a:rPr>
              <a:t> form, the general arrangement of the parts or components of our proposed system or process. Where it shows the process from starting to end of the drowsiness detection system. Here the camera takes live picture frames and it’ll be then processed through our model which will be included in Arduino. </a:t>
            </a:r>
            <a:r>
              <a:rPr lang="en-US" dirty="0">
                <a:solidFill>
                  <a:srgbClr val="202124"/>
                </a:solidFill>
                <a:latin typeface="arial" panose="020B0604020202020204" pitchFamily="34" charset="0"/>
              </a:rPr>
              <a:t>According to the result, the system will give outputs with the help of Arduino microcontroller and other devices.</a:t>
            </a:r>
            <a:endParaRPr lang="en-US"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611941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2" name="Google Shape;132;p19"/>
          <p:cNvSpPr txBox="1">
            <a:spLocks noGrp="1"/>
          </p:cNvSpPr>
          <p:nvPr>
            <p:ph type="title"/>
          </p:nvPr>
        </p:nvSpPr>
        <p:spPr>
          <a:xfrm>
            <a:off x="1816734" y="550356"/>
            <a:ext cx="5523600" cy="477900"/>
          </a:xfrm>
          <a:prstGeom prst="rect">
            <a:avLst/>
          </a:prstGeom>
        </p:spPr>
        <p:txBody>
          <a:bodyPr spcFirstLastPara="1" wrap="square" lIns="91425" tIns="91425" rIns="91425" bIns="91425" anchor="ctr" anchorCtr="0">
            <a:noAutofit/>
          </a:bodyPr>
          <a:lstStyle/>
          <a:p>
            <a:r>
              <a:rPr lang="en-US" sz="1600" b="1" spc="-5" dirty="0">
                <a:solidFill>
                  <a:srgbClr val="FFFFFF"/>
                </a:solidFill>
                <a:latin typeface="+mj-lt"/>
                <a:cs typeface="Source Sans Pro Light"/>
              </a:rPr>
              <a:t>Prototype Design</a:t>
            </a:r>
            <a:endParaRPr lang="en-US" sz="1600" dirty="0">
              <a:latin typeface="+mj-lt"/>
            </a:endParaRPr>
          </a:p>
        </p:txBody>
      </p:sp>
      <p:sp>
        <p:nvSpPr>
          <p:cNvPr id="4" name="Text Placeholder 3">
            <a:extLst>
              <a:ext uri="{FF2B5EF4-FFF2-40B4-BE49-F238E27FC236}">
                <a16:creationId xmlns:a16="http://schemas.microsoft.com/office/drawing/2014/main" id="{6DBDC9E5-BC23-4F56-A318-0FC7041E3888}"/>
              </a:ext>
            </a:extLst>
          </p:cNvPr>
          <p:cNvSpPr>
            <a:spLocks noGrp="1"/>
          </p:cNvSpPr>
          <p:nvPr>
            <p:ph type="body" idx="1"/>
          </p:nvPr>
        </p:nvSpPr>
        <p:spPr>
          <a:xfrm>
            <a:off x="3606866" y="1028256"/>
            <a:ext cx="1943336" cy="444749"/>
          </a:xfrm>
        </p:spPr>
        <p:txBody>
          <a:bodyPr anchor="ctr"/>
          <a:lstStyle/>
          <a:p>
            <a:pPr marL="101600" indent="0">
              <a:buNone/>
            </a:pPr>
            <a:r>
              <a:rPr lang="en-US" sz="1800" dirty="0"/>
              <a:t>Circuit Diagram</a:t>
            </a:r>
          </a:p>
        </p:txBody>
      </p:sp>
      <p:pic>
        <p:nvPicPr>
          <p:cNvPr id="9" name="Picture 8" descr="A blue circuit board with blue squares and blue arrows&#10;&#10;Description automatically generated with medium confidence">
            <a:extLst>
              <a:ext uri="{FF2B5EF4-FFF2-40B4-BE49-F238E27FC236}">
                <a16:creationId xmlns:a16="http://schemas.microsoft.com/office/drawing/2014/main" id="{6798F624-8E5B-428D-A4AB-AA051678AAF2}"/>
              </a:ext>
            </a:extLst>
          </p:cNvPr>
          <p:cNvPicPr/>
          <p:nvPr/>
        </p:nvPicPr>
        <p:blipFill rotWithShape="1">
          <a:blip r:embed="rId3">
            <a:extLst>
              <a:ext uri="{28A0092B-C50C-407E-A947-70E740481C1C}">
                <a14:useLocalDpi xmlns:a14="http://schemas.microsoft.com/office/drawing/2010/main" val="0"/>
              </a:ext>
            </a:extLst>
          </a:blip>
          <a:srcRect t="1008" b="2469"/>
          <a:stretch/>
        </p:blipFill>
        <p:spPr>
          <a:xfrm>
            <a:off x="3174246" y="1558925"/>
            <a:ext cx="5741153" cy="3242824"/>
          </a:xfrm>
          <a:prstGeom prst="rect">
            <a:avLst/>
          </a:prstGeom>
        </p:spPr>
      </p:pic>
      <p:sp>
        <p:nvSpPr>
          <p:cNvPr id="2" name="TextBox 1">
            <a:extLst>
              <a:ext uri="{FF2B5EF4-FFF2-40B4-BE49-F238E27FC236}">
                <a16:creationId xmlns:a16="http://schemas.microsoft.com/office/drawing/2014/main" id="{089606D5-64E9-EA53-F066-E339C0EEB621}"/>
              </a:ext>
            </a:extLst>
          </p:cNvPr>
          <p:cNvSpPr txBox="1"/>
          <p:nvPr/>
        </p:nvSpPr>
        <p:spPr>
          <a:xfrm>
            <a:off x="228601" y="2184581"/>
            <a:ext cx="2964426" cy="1600438"/>
          </a:xfrm>
          <a:prstGeom prst="rect">
            <a:avLst/>
          </a:prstGeom>
          <a:noFill/>
        </p:spPr>
        <p:txBody>
          <a:bodyPr wrap="square" rtlCol="0">
            <a:spAutoFit/>
          </a:bodyPr>
          <a:lstStyle/>
          <a:p>
            <a:pPr algn="just"/>
            <a:r>
              <a:rPr lang="en-US" dirty="0"/>
              <a:t>This is the circuit diagram, which shows a simplified graphical representation of the electrical circuit of our project. This is used for the idea of design, construction and maintenance of electrical and electronic equipment of the project.</a:t>
            </a:r>
          </a:p>
        </p:txBody>
      </p:sp>
    </p:spTree>
    <p:extLst>
      <p:ext uri="{BB962C8B-B14F-4D97-AF65-F5344CB8AC3E}">
        <p14:creationId xmlns:p14="http://schemas.microsoft.com/office/powerpoint/2010/main" val="1970851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2" name="Google Shape;132;p19"/>
          <p:cNvSpPr txBox="1">
            <a:spLocks noGrp="1"/>
          </p:cNvSpPr>
          <p:nvPr>
            <p:ph type="title"/>
          </p:nvPr>
        </p:nvSpPr>
        <p:spPr>
          <a:xfrm>
            <a:off x="1810199" y="556800"/>
            <a:ext cx="5523600" cy="477900"/>
          </a:xfrm>
          <a:prstGeom prst="rect">
            <a:avLst/>
          </a:prstGeom>
        </p:spPr>
        <p:txBody>
          <a:bodyPr spcFirstLastPara="1" wrap="square" lIns="91425" tIns="91425" rIns="91425" bIns="91425" anchor="ctr" anchorCtr="0">
            <a:noAutofit/>
          </a:bodyPr>
          <a:lstStyle/>
          <a:p>
            <a:r>
              <a:rPr lang="en-US" b="1" spc="-5" dirty="0">
                <a:solidFill>
                  <a:srgbClr val="FFFFFF"/>
                </a:solidFill>
                <a:latin typeface="+mj-lt"/>
              </a:rPr>
              <a:t>Prototype Design</a:t>
            </a:r>
            <a:endParaRPr lang="en-US" sz="1600" dirty="0">
              <a:latin typeface="+mj-lt"/>
            </a:endParaRPr>
          </a:p>
        </p:txBody>
      </p:sp>
      <p:sp>
        <p:nvSpPr>
          <p:cNvPr id="2" name="TextBox 1">
            <a:extLst>
              <a:ext uri="{FF2B5EF4-FFF2-40B4-BE49-F238E27FC236}">
                <a16:creationId xmlns:a16="http://schemas.microsoft.com/office/drawing/2014/main" id="{48375A4F-077B-ED01-1446-C7CDB009F5B2}"/>
              </a:ext>
            </a:extLst>
          </p:cNvPr>
          <p:cNvSpPr txBox="1"/>
          <p:nvPr/>
        </p:nvSpPr>
        <p:spPr>
          <a:xfrm>
            <a:off x="3886199" y="1053806"/>
            <a:ext cx="1371600" cy="338554"/>
          </a:xfrm>
          <a:prstGeom prst="rect">
            <a:avLst/>
          </a:prstGeom>
          <a:noFill/>
        </p:spPr>
        <p:txBody>
          <a:bodyPr wrap="square" rtlCol="0">
            <a:spAutoFit/>
          </a:bodyPr>
          <a:lstStyle/>
          <a:p>
            <a:pPr marL="101600" indent="0">
              <a:buNone/>
            </a:pPr>
            <a:r>
              <a:rPr lang="en-US" sz="1600" dirty="0">
                <a:solidFill>
                  <a:srgbClr val="000000"/>
                </a:solidFill>
                <a:effectLst/>
                <a:latin typeface="Times New Roman" panose="02020603050405020304" pitchFamily="18" charset="0"/>
                <a:ea typeface="Times New Roman" panose="02020603050405020304" pitchFamily="18" charset="0"/>
              </a:rPr>
              <a:t>Final Model</a:t>
            </a:r>
            <a:endParaRPr lang="en-US" sz="1100" dirty="0"/>
          </a:p>
        </p:txBody>
      </p:sp>
      <p:pic>
        <p:nvPicPr>
          <p:cNvPr id="4" name="Picture 3">
            <a:extLst>
              <a:ext uri="{FF2B5EF4-FFF2-40B4-BE49-F238E27FC236}">
                <a16:creationId xmlns:a16="http://schemas.microsoft.com/office/drawing/2014/main" id="{2FEE3040-893A-BF0E-09ED-771A7351F8B7}"/>
              </a:ext>
            </a:extLst>
          </p:cNvPr>
          <p:cNvPicPr>
            <a:picLocks noChangeAspect="1"/>
          </p:cNvPicPr>
          <p:nvPr/>
        </p:nvPicPr>
        <p:blipFill>
          <a:blip r:embed="rId3"/>
          <a:stretch>
            <a:fillRect/>
          </a:stretch>
        </p:blipFill>
        <p:spPr>
          <a:xfrm>
            <a:off x="1198306" y="1411466"/>
            <a:ext cx="6747387" cy="3598250"/>
          </a:xfrm>
          <a:prstGeom prst="rect">
            <a:avLst/>
          </a:prstGeom>
        </p:spPr>
      </p:pic>
    </p:spTree>
    <p:extLst>
      <p:ext uri="{BB962C8B-B14F-4D97-AF65-F5344CB8AC3E}">
        <p14:creationId xmlns:p14="http://schemas.microsoft.com/office/powerpoint/2010/main" val="798709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title" idx="4294967295"/>
          </p:nvPr>
        </p:nvSpPr>
        <p:spPr>
          <a:xfrm>
            <a:off x="1810300" y="556800"/>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 two or three columns</a:t>
            </a:r>
            <a:endParaRPr/>
          </a:p>
        </p:txBody>
      </p:sp>
      <p:sp>
        <p:nvSpPr>
          <p:cNvPr id="139" name="Google Shape;139;p20"/>
          <p:cNvSpPr txBox="1">
            <a:spLocks noGrp="1"/>
          </p:cNvSpPr>
          <p:nvPr>
            <p:ph type="body" idx="1"/>
          </p:nvPr>
        </p:nvSpPr>
        <p:spPr>
          <a:xfrm>
            <a:off x="885460" y="1377416"/>
            <a:ext cx="7596901" cy="2503208"/>
          </a:xfrm>
          <a:prstGeom prst="rect">
            <a:avLst/>
          </a:prstGeom>
        </p:spPr>
        <p:txBody>
          <a:bodyPr spcFirstLastPara="1" wrap="square" lIns="91425" tIns="91425" rIns="91425" bIns="91425" anchor="t" anchorCtr="0">
            <a:noAutofit/>
          </a:bodyPr>
          <a:lstStyle/>
          <a:p>
            <a:pPr marL="285750" indent="-285750" algn="just"/>
            <a:r>
              <a:rPr lang="en-US" sz="1600" dirty="0">
                <a:effectLst/>
                <a:latin typeface="+mn-lt"/>
              </a:rPr>
              <a:t>Driver Drowsiness detection system using facial feature-based approach.</a:t>
            </a:r>
          </a:p>
          <a:p>
            <a:pPr marL="285750" indent="-285750" algn="just"/>
            <a:r>
              <a:rPr lang="en-US" sz="1600" dirty="0">
                <a:effectLst/>
                <a:latin typeface="+mn-lt"/>
              </a:rPr>
              <a:t>Drowsiness detection in the most accurate and less expensive way.</a:t>
            </a:r>
          </a:p>
          <a:p>
            <a:pPr marL="285750" indent="-285750" algn="just"/>
            <a:r>
              <a:rPr lang="en-US" sz="1600" dirty="0">
                <a:effectLst/>
                <a:latin typeface="+mn-lt"/>
              </a:rPr>
              <a:t>Getting alert on live data.</a:t>
            </a:r>
          </a:p>
          <a:p>
            <a:pPr marL="285750" indent="-285750" algn="just"/>
            <a:r>
              <a:rPr lang="en-US" sz="1600" dirty="0">
                <a:effectLst/>
                <a:latin typeface="+mn-lt"/>
              </a:rPr>
              <a:t>Alert through buzzer.</a:t>
            </a:r>
          </a:p>
          <a:p>
            <a:pPr marL="285750" indent="-285750" algn="just"/>
            <a:r>
              <a:rPr lang="en-US" sz="1600" dirty="0">
                <a:effectLst/>
                <a:latin typeface="+mn-lt"/>
              </a:rPr>
              <a:t>Alert through LED.</a:t>
            </a:r>
          </a:p>
          <a:p>
            <a:pPr marL="285750" indent="-285750" algn="just"/>
            <a:r>
              <a:rPr lang="en-US" sz="1600" dirty="0">
                <a:effectLst/>
                <a:latin typeface="+mn-lt"/>
              </a:rPr>
              <a:t>Alert through LCD display.</a:t>
            </a:r>
          </a:p>
          <a:p>
            <a:pPr marL="285750" indent="-285750" algn="just"/>
            <a:r>
              <a:rPr lang="en-US" sz="1600" dirty="0">
                <a:latin typeface="+mn-lt"/>
              </a:rPr>
              <a:t>Alert for both driver and passengers.</a:t>
            </a:r>
            <a:endParaRPr lang="en-US" sz="1600" dirty="0">
              <a:effectLst/>
              <a:latin typeface="+mn-lt"/>
            </a:endParaRPr>
          </a:p>
          <a:p>
            <a:pPr marL="0" lvl="0" indent="0" algn="l" rtl="0">
              <a:spcBef>
                <a:spcPts val="600"/>
              </a:spcBef>
              <a:spcAft>
                <a:spcPts val="0"/>
              </a:spcAft>
              <a:buNone/>
            </a:pPr>
            <a:endParaRPr lang="en-US" sz="1600" dirty="0">
              <a:effectLst/>
              <a:latin typeface="+mn-lt"/>
            </a:endParaRPr>
          </a:p>
        </p:txBody>
      </p:sp>
      <p:sp>
        <p:nvSpPr>
          <p:cNvPr id="142" name="Google Shape;142;p20"/>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p>
            <a:pPr marL="12700">
              <a:lnSpc>
                <a:spcPct val="100000"/>
              </a:lnSpc>
              <a:spcBef>
                <a:spcPts val="100"/>
              </a:spcBef>
            </a:pPr>
            <a:r>
              <a:rPr lang="en-US" sz="1600" b="1" dirty="0">
                <a:solidFill>
                  <a:schemeClr val="bg1"/>
                </a:solidFill>
                <a:latin typeface="+mj-lt"/>
                <a:cs typeface="Source Sans Pro Light"/>
              </a:rPr>
              <a:t>Features</a:t>
            </a:r>
          </a:p>
        </p:txBody>
      </p:sp>
    </p:spTree>
    <p:extLst>
      <p:ext uri="{BB962C8B-B14F-4D97-AF65-F5344CB8AC3E}">
        <p14:creationId xmlns:p14="http://schemas.microsoft.com/office/powerpoint/2010/main" val="2555509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6550037-764E-4D13-BEA6-1451607D26ED}"/>
              </a:ext>
            </a:extLst>
          </p:cNvPr>
          <p:cNvSpPr>
            <a:spLocks noGrp="1"/>
          </p:cNvSpPr>
          <p:nvPr>
            <p:ph type="body" idx="2"/>
          </p:nvPr>
        </p:nvSpPr>
        <p:spPr>
          <a:xfrm>
            <a:off x="892629" y="1462781"/>
            <a:ext cx="4963235" cy="2603697"/>
          </a:xfrm>
        </p:spPr>
        <p:txBody>
          <a:bodyPr/>
          <a:lstStyle/>
          <a:p>
            <a:r>
              <a:rPr lang="en-US" sz="1800" dirty="0">
                <a:solidFill>
                  <a:srgbClr val="000000"/>
                </a:solidFill>
                <a:effectLst/>
                <a:latin typeface="+mn-lt"/>
                <a:ea typeface="Times New Roman" panose="02020603050405020304" pitchFamily="18" charset="0"/>
              </a:rPr>
              <a:t>Enhanced Road Safety</a:t>
            </a:r>
          </a:p>
          <a:p>
            <a:r>
              <a:rPr lang="en-US" sz="1800" dirty="0">
                <a:solidFill>
                  <a:srgbClr val="000000"/>
                </a:solidFill>
                <a:effectLst/>
                <a:latin typeface="+mn-lt"/>
                <a:ea typeface="Times New Roman" panose="02020603050405020304" pitchFamily="18" charset="0"/>
              </a:rPr>
              <a:t>Accurate Drowsiness Detection</a:t>
            </a:r>
            <a:endParaRPr lang="en-US" dirty="0">
              <a:solidFill>
                <a:srgbClr val="000000"/>
              </a:solidFill>
              <a:latin typeface="+mn-lt"/>
              <a:ea typeface="Times New Roman" panose="02020603050405020304" pitchFamily="18" charset="0"/>
            </a:endParaRPr>
          </a:p>
          <a:p>
            <a:r>
              <a:rPr lang="en-US" sz="1800" dirty="0">
                <a:solidFill>
                  <a:srgbClr val="000000"/>
                </a:solidFill>
                <a:effectLst/>
                <a:latin typeface="+mn-lt"/>
                <a:ea typeface="Times New Roman" panose="02020603050405020304" pitchFamily="18" charset="0"/>
              </a:rPr>
              <a:t>Low-Cost Implementation</a:t>
            </a:r>
          </a:p>
          <a:p>
            <a:r>
              <a:rPr lang="en-US" sz="1800" dirty="0">
                <a:solidFill>
                  <a:srgbClr val="000000"/>
                </a:solidFill>
                <a:effectLst/>
                <a:latin typeface="+mn-lt"/>
                <a:ea typeface="Times New Roman" panose="02020603050405020304" pitchFamily="18" charset="0"/>
              </a:rPr>
              <a:t>Real-time Monitoring</a:t>
            </a:r>
            <a:endParaRPr lang="en-US" dirty="0">
              <a:solidFill>
                <a:srgbClr val="000000"/>
              </a:solidFill>
              <a:latin typeface="+mn-lt"/>
              <a:ea typeface="Times New Roman" panose="02020603050405020304" pitchFamily="18" charset="0"/>
            </a:endParaRPr>
          </a:p>
          <a:p>
            <a:r>
              <a:rPr lang="en-US" sz="1800" dirty="0">
                <a:solidFill>
                  <a:srgbClr val="000000"/>
                </a:solidFill>
                <a:effectLst/>
                <a:latin typeface="+mn-lt"/>
                <a:ea typeface="Times New Roman" panose="02020603050405020304" pitchFamily="18" charset="0"/>
              </a:rPr>
              <a:t>Automatic Alerts</a:t>
            </a:r>
          </a:p>
          <a:p>
            <a:r>
              <a:rPr lang="en-US" sz="1800" dirty="0">
                <a:solidFill>
                  <a:srgbClr val="000000"/>
                </a:solidFill>
                <a:effectLst/>
                <a:latin typeface="+mn-lt"/>
                <a:ea typeface="Times New Roman" panose="02020603050405020304" pitchFamily="18" charset="0"/>
              </a:rPr>
              <a:t>Non-Invasive Approach</a:t>
            </a:r>
          </a:p>
          <a:p>
            <a:endParaRPr lang="en-US" dirty="0">
              <a:latin typeface="+mn-lt"/>
            </a:endParaRPr>
          </a:p>
        </p:txBody>
      </p:sp>
      <p:sp>
        <p:nvSpPr>
          <p:cNvPr id="5" name="Title 4">
            <a:extLst>
              <a:ext uri="{FF2B5EF4-FFF2-40B4-BE49-F238E27FC236}">
                <a16:creationId xmlns:a16="http://schemas.microsoft.com/office/drawing/2014/main" id="{13FD5F98-C89F-421A-8F6B-69037BAF669E}"/>
              </a:ext>
            </a:extLst>
          </p:cNvPr>
          <p:cNvSpPr>
            <a:spLocks noGrp="1"/>
          </p:cNvSpPr>
          <p:nvPr>
            <p:ph type="title"/>
          </p:nvPr>
        </p:nvSpPr>
        <p:spPr/>
        <p:txBody>
          <a:bodyPr/>
          <a:lstStyle/>
          <a:p>
            <a:r>
              <a:rPr lang="en-US" dirty="0">
                <a:latin typeface="+mj-lt"/>
              </a:rPr>
              <a:t>Advantages</a:t>
            </a:r>
          </a:p>
        </p:txBody>
      </p:sp>
    </p:spTree>
    <p:extLst>
      <p:ext uri="{BB962C8B-B14F-4D97-AF65-F5344CB8AC3E}">
        <p14:creationId xmlns:p14="http://schemas.microsoft.com/office/powerpoint/2010/main" val="1493616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810200" y="553293"/>
            <a:ext cx="5523600" cy="477900"/>
          </a:xfrm>
          <a:prstGeom prst="rect">
            <a:avLst/>
          </a:prstGeom>
        </p:spPr>
        <p:txBody>
          <a:bodyPr spcFirstLastPara="1" wrap="square" lIns="91425" tIns="91425" rIns="91425" bIns="91425" anchor="ctr" anchorCtr="0">
            <a:noAutofit/>
          </a:bodyPr>
          <a:lstStyle/>
          <a:p>
            <a:pPr marL="12700">
              <a:lnSpc>
                <a:spcPct val="100000"/>
              </a:lnSpc>
              <a:spcBef>
                <a:spcPts val="100"/>
              </a:spcBef>
            </a:pPr>
            <a:r>
              <a:rPr lang="en-US" sz="1600" b="1" dirty="0">
                <a:solidFill>
                  <a:schemeClr val="bg1"/>
                </a:solidFill>
                <a:latin typeface="+mj-lt"/>
                <a:cs typeface="Source Sans Pro Light"/>
              </a:rPr>
              <a:t>Outline</a:t>
            </a:r>
          </a:p>
        </p:txBody>
      </p:sp>
      <p:sp>
        <p:nvSpPr>
          <p:cNvPr id="109" name="Google Shape;109;p17"/>
          <p:cNvSpPr txBox="1">
            <a:spLocks noGrp="1"/>
          </p:cNvSpPr>
          <p:nvPr>
            <p:ph type="body" idx="1"/>
          </p:nvPr>
        </p:nvSpPr>
        <p:spPr>
          <a:xfrm>
            <a:off x="206478" y="1128250"/>
            <a:ext cx="3849328" cy="3871453"/>
          </a:xfrm>
          <a:prstGeom prst="rect">
            <a:avLst/>
          </a:prstGeom>
        </p:spPr>
        <p:txBody>
          <a:bodyPr spcFirstLastPara="1" wrap="square" lIns="91425" tIns="91425" rIns="91425" bIns="91425" numCol="1" anchor="t" anchorCtr="0">
            <a:noAutofit/>
          </a:bodyPr>
          <a:lstStyle/>
          <a:p>
            <a:pPr>
              <a:buFont typeface="Wingdings" panose="05000000000000000000" pitchFamily="2" charset="2"/>
              <a:buChar char="q"/>
            </a:pPr>
            <a:r>
              <a:rPr lang="en-US" sz="1400" dirty="0">
                <a:latin typeface="+mn-lt"/>
              </a:rPr>
              <a:t>Introduction</a:t>
            </a:r>
          </a:p>
          <a:p>
            <a:pPr>
              <a:buFont typeface="Wingdings" panose="05000000000000000000" pitchFamily="2" charset="2"/>
              <a:buChar char="q"/>
            </a:pPr>
            <a:r>
              <a:rPr lang="en-US" sz="1400" dirty="0">
                <a:latin typeface="+mn-lt"/>
              </a:rPr>
              <a:t>Objectives</a:t>
            </a:r>
          </a:p>
          <a:p>
            <a:pPr>
              <a:buFont typeface="Wingdings" panose="05000000000000000000" pitchFamily="2" charset="2"/>
              <a:buChar char="q"/>
            </a:pPr>
            <a:r>
              <a:rPr lang="en-US" sz="1400" dirty="0">
                <a:latin typeface="+mn-lt"/>
              </a:rPr>
              <a:t>Contribution</a:t>
            </a:r>
          </a:p>
          <a:p>
            <a:pPr marL="114300" indent="0">
              <a:buNone/>
            </a:pPr>
            <a:endParaRPr lang="en-US" sz="1400" dirty="0">
              <a:latin typeface="+mn-lt"/>
            </a:endParaRPr>
          </a:p>
          <a:p>
            <a:pPr lvl="1">
              <a:lnSpc>
                <a:spcPct val="150000"/>
              </a:lnSpc>
              <a:buFont typeface="Arial" panose="020B0604020202020204" pitchFamily="34" charset="0"/>
              <a:buChar char="•"/>
            </a:pPr>
            <a:r>
              <a:rPr lang="en-US" sz="1400" dirty="0">
                <a:latin typeface="+mn-lt"/>
              </a:rPr>
              <a:t>Data Collection</a:t>
            </a:r>
          </a:p>
          <a:p>
            <a:pPr lvl="1">
              <a:lnSpc>
                <a:spcPct val="150000"/>
              </a:lnSpc>
              <a:buFont typeface="Arial" panose="020B0604020202020204" pitchFamily="34" charset="0"/>
              <a:buChar char="•"/>
            </a:pPr>
            <a:r>
              <a:rPr lang="en-US" sz="1400" dirty="0">
                <a:latin typeface="+mn-lt"/>
              </a:rPr>
              <a:t>Model Architecture</a:t>
            </a:r>
          </a:p>
          <a:p>
            <a:pPr lvl="1">
              <a:lnSpc>
                <a:spcPct val="150000"/>
              </a:lnSpc>
              <a:buFont typeface="Arial" panose="020B0604020202020204" pitchFamily="34" charset="0"/>
              <a:buChar char="•"/>
            </a:pPr>
            <a:r>
              <a:rPr lang="en-US" sz="1400" dirty="0">
                <a:latin typeface="+mn-lt"/>
              </a:rPr>
              <a:t>Proposed Method Using Hardware</a:t>
            </a:r>
          </a:p>
          <a:p>
            <a:pPr marL="533400" lvl="1" indent="0">
              <a:lnSpc>
                <a:spcPct val="150000"/>
              </a:lnSpc>
              <a:buNone/>
            </a:pPr>
            <a:endParaRPr lang="en-US" sz="1400" dirty="0">
              <a:latin typeface="+mn-lt"/>
            </a:endParaRPr>
          </a:p>
          <a:p>
            <a:pPr>
              <a:buFont typeface="Wingdings" panose="05000000000000000000" pitchFamily="2" charset="2"/>
              <a:buChar char="q"/>
            </a:pPr>
            <a:r>
              <a:rPr lang="en-US" sz="1400" dirty="0">
                <a:latin typeface="+mn-lt"/>
              </a:rPr>
              <a:t>Existing Work</a:t>
            </a:r>
          </a:p>
          <a:p>
            <a:pPr>
              <a:buFont typeface="Wingdings" panose="05000000000000000000" pitchFamily="2" charset="2"/>
              <a:buChar char="q"/>
            </a:pPr>
            <a:r>
              <a:rPr lang="en-US" sz="1400" dirty="0">
                <a:latin typeface="+mn-lt"/>
              </a:rPr>
              <a:t>Components</a:t>
            </a:r>
          </a:p>
          <a:p>
            <a:pPr marL="114300" indent="0">
              <a:buNone/>
            </a:pPr>
            <a:endParaRPr lang="en-US" sz="1400" dirty="0">
              <a:latin typeface="+mn-lt"/>
            </a:endParaRPr>
          </a:p>
          <a:p>
            <a:pPr lvl="1">
              <a:buFont typeface="Arial" panose="020B0604020202020204" pitchFamily="34" charset="0"/>
              <a:buChar char="•"/>
            </a:pPr>
            <a:r>
              <a:rPr lang="en-US" sz="1400" dirty="0">
                <a:latin typeface="+mn-lt"/>
              </a:rPr>
              <a:t>Hardware</a:t>
            </a:r>
          </a:p>
          <a:p>
            <a:pPr lvl="1">
              <a:buFont typeface="Arial" panose="020B0604020202020204" pitchFamily="34" charset="0"/>
              <a:buChar char="•"/>
            </a:pPr>
            <a:r>
              <a:rPr lang="en-US" sz="1400" dirty="0">
                <a:latin typeface="+mn-lt"/>
              </a:rPr>
              <a:t>Software</a:t>
            </a:r>
          </a:p>
        </p:txBody>
      </p:sp>
      <p:sp>
        <p:nvSpPr>
          <p:cNvPr id="5" name="TextBox 4">
            <a:extLst>
              <a:ext uri="{FF2B5EF4-FFF2-40B4-BE49-F238E27FC236}">
                <a16:creationId xmlns:a16="http://schemas.microsoft.com/office/drawing/2014/main" id="{E7641260-2AEC-E830-E814-EE3016E7D14E}"/>
              </a:ext>
            </a:extLst>
          </p:cNvPr>
          <p:cNvSpPr txBox="1"/>
          <p:nvPr/>
        </p:nvSpPr>
        <p:spPr>
          <a:xfrm>
            <a:off x="5394388" y="1309649"/>
            <a:ext cx="2492477" cy="3508653"/>
          </a:xfrm>
          <a:prstGeom prst="rect">
            <a:avLst/>
          </a:prstGeom>
          <a:noFill/>
        </p:spPr>
        <p:txBody>
          <a:bodyPr wrap="square" rtlCol="0">
            <a:spAutoFit/>
          </a:bodyPr>
          <a:lstStyle/>
          <a:p>
            <a:pPr marL="400050" marR="0" lvl="0" indent="-285750" algn="l" defTabSz="914400" rtl="0" eaLnBrk="1" fontAlgn="auto" latinLnBrk="0" hangingPunct="1">
              <a:lnSpc>
                <a:spcPct val="100000"/>
              </a:lnSpc>
              <a:spcBef>
                <a:spcPts val="600"/>
              </a:spcBef>
              <a:spcAft>
                <a:spcPts val="0"/>
              </a:spcAft>
              <a:buClr>
                <a:srgbClr val="222222"/>
              </a:buClr>
              <a:buSzPts val="1800"/>
              <a:buFont typeface="Wingdings" panose="05000000000000000000" pitchFamily="2" charset="2"/>
              <a:buChar char="q"/>
              <a:tabLst/>
              <a:defRPr/>
            </a:pPr>
            <a:r>
              <a:rPr kumimoji="0" lang="en-US" b="0" i="0" u="none" strike="noStrike" kern="0" cap="none" spc="0" normalizeH="0" baseline="0" noProof="0" dirty="0">
                <a:ln>
                  <a:noFill/>
                </a:ln>
                <a:solidFill>
                  <a:srgbClr val="222222"/>
                </a:solidFill>
                <a:effectLst/>
                <a:uLnTx/>
                <a:uFillTx/>
                <a:latin typeface="+mn-lt"/>
                <a:sym typeface="Raleway"/>
              </a:rPr>
              <a:t>Prototype Design</a:t>
            </a:r>
          </a:p>
          <a:p>
            <a:pPr marL="114300" marR="0" lvl="0" indent="0" algn="l" defTabSz="914400" rtl="0" eaLnBrk="1" fontAlgn="auto" latinLnBrk="0" hangingPunct="1">
              <a:lnSpc>
                <a:spcPct val="100000"/>
              </a:lnSpc>
              <a:spcBef>
                <a:spcPts val="600"/>
              </a:spcBef>
              <a:spcAft>
                <a:spcPts val="0"/>
              </a:spcAft>
              <a:buClr>
                <a:srgbClr val="222222"/>
              </a:buClr>
              <a:buSzPts val="1800"/>
              <a:buFont typeface="Raleway"/>
              <a:buNone/>
              <a:tabLst/>
              <a:defRPr/>
            </a:pPr>
            <a:endParaRPr kumimoji="0" lang="en-US" b="0" i="0" u="none" strike="noStrike" kern="0" cap="none" spc="0" normalizeH="0" baseline="0" noProof="0" dirty="0">
              <a:ln>
                <a:noFill/>
              </a:ln>
              <a:solidFill>
                <a:srgbClr val="222222"/>
              </a:solidFill>
              <a:effectLst/>
              <a:uLnTx/>
              <a:uFillTx/>
              <a:latin typeface="+mn-lt"/>
              <a:sym typeface="Raleway"/>
            </a:endParaRPr>
          </a:p>
          <a:p>
            <a:pPr marL="914400" marR="0" lvl="1" indent="-381000" algn="l" defTabSz="914400" rtl="0" eaLnBrk="1" fontAlgn="auto" latinLnBrk="0" hangingPunct="1">
              <a:lnSpc>
                <a:spcPct val="100000"/>
              </a:lnSpc>
              <a:spcBef>
                <a:spcPts val="0"/>
              </a:spcBef>
              <a:spcAft>
                <a:spcPts val="0"/>
              </a:spcAft>
              <a:buClr>
                <a:srgbClr val="222222"/>
              </a:buClr>
              <a:buSzPts val="2400"/>
              <a:buFont typeface="Arial" panose="020B0604020202020204" pitchFamily="34" charset="0"/>
              <a:buChar char="•"/>
              <a:tabLst/>
              <a:defRPr/>
            </a:pPr>
            <a:r>
              <a:rPr kumimoji="0" lang="en-US" b="0" i="0" u="none" strike="noStrike" kern="0" cap="none" spc="0" normalizeH="0" baseline="0" noProof="0" dirty="0">
                <a:ln>
                  <a:noFill/>
                </a:ln>
                <a:solidFill>
                  <a:srgbClr val="222222"/>
                </a:solidFill>
                <a:effectLst/>
                <a:uLnTx/>
                <a:uFillTx/>
                <a:latin typeface="+mn-lt"/>
                <a:sym typeface="Raleway"/>
              </a:rPr>
              <a:t>Block Diagram</a:t>
            </a:r>
          </a:p>
          <a:p>
            <a:pPr marL="914400" marR="0" lvl="1" indent="-381000" algn="l" defTabSz="914400" rtl="0" eaLnBrk="1" fontAlgn="auto" latinLnBrk="0" hangingPunct="1">
              <a:lnSpc>
                <a:spcPct val="100000"/>
              </a:lnSpc>
              <a:spcBef>
                <a:spcPts val="0"/>
              </a:spcBef>
              <a:spcAft>
                <a:spcPts val="0"/>
              </a:spcAft>
              <a:buClr>
                <a:srgbClr val="222222"/>
              </a:buClr>
              <a:buSzPts val="2400"/>
              <a:buFont typeface="Arial" panose="020B0604020202020204" pitchFamily="34" charset="0"/>
              <a:buChar char="•"/>
              <a:tabLst/>
              <a:defRPr/>
            </a:pPr>
            <a:r>
              <a:rPr kumimoji="0" lang="en-US" b="0" i="0" u="none" strike="noStrike" kern="0" cap="none" spc="0" normalizeH="0" baseline="0" noProof="0" dirty="0">
                <a:ln>
                  <a:noFill/>
                </a:ln>
                <a:solidFill>
                  <a:srgbClr val="222222"/>
                </a:solidFill>
                <a:effectLst/>
                <a:uLnTx/>
                <a:uFillTx/>
                <a:latin typeface="+mn-lt"/>
                <a:sym typeface="Raleway"/>
              </a:rPr>
              <a:t>Circuit Diagram</a:t>
            </a:r>
          </a:p>
          <a:p>
            <a:pPr marL="914400" marR="0" lvl="1" indent="-381000" algn="l" defTabSz="914400" rtl="0" eaLnBrk="1" fontAlgn="auto" latinLnBrk="0" hangingPunct="1">
              <a:lnSpc>
                <a:spcPct val="100000"/>
              </a:lnSpc>
              <a:spcBef>
                <a:spcPts val="0"/>
              </a:spcBef>
              <a:spcAft>
                <a:spcPts val="0"/>
              </a:spcAft>
              <a:buClr>
                <a:srgbClr val="222222"/>
              </a:buClr>
              <a:buSzPts val="2400"/>
              <a:buFont typeface="Arial" panose="020B0604020202020204" pitchFamily="34" charset="0"/>
              <a:buChar char="•"/>
              <a:tabLst/>
              <a:defRPr/>
            </a:pPr>
            <a:r>
              <a:rPr kumimoji="0" lang="en-US" b="0" i="0" u="none" strike="noStrike" kern="0" cap="none" spc="0" normalizeH="0" baseline="0" noProof="0" dirty="0">
                <a:ln>
                  <a:noFill/>
                </a:ln>
                <a:solidFill>
                  <a:srgbClr val="222222"/>
                </a:solidFill>
                <a:effectLst/>
                <a:uLnTx/>
                <a:uFillTx/>
                <a:latin typeface="+mn-lt"/>
                <a:sym typeface="Raleway"/>
              </a:rPr>
              <a:t>Final Model</a:t>
            </a:r>
          </a:p>
          <a:p>
            <a:pPr marL="533400" marR="0" lvl="1" algn="l" defTabSz="914400" rtl="0" eaLnBrk="1" fontAlgn="auto" latinLnBrk="0" hangingPunct="1">
              <a:lnSpc>
                <a:spcPct val="100000"/>
              </a:lnSpc>
              <a:spcBef>
                <a:spcPts val="0"/>
              </a:spcBef>
              <a:spcAft>
                <a:spcPts val="0"/>
              </a:spcAft>
              <a:buClr>
                <a:srgbClr val="222222"/>
              </a:buClr>
              <a:buSzPts val="2400"/>
              <a:tabLst/>
              <a:defRPr/>
            </a:pPr>
            <a:endParaRPr kumimoji="0" lang="en-US" b="0" i="0" u="none" strike="noStrike" kern="0" cap="none" spc="0" normalizeH="0" baseline="0" noProof="0" dirty="0">
              <a:ln>
                <a:noFill/>
              </a:ln>
              <a:solidFill>
                <a:srgbClr val="222222"/>
              </a:solidFill>
              <a:effectLst/>
              <a:uLnTx/>
              <a:uFillTx/>
              <a:latin typeface="+mn-lt"/>
              <a:sym typeface="Raleway"/>
            </a:endParaRPr>
          </a:p>
          <a:p>
            <a:pPr marL="457200" marR="0" lvl="0" indent="-342900" algn="l" defTabSz="914400" rtl="0" eaLnBrk="1" fontAlgn="auto" latinLnBrk="0" hangingPunct="1">
              <a:lnSpc>
                <a:spcPct val="100000"/>
              </a:lnSpc>
              <a:spcBef>
                <a:spcPts val="600"/>
              </a:spcBef>
              <a:spcAft>
                <a:spcPts val="0"/>
              </a:spcAft>
              <a:buClr>
                <a:srgbClr val="222222"/>
              </a:buClr>
              <a:buSzPts val="1800"/>
              <a:buFont typeface="Wingdings" panose="05000000000000000000" pitchFamily="2" charset="2"/>
              <a:buChar char="q"/>
              <a:tabLst/>
              <a:defRPr/>
            </a:pPr>
            <a:r>
              <a:rPr kumimoji="0" lang="en-US" b="0" i="0" u="none" strike="noStrike" kern="0" cap="none" spc="0" normalizeH="0" baseline="0" noProof="0" dirty="0">
                <a:ln>
                  <a:noFill/>
                </a:ln>
                <a:solidFill>
                  <a:srgbClr val="222222"/>
                </a:solidFill>
                <a:effectLst/>
                <a:uLnTx/>
                <a:uFillTx/>
                <a:latin typeface="+mn-lt"/>
                <a:sym typeface="Raleway"/>
              </a:rPr>
              <a:t>Features</a:t>
            </a:r>
          </a:p>
          <a:p>
            <a:pPr marL="114300" marR="0" lvl="0" algn="l" defTabSz="914400" rtl="0" eaLnBrk="1" fontAlgn="auto" latinLnBrk="0" hangingPunct="1">
              <a:lnSpc>
                <a:spcPct val="100000"/>
              </a:lnSpc>
              <a:spcBef>
                <a:spcPts val="600"/>
              </a:spcBef>
              <a:spcAft>
                <a:spcPts val="0"/>
              </a:spcAft>
              <a:buClr>
                <a:srgbClr val="222222"/>
              </a:buClr>
              <a:buSzPts val="1800"/>
              <a:tabLst/>
              <a:defRPr/>
            </a:pPr>
            <a:endParaRPr kumimoji="0" lang="en-US" b="0" i="0" u="none" strike="noStrike" kern="0" cap="none" spc="0" normalizeH="0" baseline="0" noProof="0" dirty="0">
              <a:ln>
                <a:noFill/>
              </a:ln>
              <a:solidFill>
                <a:srgbClr val="222222"/>
              </a:solidFill>
              <a:effectLst/>
              <a:uLnTx/>
              <a:uFillTx/>
              <a:latin typeface="+mn-lt"/>
              <a:sym typeface="Raleway"/>
            </a:endParaRPr>
          </a:p>
          <a:p>
            <a:pPr marL="457200" marR="0" lvl="0" indent="-342900" algn="l" defTabSz="914400" rtl="0" eaLnBrk="1" fontAlgn="auto" latinLnBrk="0" hangingPunct="1">
              <a:lnSpc>
                <a:spcPct val="100000"/>
              </a:lnSpc>
              <a:spcBef>
                <a:spcPts val="600"/>
              </a:spcBef>
              <a:spcAft>
                <a:spcPts val="0"/>
              </a:spcAft>
              <a:buClr>
                <a:srgbClr val="222222"/>
              </a:buClr>
              <a:buSzPts val="1800"/>
              <a:buFont typeface="Wingdings" panose="05000000000000000000" pitchFamily="2" charset="2"/>
              <a:buChar char="q"/>
              <a:tabLst/>
              <a:defRPr/>
            </a:pPr>
            <a:r>
              <a:rPr kumimoji="0" lang="en-US" b="0" i="0" u="none" strike="noStrike" kern="0" cap="none" spc="0" normalizeH="0" baseline="0" noProof="0" dirty="0">
                <a:ln>
                  <a:noFill/>
                </a:ln>
                <a:solidFill>
                  <a:srgbClr val="222222"/>
                </a:solidFill>
                <a:effectLst/>
                <a:uLnTx/>
                <a:uFillTx/>
                <a:latin typeface="+mn-lt"/>
                <a:sym typeface="Raleway"/>
              </a:rPr>
              <a:t>Advantages</a:t>
            </a:r>
          </a:p>
          <a:p>
            <a:pPr marL="114300" marR="0" lvl="0" algn="l" defTabSz="914400" rtl="0" eaLnBrk="1" fontAlgn="auto" latinLnBrk="0" hangingPunct="1">
              <a:lnSpc>
                <a:spcPct val="100000"/>
              </a:lnSpc>
              <a:spcBef>
                <a:spcPts val="600"/>
              </a:spcBef>
              <a:spcAft>
                <a:spcPts val="0"/>
              </a:spcAft>
              <a:buClr>
                <a:srgbClr val="222222"/>
              </a:buClr>
              <a:buSzPts val="1800"/>
              <a:tabLst/>
              <a:defRPr/>
            </a:pPr>
            <a:endParaRPr kumimoji="0" lang="en-US" b="0" i="0" u="none" strike="noStrike" kern="0" cap="none" spc="0" normalizeH="0" baseline="0" noProof="0" dirty="0">
              <a:ln>
                <a:noFill/>
              </a:ln>
              <a:solidFill>
                <a:srgbClr val="222222"/>
              </a:solidFill>
              <a:effectLst/>
              <a:uLnTx/>
              <a:uFillTx/>
              <a:latin typeface="+mn-lt"/>
              <a:sym typeface="Raleway"/>
            </a:endParaRPr>
          </a:p>
          <a:p>
            <a:pPr marL="457200" marR="0" lvl="0" indent="-342900" algn="l" defTabSz="914400" rtl="0" eaLnBrk="1" fontAlgn="auto" latinLnBrk="0" hangingPunct="1">
              <a:lnSpc>
                <a:spcPct val="100000"/>
              </a:lnSpc>
              <a:spcBef>
                <a:spcPts val="600"/>
              </a:spcBef>
              <a:spcAft>
                <a:spcPts val="0"/>
              </a:spcAft>
              <a:buClr>
                <a:srgbClr val="222222"/>
              </a:buClr>
              <a:buSzPts val="1800"/>
              <a:buFont typeface="Wingdings" panose="05000000000000000000" pitchFamily="2" charset="2"/>
              <a:buChar char="q"/>
              <a:tabLst/>
              <a:defRPr/>
            </a:pPr>
            <a:r>
              <a:rPr kumimoji="0" lang="en-US" b="0" i="0" u="none" strike="noStrike" kern="0" cap="none" spc="0" normalizeH="0" baseline="0" noProof="0" dirty="0">
                <a:ln>
                  <a:noFill/>
                </a:ln>
                <a:solidFill>
                  <a:srgbClr val="222222"/>
                </a:solidFill>
                <a:effectLst/>
                <a:uLnTx/>
                <a:uFillTx/>
                <a:latin typeface="+mn-lt"/>
                <a:sym typeface="Raleway"/>
              </a:rPr>
              <a:t>Future Works</a:t>
            </a:r>
          </a:p>
          <a:p>
            <a:pPr marL="114300" marR="0" lvl="0" algn="l" defTabSz="914400" rtl="0" eaLnBrk="1" fontAlgn="auto" latinLnBrk="0" hangingPunct="1">
              <a:lnSpc>
                <a:spcPct val="100000"/>
              </a:lnSpc>
              <a:spcBef>
                <a:spcPts val="600"/>
              </a:spcBef>
              <a:spcAft>
                <a:spcPts val="0"/>
              </a:spcAft>
              <a:buClr>
                <a:srgbClr val="222222"/>
              </a:buClr>
              <a:buSzPts val="1800"/>
              <a:tabLst/>
              <a:defRPr/>
            </a:pPr>
            <a:endParaRPr kumimoji="0" lang="en-US" b="0" i="0" u="none" strike="noStrike" kern="0" cap="none" spc="0" normalizeH="0" baseline="0" noProof="0" dirty="0">
              <a:ln>
                <a:noFill/>
              </a:ln>
              <a:solidFill>
                <a:srgbClr val="222222"/>
              </a:solidFill>
              <a:effectLst/>
              <a:uLnTx/>
              <a:uFillTx/>
              <a:latin typeface="+mn-lt"/>
              <a:sym typeface="Raleway"/>
            </a:endParaRPr>
          </a:p>
          <a:p>
            <a:pPr marL="457200" marR="0" lvl="0" indent="-342900" algn="l" defTabSz="914400" rtl="0" eaLnBrk="1" fontAlgn="auto" latinLnBrk="0" hangingPunct="1">
              <a:lnSpc>
                <a:spcPct val="100000"/>
              </a:lnSpc>
              <a:spcBef>
                <a:spcPts val="600"/>
              </a:spcBef>
              <a:spcAft>
                <a:spcPts val="0"/>
              </a:spcAft>
              <a:buClr>
                <a:srgbClr val="222222"/>
              </a:buClr>
              <a:buSzPts val="1800"/>
              <a:buFont typeface="Wingdings" panose="05000000000000000000" pitchFamily="2" charset="2"/>
              <a:buChar char="q"/>
              <a:tabLst/>
              <a:defRPr/>
            </a:pPr>
            <a:r>
              <a:rPr kumimoji="0" lang="en-US" b="0" i="0" u="none" strike="noStrike" kern="0" cap="none" spc="0" normalizeH="0" baseline="0" noProof="0" dirty="0">
                <a:ln>
                  <a:noFill/>
                </a:ln>
                <a:solidFill>
                  <a:srgbClr val="222222"/>
                </a:solidFill>
                <a:effectLst/>
                <a:uLnTx/>
                <a:uFillTx/>
                <a:latin typeface="+mn-lt"/>
                <a:sym typeface="Raleway"/>
              </a:rPr>
              <a:t>Conclusion</a:t>
            </a:r>
            <a:endParaRPr lang="en-US" dirty="0">
              <a:latin typeface="+mn-lt"/>
            </a:endParaRPr>
          </a:p>
        </p:txBody>
      </p:sp>
      <p:cxnSp>
        <p:nvCxnSpPr>
          <p:cNvPr id="7" name="Straight Connector 6">
            <a:extLst>
              <a:ext uri="{FF2B5EF4-FFF2-40B4-BE49-F238E27FC236}">
                <a16:creationId xmlns:a16="http://schemas.microsoft.com/office/drawing/2014/main" id="{DCDE8951-1222-7C7C-4BE9-9BBDBB13B86A}"/>
              </a:ext>
            </a:extLst>
          </p:cNvPr>
          <p:cNvCxnSpPr>
            <a:cxnSpLocks/>
          </p:cNvCxnSpPr>
          <p:nvPr/>
        </p:nvCxnSpPr>
        <p:spPr>
          <a:xfrm>
            <a:off x="4365523" y="1401093"/>
            <a:ext cx="0" cy="34172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571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D3E41F-4700-4FCC-9085-CE53DCA25B9E}"/>
              </a:ext>
            </a:extLst>
          </p:cNvPr>
          <p:cNvSpPr>
            <a:spLocks noGrp="1"/>
          </p:cNvSpPr>
          <p:nvPr>
            <p:ph type="body" idx="1"/>
          </p:nvPr>
        </p:nvSpPr>
        <p:spPr>
          <a:xfrm>
            <a:off x="1360714" y="1535283"/>
            <a:ext cx="5973086" cy="2719627"/>
          </a:xfrm>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Enhanced Model Training</a:t>
            </a:r>
          </a:p>
          <a:p>
            <a:r>
              <a:rPr lang="en-US" sz="1800" dirty="0">
                <a:solidFill>
                  <a:srgbClr val="000000"/>
                </a:solidFill>
                <a:effectLst/>
                <a:latin typeface="Times New Roman" panose="02020603050405020304" pitchFamily="18" charset="0"/>
                <a:ea typeface="Times New Roman" panose="02020603050405020304" pitchFamily="18" charset="0"/>
              </a:rPr>
              <a:t>More Personalization</a:t>
            </a:r>
            <a:endParaRPr lang="en-US" sz="1800" dirty="0">
              <a:solidFill>
                <a:srgbClr val="000000"/>
              </a:solidFill>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Multimodal Approaches</a:t>
            </a:r>
          </a:p>
          <a:p>
            <a:r>
              <a:rPr lang="en-US" sz="1800" dirty="0">
                <a:solidFill>
                  <a:srgbClr val="000000"/>
                </a:solidFill>
                <a:effectLst/>
                <a:latin typeface="Times New Roman" panose="02020603050405020304" pitchFamily="18" charset="0"/>
                <a:ea typeface="Times New Roman" panose="02020603050405020304" pitchFamily="18" charset="0"/>
              </a:rPr>
              <a:t>Cloud Connectivity</a:t>
            </a:r>
            <a:endParaRPr lang="en-US" sz="1800" dirty="0">
              <a:solidFill>
                <a:srgbClr val="000000"/>
              </a:solidFill>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Data Privacy and Ethics</a:t>
            </a:r>
          </a:p>
          <a:p>
            <a:r>
              <a:rPr lang="en-US" sz="1800" dirty="0">
                <a:solidFill>
                  <a:srgbClr val="000000"/>
                </a:solidFill>
                <a:effectLst/>
                <a:latin typeface="Times New Roman" panose="02020603050405020304" pitchFamily="18" charset="0"/>
                <a:ea typeface="Times New Roman" panose="02020603050405020304" pitchFamily="18" charset="0"/>
              </a:rPr>
              <a:t>Sensitivity to Different Races and Genders</a:t>
            </a:r>
            <a:endParaRPr lang="en-US" dirty="0"/>
          </a:p>
        </p:txBody>
      </p:sp>
      <p:sp>
        <p:nvSpPr>
          <p:cNvPr id="4" name="Title 3">
            <a:extLst>
              <a:ext uri="{FF2B5EF4-FFF2-40B4-BE49-F238E27FC236}">
                <a16:creationId xmlns:a16="http://schemas.microsoft.com/office/drawing/2014/main" id="{F1D381C0-5466-4A46-9E8F-F6CDB23448F8}"/>
              </a:ext>
            </a:extLst>
          </p:cNvPr>
          <p:cNvSpPr>
            <a:spLocks noGrp="1"/>
          </p:cNvSpPr>
          <p:nvPr>
            <p:ph type="title"/>
          </p:nvPr>
        </p:nvSpPr>
        <p:spPr/>
        <p:txBody>
          <a:bodyPr/>
          <a:lstStyle/>
          <a:p>
            <a:r>
              <a:rPr lang="en-US" dirty="0">
                <a:latin typeface="+mj-lt"/>
              </a:rPr>
              <a:t>Future Work</a:t>
            </a:r>
          </a:p>
        </p:txBody>
      </p:sp>
    </p:spTree>
    <p:extLst>
      <p:ext uri="{BB962C8B-B14F-4D97-AF65-F5344CB8AC3E}">
        <p14:creationId xmlns:p14="http://schemas.microsoft.com/office/powerpoint/2010/main" val="4017799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body" idx="1"/>
          </p:nvPr>
        </p:nvSpPr>
        <p:spPr>
          <a:xfrm>
            <a:off x="479502" y="1387799"/>
            <a:ext cx="8184996" cy="3528300"/>
          </a:xfrm>
          <a:prstGeom prst="rect">
            <a:avLst/>
          </a:prstGeom>
        </p:spPr>
        <p:txBody>
          <a:bodyPr spcFirstLastPara="1" wrap="square" lIns="91425" tIns="91425" rIns="91425" bIns="91425" anchor="t" anchorCtr="0">
            <a:noAutofit/>
          </a:bodyPr>
          <a:lstStyle/>
          <a:p>
            <a:pPr marL="0" marR="0" indent="0" algn="l" rtl="0">
              <a:spcBef>
                <a:spcPts val="600"/>
              </a:spcBef>
              <a:spcAft>
                <a:spcPts val="0"/>
              </a:spcAft>
              <a:buNone/>
            </a:pPr>
            <a:endParaRPr lang="en-US" sz="1800" b="1" i="0" dirty="0">
              <a:solidFill>
                <a:srgbClr val="A8122A"/>
              </a:solidFill>
              <a:effectLst/>
              <a:latin typeface="+mn-lt"/>
              <a:ea typeface="Raleway" pitchFamily="2" charset="0"/>
              <a:cs typeface="Raleway" pitchFamily="2" charset="0"/>
            </a:endParaRPr>
          </a:p>
          <a:p>
            <a:pPr marL="285750" indent="-285750" algn="just"/>
            <a:r>
              <a:rPr lang="en-US" sz="1600" b="0" i="0" dirty="0">
                <a:solidFill>
                  <a:srgbClr val="343541"/>
                </a:solidFill>
                <a:effectLst/>
                <a:latin typeface="+mn-lt"/>
              </a:rPr>
              <a:t>The proposed drowsiness detection system combines image processing, machine learning, and hardware components to accurately detect drowsy driving in real-time, using technologies like the </a:t>
            </a:r>
            <a:r>
              <a:rPr lang="en-US" sz="1600" b="0" i="0" dirty="0" err="1">
                <a:solidFill>
                  <a:srgbClr val="343541"/>
                </a:solidFill>
                <a:effectLst/>
                <a:latin typeface="+mn-lt"/>
              </a:rPr>
              <a:t>MobileNet</a:t>
            </a:r>
            <a:r>
              <a:rPr lang="en-US" sz="1600" b="0" i="0" dirty="0">
                <a:solidFill>
                  <a:srgbClr val="343541"/>
                </a:solidFill>
                <a:effectLst/>
                <a:latin typeface="+mn-lt"/>
              </a:rPr>
              <a:t> CNN model and </a:t>
            </a:r>
            <a:r>
              <a:rPr lang="en-US" sz="1600" b="0" i="0" dirty="0" err="1">
                <a:solidFill>
                  <a:srgbClr val="343541"/>
                </a:solidFill>
                <a:effectLst/>
                <a:latin typeface="+mn-lt"/>
              </a:rPr>
              <a:t>Haar</a:t>
            </a:r>
            <a:r>
              <a:rPr lang="en-US" sz="1600" b="0" i="0" dirty="0">
                <a:solidFill>
                  <a:srgbClr val="343541"/>
                </a:solidFill>
                <a:effectLst/>
                <a:latin typeface="+mn-lt"/>
              </a:rPr>
              <a:t> Cascade Classifier.</a:t>
            </a:r>
          </a:p>
          <a:p>
            <a:pPr marL="0" indent="0" algn="just">
              <a:buNone/>
            </a:pPr>
            <a:endParaRPr lang="en-US" sz="1600" b="0" i="0" dirty="0">
              <a:solidFill>
                <a:srgbClr val="343541"/>
              </a:solidFill>
              <a:effectLst/>
              <a:latin typeface="+mn-lt"/>
            </a:endParaRPr>
          </a:p>
          <a:p>
            <a:pPr marL="285750" indent="-285750" algn="just"/>
            <a:r>
              <a:rPr lang="en-US" sz="1600" b="0" i="0" dirty="0">
                <a:solidFill>
                  <a:srgbClr val="343541"/>
                </a:solidFill>
                <a:effectLst/>
                <a:latin typeface="+mn-lt"/>
              </a:rPr>
              <a:t>The system's key advantages include its potential to significantly enhance road safety by preventing accidents due to drowsy driving, achieved through real-time monitoring of driver eye states, automatic alerts, and its non-invasive nature, making it a valuable and practical addition to modern vehicles.</a:t>
            </a:r>
          </a:p>
          <a:p>
            <a:pPr marL="0" marR="0" indent="0" algn="l" rtl="0">
              <a:spcBef>
                <a:spcPts val="600"/>
              </a:spcBef>
              <a:spcAft>
                <a:spcPts val="0"/>
              </a:spcAft>
              <a:buNone/>
            </a:pPr>
            <a:endParaRPr lang="en-US" sz="1600" b="1" i="0" dirty="0">
              <a:solidFill>
                <a:srgbClr val="A8122A"/>
              </a:solidFill>
              <a:effectLst/>
              <a:latin typeface="+mn-lt"/>
              <a:ea typeface="Raleway" pitchFamily="2" charset="0"/>
              <a:cs typeface="Raleway" pitchFamily="2" charset="0"/>
            </a:endParaRPr>
          </a:p>
        </p:txBody>
      </p:sp>
      <p:sp>
        <p:nvSpPr>
          <p:cNvPr id="130" name="Google Shape;130;p19"/>
          <p:cNvSpPr txBox="1">
            <a:spLocks noGrp="1"/>
          </p:cNvSpPr>
          <p:nvPr>
            <p:ph type="title" idx="4294967295"/>
          </p:nvPr>
        </p:nvSpPr>
        <p:spPr>
          <a:xfrm>
            <a:off x="1810300" y="556800"/>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also split your content</a:t>
            </a:r>
            <a:endParaRPr/>
          </a:p>
        </p:txBody>
      </p:sp>
      <p:sp>
        <p:nvSpPr>
          <p:cNvPr id="132" name="Google Shape;132;p19"/>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p>
            <a:r>
              <a:rPr lang="en-US" sz="1600" b="1" i="0" dirty="0">
                <a:solidFill>
                  <a:schemeClr val="bg1"/>
                </a:solidFill>
                <a:effectLst/>
                <a:latin typeface="+mj-lt"/>
                <a:ea typeface="Raleway" pitchFamily="2" charset="0"/>
                <a:cs typeface="Raleway" pitchFamily="2" charset="0"/>
              </a:rPr>
              <a:t>Conclusion</a:t>
            </a:r>
            <a:endParaRPr lang="en-US" sz="1600" dirty="0">
              <a:solidFill>
                <a:schemeClr val="bg1"/>
              </a:solidFill>
              <a:latin typeface="+mj-lt"/>
            </a:endParaRPr>
          </a:p>
        </p:txBody>
      </p:sp>
    </p:spTree>
    <p:extLst>
      <p:ext uri="{BB962C8B-B14F-4D97-AF65-F5344CB8AC3E}">
        <p14:creationId xmlns:p14="http://schemas.microsoft.com/office/powerpoint/2010/main" val="3242279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1" name="Google Shape;321;p34"/>
          <p:cNvSpPr txBox="1">
            <a:spLocks noGrp="1"/>
          </p:cNvSpPr>
          <p:nvPr>
            <p:ph type="subTitle" idx="4294967295"/>
          </p:nvPr>
        </p:nvSpPr>
        <p:spPr>
          <a:xfrm>
            <a:off x="1275150" y="2432758"/>
            <a:ext cx="65937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3600" b="1" dirty="0">
                <a:solidFill>
                  <a:schemeClr val="lt1"/>
                </a:solidFill>
              </a:rPr>
              <a:t>Thanks!</a:t>
            </a:r>
          </a:p>
        </p:txBody>
      </p:sp>
      <p:grpSp>
        <p:nvGrpSpPr>
          <p:cNvPr id="324" name="Google Shape;324;p34"/>
          <p:cNvGrpSpPr/>
          <p:nvPr/>
        </p:nvGrpSpPr>
        <p:grpSpPr>
          <a:xfrm>
            <a:off x="3927600" y="3302904"/>
            <a:ext cx="1288800" cy="63900"/>
            <a:chOff x="3927600" y="2539800"/>
            <a:chExt cx="1288800" cy="63900"/>
          </a:xfrm>
        </p:grpSpPr>
        <p:cxnSp>
          <p:nvCxnSpPr>
            <p:cNvPr id="325" name="Google Shape;325;p34"/>
            <p:cNvCxnSpPr/>
            <p:nvPr/>
          </p:nvCxnSpPr>
          <p:spPr>
            <a:xfrm>
              <a:off x="3927600" y="2571750"/>
              <a:ext cx="1288800" cy="0"/>
            </a:xfrm>
            <a:prstGeom prst="straightConnector1">
              <a:avLst/>
            </a:prstGeom>
            <a:noFill/>
            <a:ln w="9525" cap="flat" cmpd="sng">
              <a:solidFill>
                <a:schemeClr val="accent3"/>
              </a:solidFill>
              <a:prstDash val="solid"/>
              <a:round/>
              <a:headEnd type="none" w="med" len="med"/>
              <a:tailEnd type="none" w="med" len="med"/>
            </a:ln>
          </p:spPr>
        </p:cxnSp>
        <p:sp>
          <p:nvSpPr>
            <p:cNvPr id="326" name="Google Shape;326;p34"/>
            <p:cNvSpPr/>
            <p:nvPr/>
          </p:nvSpPr>
          <p:spPr>
            <a:xfrm flipH="1">
              <a:off x="4538275" y="2539800"/>
              <a:ext cx="67500" cy="63900"/>
            </a:xfrm>
            <a:prstGeom prst="diamond">
              <a:avLst/>
            </a:prstGeom>
            <a:solidFill>
              <a:srgbClr val="22222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body" idx="1"/>
          </p:nvPr>
        </p:nvSpPr>
        <p:spPr>
          <a:xfrm>
            <a:off x="123014" y="1272854"/>
            <a:ext cx="5608713" cy="3403224"/>
          </a:xfrm>
          <a:prstGeom prst="rect">
            <a:avLst/>
          </a:prstGeom>
        </p:spPr>
        <p:txBody>
          <a:bodyPr spcFirstLastPara="1" wrap="square" lIns="91425" tIns="91425" rIns="91425" bIns="91425" anchor="t" anchorCtr="0">
            <a:noAutofit/>
          </a:bodyPr>
          <a:lstStyle/>
          <a:p>
            <a:pPr marL="285750" indent="-285750" algn="just">
              <a:buClr>
                <a:srgbClr val="222222"/>
              </a:buClr>
              <a:defRPr/>
            </a:pPr>
            <a:r>
              <a:rPr lang="en-US" sz="1400" dirty="0">
                <a:effectLst/>
                <a:latin typeface="+mn-lt"/>
              </a:rPr>
              <a:t>Drowsiness is a state of extreme tiredness and sleepiness, leading to reduced alertness and impaired cognitive and physical functions. It poses risks such as decreased attention, slower reactions, and impaired decision-making, particularly hazardous during activities like driving.</a:t>
            </a:r>
            <a:endParaRPr lang="en-US" sz="1400" dirty="0">
              <a:latin typeface="+mn-lt"/>
              <a:ea typeface="Calibri" panose="020F0502020204030204" pitchFamily="34" charset="0"/>
              <a:cs typeface="Calibri" panose="020F0502020204030204" pitchFamily="34" charset="0"/>
            </a:endParaRPr>
          </a:p>
          <a:p>
            <a:pPr marL="0" indent="0" algn="just">
              <a:buClr>
                <a:srgbClr val="222222"/>
              </a:buClr>
              <a:buNone/>
              <a:defRPr/>
            </a:pPr>
            <a:endParaRPr kumimoji="0" lang="en-US" sz="1400" b="0" i="0" u="none" strike="noStrike" kern="0" cap="none" spc="0" normalizeH="0" baseline="0" noProof="0" dirty="0">
              <a:ln>
                <a:noFill/>
              </a:ln>
              <a:solidFill>
                <a:srgbClr val="222222"/>
              </a:solidFill>
              <a:effectLst/>
              <a:uLnTx/>
              <a:uFillTx/>
              <a:latin typeface="+mn-lt"/>
              <a:ea typeface="Calibri" panose="020F0502020204030204" pitchFamily="34" charset="0"/>
              <a:cs typeface="Calibri" panose="020F0502020204030204" pitchFamily="34" charset="0"/>
              <a:sym typeface="Raleway"/>
            </a:endParaRPr>
          </a:p>
          <a:p>
            <a:pPr marL="285750" indent="-285750" algn="just">
              <a:buClr>
                <a:srgbClr val="222222"/>
              </a:buClr>
              <a:defRPr/>
            </a:pPr>
            <a:r>
              <a:rPr kumimoji="0" lang="en-US" sz="1400" b="0" i="0" u="none" strike="noStrike" kern="0" cap="none" spc="0" normalizeH="0" baseline="0" noProof="0" dirty="0">
                <a:ln>
                  <a:noFill/>
                </a:ln>
                <a:solidFill>
                  <a:srgbClr val="222222"/>
                </a:solidFill>
                <a:effectLst/>
                <a:uLnTx/>
                <a:uFillTx/>
                <a:latin typeface="+mn-lt"/>
                <a:ea typeface="Calibri" panose="020F0502020204030204" pitchFamily="34" charset="0"/>
                <a:cs typeface="Calibri" panose="020F0502020204030204" pitchFamily="34" charset="0"/>
                <a:sym typeface="Raleway"/>
              </a:rPr>
              <a:t>Drowsy driving is a major contributor to global traffic accidents, causing significant fatalities and injuries.</a:t>
            </a:r>
            <a:r>
              <a:rPr lang="en-US" sz="1400" dirty="0">
                <a:solidFill>
                  <a:srgbClr val="222222"/>
                </a:solidFill>
                <a:latin typeface="+mn-lt"/>
                <a:ea typeface="Calibri" panose="020F0502020204030204" pitchFamily="34" charset="0"/>
                <a:cs typeface="Calibri" panose="020F0502020204030204" pitchFamily="34" charset="0"/>
              </a:rPr>
              <a:t> </a:t>
            </a:r>
            <a:r>
              <a:rPr kumimoji="0" lang="en-US" sz="1400" b="0" i="0" u="none" strike="noStrike" kern="0" cap="none" spc="0" normalizeH="0" baseline="0" noProof="0" dirty="0">
                <a:ln>
                  <a:noFill/>
                </a:ln>
                <a:solidFill>
                  <a:srgbClr val="222222"/>
                </a:solidFill>
                <a:effectLst/>
                <a:uLnTx/>
                <a:uFillTx/>
                <a:latin typeface="+mn-lt"/>
                <a:ea typeface="Calibri" panose="020F0502020204030204" pitchFamily="34" charset="0"/>
                <a:cs typeface="Calibri" panose="020F0502020204030204" pitchFamily="34" charset="0"/>
                <a:sym typeface="Raleway"/>
              </a:rPr>
              <a:t>In the USA, approximately 100,000 crashes, 71,000 injuries, and 1,550 deaths annually are attributed to drowsy driving.</a:t>
            </a:r>
          </a:p>
          <a:p>
            <a:pPr marL="0" indent="0" algn="just">
              <a:buClr>
                <a:srgbClr val="222222"/>
              </a:buClr>
              <a:buNone/>
              <a:defRPr/>
            </a:pPr>
            <a:endParaRPr kumimoji="0" lang="en-US" sz="1400" b="0" i="0" u="none" strike="noStrike" kern="0" cap="none" spc="0" normalizeH="0" baseline="0" noProof="0" dirty="0">
              <a:ln>
                <a:noFill/>
              </a:ln>
              <a:solidFill>
                <a:srgbClr val="222222"/>
              </a:solidFill>
              <a:effectLst/>
              <a:uLnTx/>
              <a:uFillTx/>
              <a:latin typeface="+mn-lt"/>
              <a:ea typeface="Calibri" panose="020F0502020204030204" pitchFamily="34" charset="0"/>
              <a:cs typeface="Calibri" panose="020F0502020204030204" pitchFamily="34" charset="0"/>
              <a:sym typeface="Raleway"/>
            </a:endParaRPr>
          </a:p>
          <a:p>
            <a:pPr marL="285750" indent="-285750" algn="just">
              <a:buClr>
                <a:srgbClr val="222222"/>
              </a:buClr>
              <a:defRPr/>
            </a:pPr>
            <a:r>
              <a:rPr kumimoji="0" lang="en-US" sz="1400" i="0" u="none" strike="noStrike" kern="0" cap="none" spc="0" normalizeH="0" baseline="0" noProof="0" dirty="0">
                <a:ln>
                  <a:noFill/>
                </a:ln>
                <a:solidFill>
                  <a:srgbClr val="222222"/>
                </a:solidFill>
                <a:effectLst/>
                <a:uLnTx/>
                <a:uFillTx/>
                <a:latin typeface="+mn-lt"/>
                <a:ea typeface="Calibri" panose="020F0502020204030204" pitchFamily="34" charset="0"/>
                <a:cs typeface="Calibri" panose="020F0502020204030204" pitchFamily="34" charset="0"/>
                <a:sym typeface="Raleway"/>
              </a:rPr>
              <a:t>Facial feature-based methods offer a cost-effective and non-invasive solution for real-time drowsiness detection.</a:t>
            </a:r>
          </a:p>
          <a:p>
            <a:pPr marL="285750" indent="-285750" algn="just">
              <a:buClr>
                <a:srgbClr val="222222"/>
              </a:buClr>
              <a:defRPr/>
            </a:pPr>
            <a:endParaRPr kumimoji="0" lang="en-US" sz="1400" i="0" u="none" strike="noStrike" kern="0" cap="none" spc="0" normalizeH="0" baseline="0" noProof="0" dirty="0">
              <a:ln>
                <a:noFill/>
              </a:ln>
              <a:solidFill>
                <a:srgbClr val="222222"/>
              </a:solidFill>
              <a:effectLst/>
              <a:uLnTx/>
              <a:uFillTx/>
              <a:latin typeface="Calibri" panose="020F0502020204030204" pitchFamily="34" charset="0"/>
              <a:ea typeface="Calibri" panose="020F0502020204030204" pitchFamily="34" charset="0"/>
              <a:cs typeface="Calibri" panose="020F0502020204030204" pitchFamily="34" charset="0"/>
              <a:sym typeface="Raleway"/>
            </a:endParaRPr>
          </a:p>
        </p:txBody>
      </p:sp>
      <p:sp>
        <p:nvSpPr>
          <p:cNvPr id="132" name="Google Shape;132;p19"/>
          <p:cNvSpPr txBox="1">
            <a:spLocks noGrp="1"/>
          </p:cNvSpPr>
          <p:nvPr>
            <p:ph type="title"/>
          </p:nvPr>
        </p:nvSpPr>
        <p:spPr>
          <a:xfrm>
            <a:off x="1800914" y="544059"/>
            <a:ext cx="5542172" cy="490652"/>
          </a:xfrm>
          <a:prstGeom prst="rect">
            <a:avLst/>
          </a:prstGeom>
        </p:spPr>
        <p:txBody>
          <a:bodyPr spcFirstLastPara="1" wrap="square" lIns="91425" tIns="91425" rIns="91425" bIns="91425" anchor="ctr" anchorCtr="0">
            <a:noAutofit/>
          </a:bodyPr>
          <a:lstStyle/>
          <a:p>
            <a:r>
              <a:rPr lang="en-US" sz="1600" dirty="0">
                <a:latin typeface="+mj-lt"/>
              </a:rPr>
              <a:t>Introduction</a:t>
            </a:r>
          </a:p>
        </p:txBody>
      </p:sp>
      <p:pic>
        <p:nvPicPr>
          <p:cNvPr id="2052" name="Picture 4" descr="Drowsy Driving Dangers (2023) - Mattress Clarity">
            <a:extLst>
              <a:ext uri="{FF2B5EF4-FFF2-40B4-BE49-F238E27FC236}">
                <a16:creationId xmlns:a16="http://schemas.microsoft.com/office/drawing/2014/main" id="{2314173B-9C3A-4BF9-8973-6AEAE02743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4834" y="2974466"/>
            <a:ext cx="3019425" cy="16671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artoon Drowsiness Morning Vector Images (over 130)">
            <a:extLst>
              <a:ext uri="{FF2B5EF4-FFF2-40B4-BE49-F238E27FC236}">
                <a16:creationId xmlns:a16="http://schemas.microsoft.com/office/drawing/2014/main" id="{39266B47-B2DC-44F2-4D10-978C9D36D7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4834" y="1417841"/>
            <a:ext cx="3019425" cy="1514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body" idx="1"/>
          </p:nvPr>
        </p:nvSpPr>
        <p:spPr>
          <a:xfrm>
            <a:off x="909000" y="1265169"/>
            <a:ext cx="7326000" cy="3656235"/>
          </a:xfrm>
          <a:prstGeom prst="rect">
            <a:avLst/>
          </a:prstGeom>
        </p:spPr>
        <p:txBody>
          <a:bodyPr spcFirstLastPara="1" wrap="square" lIns="91425" tIns="91425" rIns="91425" bIns="91425" anchor="t" anchorCtr="0">
            <a:noAutofit/>
          </a:bodyPr>
          <a:lstStyle/>
          <a:p>
            <a:pPr marL="285750" marR="513080" indent="-285750" algn="just" fontAlgn="base">
              <a:lnSpc>
                <a:spcPct val="103000"/>
              </a:lnSpc>
              <a:spcBef>
                <a:spcPts val="0"/>
              </a:spcBef>
              <a:spcAft>
                <a:spcPts val="20"/>
              </a:spcAft>
              <a:buClr>
                <a:srgbClr val="000000"/>
              </a:buClr>
              <a:buSzPts val="1000"/>
            </a:pPr>
            <a:r>
              <a:rPr lang="en-US" sz="16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To develop a deep learning model based on the Mobile Net architecture that can classify between open and closed eyes for the purpose of detecting drowsiness in drivers.</a:t>
            </a:r>
          </a:p>
          <a:p>
            <a:pPr marL="285750" marR="513080" indent="-285750" algn="just" fontAlgn="base">
              <a:lnSpc>
                <a:spcPct val="103000"/>
              </a:lnSpc>
              <a:spcBef>
                <a:spcPts val="0"/>
              </a:spcBef>
              <a:spcAft>
                <a:spcPts val="20"/>
              </a:spcAft>
              <a:buClr>
                <a:srgbClr val="000000"/>
              </a:buClr>
              <a:buSzPts val="1000"/>
            </a:pPr>
            <a:endParaRPr lang="en-US" sz="16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285750" marR="513080" indent="-285750" algn="just" fontAlgn="base">
              <a:lnSpc>
                <a:spcPct val="103000"/>
              </a:lnSpc>
              <a:spcBef>
                <a:spcPts val="0"/>
              </a:spcBef>
              <a:spcAft>
                <a:spcPts val="20"/>
              </a:spcAft>
              <a:buClr>
                <a:srgbClr val="000000"/>
              </a:buClr>
              <a:buSzPts val="1000"/>
            </a:pPr>
            <a:r>
              <a:rPr lang="en-US" sz="1600" kern="1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a:t>
            </a:r>
            <a:r>
              <a:rPr lang="en-US" sz="16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o detect driver drowsiness using facial features such as eye state with the help of computer vision, image processing and machine learning. </a:t>
            </a:r>
          </a:p>
          <a:p>
            <a:pPr marL="285750" marR="513080" indent="-285750" algn="just" fontAlgn="base">
              <a:lnSpc>
                <a:spcPct val="103000"/>
              </a:lnSpc>
              <a:spcBef>
                <a:spcPts val="0"/>
              </a:spcBef>
              <a:spcAft>
                <a:spcPts val="20"/>
              </a:spcAft>
              <a:buClr>
                <a:srgbClr val="000000"/>
              </a:buClr>
              <a:buSzPts val="1000"/>
            </a:pPr>
            <a:endParaRPr lang="en-US" sz="16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285750" marR="513080" indent="-285750" algn="just" fontAlgn="base">
              <a:lnSpc>
                <a:spcPct val="103000"/>
              </a:lnSpc>
              <a:spcBef>
                <a:spcPts val="0"/>
              </a:spcBef>
              <a:spcAft>
                <a:spcPts val="20"/>
              </a:spcAft>
              <a:buClr>
                <a:srgbClr val="000000"/>
              </a:buClr>
              <a:buSzPts val="1000"/>
            </a:pPr>
            <a:r>
              <a:rPr lang="en-US" sz="16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To predict the eye state and based on the result of eye state the Arduino based alert system will show the output and alert the driver and passengers.  </a:t>
            </a:r>
          </a:p>
          <a:p>
            <a:pPr marL="285750" marR="513080" indent="-285750" algn="just" fontAlgn="base">
              <a:lnSpc>
                <a:spcPct val="103000"/>
              </a:lnSpc>
              <a:spcBef>
                <a:spcPts val="0"/>
              </a:spcBef>
              <a:spcAft>
                <a:spcPts val="20"/>
              </a:spcAft>
              <a:buClr>
                <a:srgbClr val="000000"/>
              </a:buClr>
              <a:buSzPts val="1000"/>
            </a:pPr>
            <a:endParaRPr lang="en-US" sz="1600" kern="1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285750" marR="513080" indent="-285750" algn="just" fontAlgn="base">
              <a:lnSpc>
                <a:spcPct val="103000"/>
              </a:lnSpc>
              <a:spcBef>
                <a:spcPts val="0"/>
              </a:spcBef>
              <a:spcAft>
                <a:spcPts val="20"/>
              </a:spcAft>
              <a:buClr>
                <a:srgbClr val="000000"/>
              </a:buClr>
              <a:buSzPts val="1000"/>
            </a:pPr>
            <a:r>
              <a:rPr lang="en-US" sz="16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To explore the feasibility of real-time drowsiness detection.</a:t>
            </a:r>
          </a:p>
        </p:txBody>
      </p:sp>
      <p:sp>
        <p:nvSpPr>
          <p:cNvPr id="132" name="Google Shape;132;p19"/>
          <p:cNvSpPr txBox="1">
            <a:spLocks noGrp="1"/>
          </p:cNvSpPr>
          <p:nvPr>
            <p:ph type="title"/>
          </p:nvPr>
        </p:nvSpPr>
        <p:spPr>
          <a:xfrm>
            <a:off x="1800914" y="544059"/>
            <a:ext cx="5542172" cy="490652"/>
          </a:xfrm>
          <a:prstGeom prst="rect">
            <a:avLst/>
          </a:prstGeom>
        </p:spPr>
        <p:txBody>
          <a:bodyPr spcFirstLastPara="1" wrap="square" lIns="91425" tIns="91425" rIns="91425" bIns="91425" anchor="ctr" anchorCtr="0">
            <a:noAutofit/>
          </a:bodyPr>
          <a:lstStyle/>
          <a:p>
            <a:r>
              <a:rPr lang="en-US" sz="1600" dirty="0">
                <a:latin typeface="+mj-lt"/>
              </a:rPr>
              <a:t>Objectives</a:t>
            </a:r>
          </a:p>
        </p:txBody>
      </p:sp>
    </p:spTree>
    <p:extLst>
      <p:ext uri="{BB962C8B-B14F-4D97-AF65-F5344CB8AC3E}">
        <p14:creationId xmlns:p14="http://schemas.microsoft.com/office/powerpoint/2010/main" val="2840375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CB38FA-47B0-CC33-4ABF-54C831608001}"/>
              </a:ext>
            </a:extLst>
          </p:cNvPr>
          <p:cNvSpPr>
            <a:spLocks noGrp="1"/>
          </p:cNvSpPr>
          <p:nvPr>
            <p:ph type="title"/>
          </p:nvPr>
        </p:nvSpPr>
        <p:spPr>
          <a:xfrm>
            <a:off x="1810200" y="541146"/>
            <a:ext cx="5523600" cy="477900"/>
          </a:xfrm>
        </p:spPr>
        <p:txBody>
          <a:bodyPr/>
          <a:lstStyle/>
          <a:p>
            <a:r>
              <a:rPr lang="en-US" dirty="0"/>
              <a:t>Data Collection </a:t>
            </a:r>
            <a:endParaRPr lang="en-US" dirty="0">
              <a:latin typeface="+mj-lt"/>
            </a:endParaRPr>
          </a:p>
        </p:txBody>
      </p:sp>
      <p:sp>
        <p:nvSpPr>
          <p:cNvPr id="6" name="TextBox 5">
            <a:extLst>
              <a:ext uri="{FF2B5EF4-FFF2-40B4-BE49-F238E27FC236}">
                <a16:creationId xmlns:a16="http://schemas.microsoft.com/office/drawing/2014/main" id="{33367509-010C-27CF-D8D6-1967BCEDFC5A}"/>
              </a:ext>
            </a:extLst>
          </p:cNvPr>
          <p:cNvSpPr txBox="1"/>
          <p:nvPr/>
        </p:nvSpPr>
        <p:spPr>
          <a:xfrm>
            <a:off x="215589" y="1712177"/>
            <a:ext cx="5010616" cy="2890178"/>
          </a:xfrm>
          <a:prstGeom prst="rect">
            <a:avLst/>
          </a:prstGeom>
          <a:noFill/>
        </p:spPr>
        <p:txBody>
          <a:bodyPr wrap="square" rtlCol="0">
            <a:spAutoFit/>
          </a:bodyPr>
          <a:lstStyle/>
          <a:p>
            <a:pPr algn="just"/>
            <a:r>
              <a:rPr lang="en-US" dirty="0"/>
              <a:t>In order to train our machine learning CNN model, we need to choose a dataset with enough numbers of data. In this project, MRL eye dataset will be used. This dataset has an extensive collection of images of human eyes. This dataset includes low and high-resolution infrared photos that were all taken under varied lightning situations and with various equipment. Testing various features or trainable classifiers is appropriate for this dataset. This dataset is consisting images of 37 candidates, among them 33 men and 4 women. All the images are open eyes or closed eyes image. There are total number of 84,898 images of close and open eyes. We will split the data 80% for training and validation other 20% for testing and evaluating the model. </a:t>
            </a:r>
          </a:p>
        </p:txBody>
      </p:sp>
      <p:sp>
        <p:nvSpPr>
          <p:cNvPr id="7" name="TextBox 6">
            <a:extLst>
              <a:ext uri="{FF2B5EF4-FFF2-40B4-BE49-F238E27FC236}">
                <a16:creationId xmlns:a16="http://schemas.microsoft.com/office/drawing/2014/main" id="{8BD22B64-1E3B-10D4-3BFE-9BC0FF09826C}"/>
              </a:ext>
            </a:extLst>
          </p:cNvPr>
          <p:cNvSpPr txBox="1"/>
          <p:nvPr/>
        </p:nvSpPr>
        <p:spPr>
          <a:xfrm>
            <a:off x="215589" y="4752100"/>
            <a:ext cx="4051610" cy="261610"/>
          </a:xfrm>
          <a:prstGeom prst="rect">
            <a:avLst/>
          </a:prstGeom>
          <a:noFill/>
        </p:spPr>
        <p:txBody>
          <a:bodyPr wrap="square" rtlCol="0">
            <a:spAutoFit/>
          </a:bodyPr>
          <a:lstStyle/>
          <a:p>
            <a:r>
              <a:rPr lang="en-US" sz="1050" dirty="0"/>
              <a:t>Dataset Link: </a:t>
            </a:r>
            <a:r>
              <a:rPr lang="en-US" sz="1050" dirty="0">
                <a:hlinkClick r:id="rId2"/>
              </a:rPr>
              <a:t>MRL Eye Dataset | MRL (vsb.cz)</a:t>
            </a:r>
            <a:endParaRPr lang="en-US" sz="1050" dirty="0"/>
          </a:p>
        </p:txBody>
      </p:sp>
      <p:pic>
        <p:nvPicPr>
          <p:cNvPr id="9" name="Picture 8">
            <a:extLst>
              <a:ext uri="{FF2B5EF4-FFF2-40B4-BE49-F238E27FC236}">
                <a16:creationId xmlns:a16="http://schemas.microsoft.com/office/drawing/2014/main" id="{33B032FC-7D74-B964-3BDD-120897AC02F2}"/>
              </a:ext>
            </a:extLst>
          </p:cNvPr>
          <p:cNvPicPr>
            <a:picLocks noChangeAspect="1"/>
          </p:cNvPicPr>
          <p:nvPr/>
        </p:nvPicPr>
        <p:blipFill>
          <a:blip r:embed="rId3"/>
          <a:stretch>
            <a:fillRect/>
          </a:stretch>
        </p:blipFill>
        <p:spPr>
          <a:xfrm>
            <a:off x="5226206" y="1712177"/>
            <a:ext cx="3702205" cy="2731241"/>
          </a:xfrm>
          <a:prstGeom prst="rect">
            <a:avLst/>
          </a:prstGeom>
        </p:spPr>
      </p:pic>
    </p:spTree>
    <p:extLst>
      <p:ext uri="{BB962C8B-B14F-4D97-AF65-F5344CB8AC3E}">
        <p14:creationId xmlns:p14="http://schemas.microsoft.com/office/powerpoint/2010/main" val="2981619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5864327-E514-544E-FD61-3A322AEE9043}"/>
              </a:ext>
            </a:extLst>
          </p:cNvPr>
          <p:cNvSpPr>
            <a:spLocks noGrp="1"/>
          </p:cNvSpPr>
          <p:nvPr>
            <p:ph type="body" idx="2"/>
          </p:nvPr>
        </p:nvSpPr>
        <p:spPr>
          <a:xfrm>
            <a:off x="347041" y="1984660"/>
            <a:ext cx="4158051" cy="2669115"/>
          </a:xfrm>
        </p:spPr>
        <p:txBody>
          <a:bodyPr/>
          <a:lstStyle/>
          <a:p>
            <a:pPr algn="just"/>
            <a:r>
              <a:rPr lang="en-US" sz="1400" dirty="0" err="1">
                <a:solidFill>
                  <a:srgbClr val="000000"/>
                </a:solidFill>
                <a:effectLst/>
                <a:latin typeface="+mn-lt"/>
                <a:ea typeface="Times New Roman" panose="02020603050405020304" pitchFamily="18" charset="0"/>
              </a:rPr>
              <a:t>MobileNet</a:t>
            </a:r>
            <a:r>
              <a:rPr lang="en-US" sz="1400" dirty="0">
                <a:solidFill>
                  <a:srgbClr val="000000"/>
                </a:solidFill>
                <a:effectLst/>
                <a:latin typeface="+mn-lt"/>
                <a:ea typeface="Times New Roman" panose="02020603050405020304" pitchFamily="18" charset="0"/>
              </a:rPr>
              <a:t> Model will be used for classification of closed eyes and open eyes. This model is widely used for image classification as it performed well on the Image dataset. </a:t>
            </a:r>
          </a:p>
          <a:p>
            <a:pPr algn="just"/>
            <a:endParaRPr lang="en-US" sz="1400" dirty="0">
              <a:solidFill>
                <a:srgbClr val="000000"/>
              </a:solidFill>
              <a:effectLst/>
              <a:latin typeface="+mn-lt"/>
              <a:ea typeface="Times New Roman" panose="02020603050405020304" pitchFamily="18" charset="0"/>
            </a:endParaRPr>
          </a:p>
          <a:p>
            <a:pPr algn="just"/>
            <a:r>
              <a:rPr lang="en-US" sz="1400" dirty="0">
                <a:latin typeface="+mn-lt"/>
              </a:rPr>
              <a:t>In the 1st step: The datasets will be prepared then the CNN Model will be built based on the problem. After that, the CNN model will be trained on the prepared Dataset. </a:t>
            </a:r>
          </a:p>
        </p:txBody>
      </p:sp>
      <p:sp>
        <p:nvSpPr>
          <p:cNvPr id="4" name="Title 3">
            <a:extLst>
              <a:ext uri="{FF2B5EF4-FFF2-40B4-BE49-F238E27FC236}">
                <a16:creationId xmlns:a16="http://schemas.microsoft.com/office/drawing/2014/main" id="{66CB38FA-47B0-CC33-4ABF-54C831608001}"/>
              </a:ext>
            </a:extLst>
          </p:cNvPr>
          <p:cNvSpPr>
            <a:spLocks noGrp="1"/>
          </p:cNvSpPr>
          <p:nvPr>
            <p:ph type="title"/>
          </p:nvPr>
        </p:nvSpPr>
        <p:spPr>
          <a:xfrm>
            <a:off x="1810200" y="572381"/>
            <a:ext cx="5523600" cy="477900"/>
          </a:xfrm>
        </p:spPr>
        <p:txBody>
          <a:bodyPr/>
          <a:lstStyle/>
          <a:p>
            <a:r>
              <a:rPr lang="en-US" dirty="0"/>
              <a:t>Model Architecture</a:t>
            </a:r>
            <a:endParaRPr lang="en-US" dirty="0">
              <a:latin typeface="+mj-lt"/>
            </a:endParaRPr>
          </a:p>
        </p:txBody>
      </p:sp>
      <p:pic>
        <p:nvPicPr>
          <p:cNvPr id="6" name="Picture 9" descr="Table&#10;&#10;Description automatically generated">
            <a:extLst>
              <a:ext uri="{FF2B5EF4-FFF2-40B4-BE49-F238E27FC236}">
                <a16:creationId xmlns:a16="http://schemas.microsoft.com/office/drawing/2014/main" id="{D5107F52-3C78-950E-0352-D782C3B934F5}"/>
              </a:ext>
            </a:extLst>
          </p:cNvPr>
          <p:cNvPicPr>
            <a:picLocks noChangeAspect="1"/>
          </p:cNvPicPr>
          <p:nvPr/>
        </p:nvPicPr>
        <p:blipFill>
          <a:blip r:embed="rId2"/>
          <a:stretch>
            <a:fillRect/>
          </a:stretch>
        </p:blipFill>
        <p:spPr>
          <a:xfrm>
            <a:off x="5122866" y="1540088"/>
            <a:ext cx="3143389" cy="3558257"/>
          </a:xfrm>
          <a:prstGeom prst="rect">
            <a:avLst/>
          </a:prstGeom>
        </p:spPr>
      </p:pic>
    </p:spTree>
    <p:extLst>
      <p:ext uri="{BB962C8B-B14F-4D97-AF65-F5344CB8AC3E}">
        <p14:creationId xmlns:p14="http://schemas.microsoft.com/office/powerpoint/2010/main" val="4029572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249DB0-C8EF-21B1-6140-288EDFECFD10}"/>
              </a:ext>
            </a:extLst>
          </p:cNvPr>
          <p:cNvSpPr>
            <a:spLocks noGrp="1"/>
          </p:cNvSpPr>
          <p:nvPr>
            <p:ph type="body" idx="1"/>
          </p:nvPr>
        </p:nvSpPr>
        <p:spPr>
          <a:xfrm>
            <a:off x="2338702" y="971912"/>
            <a:ext cx="4466595" cy="606267"/>
          </a:xfrm>
        </p:spPr>
        <p:txBody>
          <a:bodyPr/>
          <a:lstStyle/>
          <a:p>
            <a:pPr marL="101600" indent="0">
              <a:buNone/>
            </a:pPr>
            <a:r>
              <a:rPr lang="en-US" dirty="0"/>
              <a:t>Proposed Method Using Hardware</a:t>
            </a:r>
          </a:p>
        </p:txBody>
      </p:sp>
      <p:sp>
        <p:nvSpPr>
          <p:cNvPr id="3" name="Text Placeholder 2">
            <a:extLst>
              <a:ext uri="{FF2B5EF4-FFF2-40B4-BE49-F238E27FC236}">
                <a16:creationId xmlns:a16="http://schemas.microsoft.com/office/drawing/2014/main" id="{85864327-E514-544E-FD61-3A322AEE9043}"/>
              </a:ext>
            </a:extLst>
          </p:cNvPr>
          <p:cNvSpPr>
            <a:spLocks noGrp="1"/>
          </p:cNvSpPr>
          <p:nvPr>
            <p:ph type="body" idx="2"/>
          </p:nvPr>
        </p:nvSpPr>
        <p:spPr>
          <a:xfrm>
            <a:off x="-158479" y="1430818"/>
            <a:ext cx="5117056" cy="3607548"/>
          </a:xfrm>
        </p:spPr>
        <p:txBody>
          <a:bodyPr/>
          <a:lstStyle/>
          <a:p>
            <a:pPr algn="just"/>
            <a:r>
              <a:rPr lang="en-US" sz="1400" dirty="0">
                <a:solidFill>
                  <a:srgbClr val="000000"/>
                </a:solidFill>
                <a:effectLst/>
                <a:latin typeface="+mn-lt"/>
                <a:ea typeface="Times New Roman" panose="02020603050405020304" pitchFamily="18" charset="0"/>
              </a:rPr>
              <a:t>In the 2nd step: Realtime detection will be done using OpenCV computer vision library. </a:t>
            </a:r>
            <a:r>
              <a:rPr lang="en-US" sz="1400" dirty="0" err="1">
                <a:solidFill>
                  <a:srgbClr val="000000"/>
                </a:solidFill>
                <a:effectLst/>
                <a:latin typeface="+mn-lt"/>
                <a:ea typeface="Times New Roman" panose="02020603050405020304" pitchFamily="18" charset="0"/>
              </a:rPr>
              <a:t>Haar</a:t>
            </a:r>
            <a:r>
              <a:rPr lang="en-US" sz="1400" dirty="0">
                <a:solidFill>
                  <a:srgbClr val="000000"/>
                </a:solidFill>
                <a:effectLst/>
                <a:latin typeface="+mn-lt"/>
                <a:ea typeface="Times New Roman" panose="02020603050405020304" pitchFamily="18" charset="0"/>
              </a:rPr>
              <a:t> Cascade classifier detects the face and eyes After the eyes detected it cropped the eye image and convert the image from RGB to Gray Scale. Then the </a:t>
            </a:r>
            <a:r>
              <a:rPr lang="en-US" sz="1400" dirty="0" err="1">
                <a:solidFill>
                  <a:srgbClr val="000000"/>
                </a:solidFill>
                <a:effectLst/>
                <a:latin typeface="+mn-lt"/>
                <a:ea typeface="Times New Roman" panose="02020603050405020304" pitchFamily="18" charset="0"/>
              </a:rPr>
              <a:t>MobileNet</a:t>
            </a:r>
            <a:r>
              <a:rPr lang="en-US" sz="1400" dirty="0">
                <a:solidFill>
                  <a:srgbClr val="000000"/>
                </a:solidFill>
                <a:effectLst/>
                <a:latin typeface="+mn-lt"/>
                <a:ea typeface="Times New Roman" panose="02020603050405020304" pitchFamily="18" charset="0"/>
              </a:rPr>
              <a:t> trained model detects the eye state, if eye is close the calculated value is near 0 and if it is open then the value is near 1. </a:t>
            </a:r>
          </a:p>
          <a:p>
            <a:pPr algn="just"/>
            <a:r>
              <a:rPr lang="en-US" sz="1400" dirty="0">
                <a:solidFill>
                  <a:srgbClr val="000000"/>
                </a:solidFill>
                <a:effectLst/>
                <a:latin typeface="+mn-lt"/>
                <a:ea typeface="Times New Roman" panose="02020603050405020304" pitchFamily="18" charset="0"/>
              </a:rPr>
              <a:t>The </a:t>
            </a:r>
            <a:r>
              <a:rPr lang="en-US" sz="1400" dirty="0" err="1">
                <a:solidFill>
                  <a:srgbClr val="000000"/>
                </a:solidFill>
                <a:effectLst/>
                <a:latin typeface="+mn-lt"/>
                <a:ea typeface="Times New Roman" panose="02020603050405020304" pitchFamily="18" charset="0"/>
              </a:rPr>
              <a:t>pyserial</a:t>
            </a:r>
            <a:r>
              <a:rPr lang="en-US" sz="1400" dirty="0">
                <a:solidFill>
                  <a:srgbClr val="000000"/>
                </a:solidFill>
                <a:effectLst/>
                <a:latin typeface="+mn-lt"/>
                <a:ea typeface="Times New Roman" panose="02020603050405020304" pitchFamily="18" charset="0"/>
              </a:rPr>
              <a:t> library sent the results to the Arduino board using serial communication and the exported Arduino program in the Arduino board shows the output based on the calculated results. If the result shows close eyes, it will calculate a score where score=score+1, if it is open eyes the score=0. Once the score crosses the threshold, it will alert drowsiness. The threshold is basically the serial number of frames where the eyes are closed.</a:t>
            </a:r>
          </a:p>
        </p:txBody>
      </p:sp>
      <p:sp>
        <p:nvSpPr>
          <p:cNvPr id="4" name="Title 3">
            <a:extLst>
              <a:ext uri="{FF2B5EF4-FFF2-40B4-BE49-F238E27FC236}">
                <a16:creationId xmlns:a16="http://schemas.microsoft.com/office/drawing/2014/main" id="{66CB38FA-47B0-CC33-4ABF-54C831608001}"/>
              </a:ext>
            </a:extLst>
          </p:cNvPr>
          <p:cNvSpPr>
            <a:spLocks noGrp="1"/>
          </p:cNvSpPr>
          <p:nvPr>
            <p:ph type="title"/>
          </p:nvPr>
        </p:nvSpPr>
        <p:spPr>
          <a:xfrm>
            <a:off x="1810200" y="566213"/>
            <a:ext cx="5523600" cy="477900"/>
          </a:xfrm>
        </p:spPr>
        <p:txBody>
          <a:bodyPr/>
          <a:lstStyle/>
          <a:p>
            <a:r>
              <a:rPr lang="en-US" dirty="0">
                <a:latin typeface="+mj-lt"/>
              </a:rPr>
              <a:t>Contribution</a:t>
            </a:r>
          </a:p>
        </p:txBody>
      </p:sp>
      <p:pic>
        <p:nvPicPr>
          <p:cNvPr id="5" name="Picture 4" descr="A diagram of a computer&#10;&#10;Description automatically generated">
            <a:extLst>
              <a:ext uri="{FF2B5EF4-FFF2-40B4-BE49-F238E27FC236}">
                <a16:creationId xmlns:a16="http://schemas.microsoft.com/office/drawing/2014/main" id="{15334FDE-EA1E-B7E6-D1A0-2A9D3F1AA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8577" y="1725541"/>
            <a:ext cx="4095510" cy="3018102"/>
          </a:xfrm>
          <a:prstGeom prst="rect">
            <a:avLst/>
          </a:prstGeom>
        </p:spPr>
      </p:pic>
    </p:spTree>
    <p:extLst>
      <p:ext uri="{BB962C8B-B14F-4D97-AF65-F5344CB8AC3E}">
        <p14:creationId xmlns:p14="http://schemas.microsoft.com/office/powerpoint/2010/main" val="3441831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249DB0-C8EF-21B1-6140-288EDFECFD10}"/>
              </a:ext>
            </a:extLst>
          </p:cNvPr>
          <p:cNvSpPr>
            <a:spLocks noGrp="1"/>
          </p:cNvSpPr>
          <p:nvPr>
            <p:ph type="body" idx="1"/>
          </p:nvPr>
        </p:nvSpPr>
        <p:spPr>
          <a:xfrm>
            <a:off x="457200" y="1397363"/>
            <a:ext cx="3820356" cy="3528300"/>
          </a:xfrm>
        </p:spPr>
        <p:txBody>
          <a:bodyPr/>
          <a:lstStyle/>
          <a:p>
            <a:pPr algn="just"/>
            <a:r>
              <a:rPr lang="en-US" sz="1400" b="0" i="0" dirty="0">
                <a:solidFill>
                  <a:srgbClr val="000000"/>
                </a:solidFill>
                <a:effectLst/>
                <a:latin typeface="+mn-lt"/>
              </a:rPr>
              <a:t>Capacitive sensor sowed inside steering wheel Whenever the driver has one or both hands on the steering wheel, the capacity value will change.</a:t>
            </a:r>
          </a:p>
          <a:p>
            <a:pPr algn="just"/>
            <a:endParaRPr lang="en-US" sz="1400" b="0" i="0" dirty="0">
              <a:solidFill>
                <a:srgbClr val="000000"/>
              </a:solidFill>
              <a:effectLst/>
              <a:latin typeface="+mn-lt"/>
            </a:endParaRPr>
          </a:p>
          <a:p>
            <a:pPr algn="just"/>
            <a:r>
              <a:rPr lang="en-US" sz="1400" b="0" i="0" dirty="0">
                <a:solidFill>
                  <a:srgbClr val="000000"/>
                </a:solidFill>
                <a:effectLst/>
                <a:latin typeface="+mn-lt"/>
              </a:rPr>
              <a:t>Vehicle driving sensors, </a:t>
            </a:r>
            <a:r>
              <a:rPr lang="en-US" sz="1400" dirty="0">
                <a:solidFill>
                  <a:srgbClr val="000000"/>
                </a:solidFill>
                <a:latin typeface="+mn-lt"/>
              </a:rPr>
              <a:t>o</a:t>
            </a:r>
            <a:r>
              <a:rPr lang="en-US" sz="1400" b="0" i="0" dirty="0">
                <a:solidFill>
                  <a:srgbClr val="000000"/>
                </a:solidFill>
                <a:effectLst/>
                <a:latin typeface="+mn-lt"/>
              </a:rPr>
              <a:t>n-board diagnostics connector &amp; ultrasound sensor for outside obstacle detection.</a:t>
            </a:r>
            <a:br>
              <a:rPr lang="en-US" sz="1400" dirty="0"/>
            </a:br>
            <a:r>
              <a:rPr lang="en-US" sz="1400" dirty="0"/>
              <a:t> .</a:t>
            </a:r>
            <a:br>
              <a:rPr lang="en-US" sz="1400" dirty="0"/>
            </a:br>
            <a:endParaRPr lang="en-US" sz="1400" dirty="0"/>
          </a:p>
        </p:txBody>
      </p:sp>
      <p:sp>
        <p:nvSpPr>
          <p:cNvPr id="4" name="Title 3">
            <a:extLst>
              <a:ext uri="{FF2B5EF4-FFF2-40B4-BE49-F238E27FC236}">
                <a16:creationId xmlns:a16="http://schemas.microsoft.com/office/drawing/2014/main" id="{66CB38FA-47B0-CC33-4ABF-54C831608001}"/>
              </a:ext>
            </a:extLst>
          </p:cNvPr>
          <p:cNvSpPr>
            <a:spLocks noGrp="1"/>
          </p:cNvSpPr>
          <p:nvPr>
            <p:ph type="title"/>
          </p:nvPr>
        </p:nvSpPr>
        <p:spPr>
          <a:xfrm>
            <a:off x="1810200" y="572381"/>
            <a:ext cx="5523600" cy="477900"/>
          </a:xfrm>
        </p:spPr>
        <p:txBody>
          <a:bodyPr/>
          <a:lstStyle/>
          <a:p>
            <a:r>
              <a:rPr lang="en-US" dirty="0">
                <a:latin typeface="+mj-lt"/>
              </a:rPr>
              <a:t>Existing Work</a:t>
            </a:r>
          </a:p>
        </p:txBody>
      </p:sp>
      <p:pic>
        <p:nvPicPr>
          <p:cNvPr id="6" name="Picture 5">
            <a:extLst>
              <a:ext uri="{FF2B5EF4-FFF2-40B4-BE49-F238E27FC236}">
                <a16:creationId xmlns:a16="http://schemas.microsoft.com/office/drawing/2014/main" id="{908E35F8-0DDA-48D1-9310-9A0D8C7B724C}"/>
              </a:ext>
            </a:extLst>
          </p:cNvPr>
          <p:cNvPicPr>
            <a:picLocks noChangeAspect="1"/>
          </p:cNvPicPr>
          <p:nvPr/>
        </p:nvPicPr>
        <p:blipFill rotWithShape="1">
          <a:blip r:embed="rId2"/>
          <a:srcRect t="5098"/>
          <a:stretch/>
        </p:blipFill>
        <p:spPr>
          <a:xfrm>
            <a:off x="4866446" y="1251857"/>
            <a:ext cx="3093434" cy="2797629"/>
          </a:xfrm>
          <a:prstGeom prst="rect">
            <a:avLst/>
          </a:prstGeom>
        </p:spPr>
      </p:pic>
      <p:sp>
        <p:nvSpPr>
          <p:cNvPr id="7" name="TextBox 6">
            <a:extLst>
              <a:ext uri="{FF2B5EF4-FFF2-40B4-BE49-F238E27FC236}">
                <a16:creationId xmlns:a16="http://schemas.microsoft.com/office/drawing/2014/main" id="{66172902-2CED-4574-B45C-8356A926511A}"/>
              </a:ext>
            </a:extLst>
          </p:cNvPr>
          <p:cNvSpPr txBox="1"/>
          <p:nvPr/>
        </p:nvSpPr>
        <p:spPr>
          <a:xfrm>
            <a:off x="5144745" y="4026690"/>
            <a:ext cx="2995994" cy="430887"/>
          </a:xfrm>
          <a:prstGeom prst="rect">
            <a:avLst/>
          </a:prstGeom>
          <a:noFill/>
        </p:spPr>
        <p:txBody>
          <a:bodyPr wrap="square" rtlCol="0">
            <a:spAutoFit/>
          </a:bodyPr>
          <a:lstStyle/>
          <a:p>
            <a:r>
              <a:rPr lang="en-US" sz="1100" b="0" i="0" dirty="0">
                <a:solidFill>
                  <a:srgbClr val="000000"/>
                </a:solidFill>
                <a:effectLst/>
                <a:latin typeface="+mn-lt"/>
              </a:rPr>
              <a:t>Fig: </a:t>
            </a:r>
            <a:r>
              <a:rPr lang="en-US" sz="1100" b="0" i="0" dirty="0" err="1">
                <a:solidFill>
                  <a:srgbClr val="000000"/>
                </a:solidFill>
                <a:effectLst/>
                <a:latin typeface="+mn-lt"/>
              </a:rPr>
              <a:t>NoSleep</a:t>
            </a:r>
            <a:r>
              <a:rPr lang="en-US" sz="1100" b="0" i="0" dirty="0">
                <a:solidFill>
                  <a:srgbClr val="000000"/>
                </a:solidFill>
                <a:effectLst/>
                <a:latin typeface="+mn-lt"/>
              </a:rPr>
              <a:t> prototype lab demonstration</a:t>
            </a:r>
            <a:br>
              <a:rPr lang="en-US" sz="1100" dirty="0"/>
            </a:br>
            <a:endParaRPr lang="en-US" sz="1100" dirty="0"/>
          </a:p>
        </p:txBody>
      </p:sp>
      <p:sp>
        <p:nvSpPr>
          <p:cNvPr id="3" name="TextBox 2">
            <a:extLst>
              <a:ext uri="{FF2B5EF4-FFF2-40B4-BE49-F238E27FC236}">
                <a16:creationId xmlns:a16="http://schemas.microsoft.com/office/drawing/2014/main" id="{FBD67BA7-19CF-4451-8054-835949E7BE78}"/>
              </a:ext>
            </a:extLst>
          </p:cNvPr>
          <p:cNvSpPr txBox="1"/>
          <p:nvPr/>
        </p:nvSpPr>
        <p:spPr>
          <a:xfrm>
            <a:off x="0" y="4865670"/>
            <a:ext cx="9007929" cy="430887"/>
          </a:xfrm>
          <a:prstGeom prst="rect">
            <a:avLst/>
          </a:prstGeom>
          <a:noFill/>
        </p:spPr>
        <p:txBody>
          <a:bodyPr wrap="square" rtlCol="0">
            <a:spAutoFit/>
          </a:bodyPr>
          <a:lstStyle/>
          <a:p>
            <a:r>
              <a:rPr lang="en-US" sz="1100" b="1" i="1" dirty="0">
                <a:solidFill>
                  <a:srgbClr val="222222"/>
                </a:solidFill>
                <a:effectLst/>
                <a:latin typeface="+mn-lt"/>
              </a:rPr>
              <a:t>[</a:t>
            </a:r>
            <a:r>
              <a:rPr lang="en-US" sz="1100" b="1" i="1" dirty="0" err="1">
                <a:solidFill>
                  <a:srgbClr val="222222"/>
                </a:solidFill>
                <a:effectLst/>
                <a:latin typeface="+mn-lt"/>
              </a:rPr>
              <a:t>Meireles</a:t>
            </a:r>
            <a:r>
              <a:rPr lang="en-US" sz="1100" b="1" i="1" dirty="0">
                <a:solidFill>
                  <a:srgbClr val="222222"/>
                </a:solidFill>
                <a:effectLst/>
                <a:latin typeface="+mn-lt"/>
              </a:rPr>
              <a:t>, T., &amp; </a:t>
            </a:r>
            <a:r>
              <a:rPr lang="en-US" sz="1100" b="1" i="1" dirty="0" err="1">
                <a:solidFill>
                  <a:srgbClr val="222222"/>
                </a:solidFill>
                <a:effectLst/>
                <a:latin typeface="+mn-lt"/>
              </a:rPr>
              <a:t>Dantas</a:t>
            </a:r>
            <a:r>
              <a:rPr lang="en-US" sz="1100" b="1" i="1" dirty="0">
                <a:solidFill>
                  <a:srgbClr val="222222"/>
                </a:solidFill>
                <a:effectLst/>
                <a:latin typeface="+mn-lt"/>
              </a:rPr>
              <a:t>, F. (2019). A low-cost prototype for driver fatigue detection. Multimodal Technologies and Interaction, 3(1), 5.]</a:t>
            </a:r>
          </a:p>
          <a:p>
            <a:endParaRPr lang="en-US" sz="1100" b="1" i="1" dirty="0"/>
          </a:p>
        </p:txBody>
      </p:sp>
    </p:spTree>
    <p:extLst>
      <p:ext uri="{BB962C8B-B14F-4D97-AF65-F5344CB8AC3E}">
        <p14:creationId xmlns:p14="http://schemas.microsoft.com/office/powerpoint/2010/main" val="629283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249DB0-C8EF-21B1-6140-288EDFECFD10}"/>
              </a:ext>
            </a:extLst>
          </p:cNvPr>
          <p:cNvSpPr>
            <a:spLocks noGrp="1"/>
          </p:cNvSpPr>
          <p:nvPr>
            <p:ph type="body" idx="1"/>
          </p:nvPr>
        </p:nvSpPr>
        <p:spPr>
          <a:xfrm>
            <a:off x="577500" y="1136106"/>
            <a:ext cx="4378322" cy="3528300"/>
          </a:xfrm>
        </p:spPr>
        <p:txBody>
          <a:bodyPr/>
          <a:lstStyle/>
          <a:p>
            <a:pPr algn="just"/>
            <a:r>
              <a:rPr lang="en-US" sz="1400" dirty="0">
                <a:latin typeface="+mn-lt"/>
              </a:rPr>
              <a:t>Sensors collect data like driver's eye blink rate, vehicle speed, and shock/vibration from accidents.</a:t>
            </a:r>
          </a:p>
          <a:p>
            <a:pPr algn="just"/>
            <a:r>
              <a:rPr lang="en-US" sz="1400" dirty="0">
                <a:latin typeface="+mn-lt"/>
              </a:rPr>
              <a:t>Microcontroller receives inputs and sends signals to output ports for necessary actions.</a:t>
            </a:r>
          </a:p>
          <a:p>
            <a:pPr algn="just"/>
            <a:r>
              <a:rPr lang="en-US" sz="1400" dirty="0">
                <a:latin typeface="+mn-lt"/>
              </a:rPr>
              <a:t>GSM module alerts vehicle owner and offers options like location, photos, and details via email. </a:t>
            </a:r>
          </a:p>
          <a:p>
            <a:pPr algn="just"/>
            <a:r>
              <a:rPr lang="en-US" sz="1400" dirty="0">
                <a:latin typeface="+mn-lt"/>
              </a:rPr>
              <a:t>Warning messages caused by driver drowsiness are shown on the LCD screen. </a:t>
            </a:r>
          </a:p>
          <a:p>
            <a:pPr marL="101600" indent="0">
              <a:buNone/>
            </a:pPr>
            <a:endParaRPr lang="en-US" sz="1400" dirty="0"/>
          </a:p>
        </p:txBody>
      </p:sp>
      <p:sp>
        <p:nvSpPr>
          <p:cNvPr id="4" name="Title 3">
            <a:extLst>
              <a:ext uri="{FF2B5EF4-FFF2-40B4-BE49-F238E27FC236}">
                <a16:creationId xmlns:a16="http://schemas.microsoft.com/office/drawing/2014/main" id="{66CB38FA-47B0-CC33-4ABF-54C831608001}"/>
              </a:ext>
            </a:extLst>
          </p:cNvPr>
          <p:cNvSpPr>
            <a:spLocks noGrp="1"/>
          </p:cNvSpPr>
          <p:nvPr>
            <p:ph type="title"/>
          </p:nvPr>
        </p:nvSpPr>
        <p:spPr>
          <a:xfrm>
            <a:off x="1810200" y="572381"/>
            <a:ext cx="5523600" cy="477900"/>
          </a:xfrm>
        </p:spPr>
        <p:txBody>
          <a:bodyPr/>
          <a:lstStyle/>
          <a:p>
            <a:r>
              <a:rPr lang="en-US" dirty="0">
                <a:latin typeface="+mj-lt"/>
              </a:rPr>
              <a:t>Existing Work</a:t>
            </a:r>
          </a:p>
        </p:txBody>
      </p:sp>
      <p:pic>
        <p:nvPicPr>
          <p:cNvPr id="9" name="Picture 8">
            <a:extLst>
              <a:ext uri="{FF2B5EF4-FFF2-40B4-BE49-F238E27FC236}">
                <a16:creationId xmlns:a16="http://schemas.microsoft.com/office/drawing/2014/main" id="{633C8807-C8E6-4E52-9ADA-2D38F5C86227}"/>
              </a:ext>
            </a:extLst>
          </p:cNvPr>
          <p:cNvPicPr>
            <a:picLocks noChangeAspect="1"/>
          </p:cNvPicPr>
          <p:nvPr/>
        </p:nvPicPr>
        <p:blipFill>
          <a:blip r:embed="rId2"/>
          <a:stretch>
            <a:fillRect/>
          </a:stretch>
        </p:blipFill>
        <p:spPr>
          <a:xfrm>
            <a:off x="5159022" y="1136106"/>
            <a:ext cx="3326695" cy="3038413"/>
          </a:xfrm>
          <a:prstGeom prst="rect">
            <a:avLst/>
          </a:prstGeom>
        </p:spPr>
      </p:pic>
      <p:sp>
        <p:nvSpPr>
          <p:cNvPr id="10" name="TextBox 9">
            <a:extLst>
              <a:ext uri="{FF2B5EF4-FFF2-40B4-BE49-F238E27FC236}">
                <a16:creationId xmlns:a16="http://schemas.microsoft.com/office/drawing/2014/main" id="{3AC8D8BF-7C24-4D04-BD15-E238442A928F}"/>
              </a:ext>
            </a:extLst>
          </p:cNvPr>
          <p:cNvSpPr txBox="1"/>
          <p:nvPr/>
        </p:nvSpPr>
        <p:spPr>
          <a:xfrm>
            <a:off x="5061302" y="4147152"/>
            <a:ext cx="3522134" cy="246221"/>
          </a:xfrm>
          <a:prstGeom prst="rect">
            <a:avLst/>
          </a:prstGeom>
          <a:noFill/>
        </p:spPr>
        <p:txBody>
          <a:bodyPr wrap="square" rtlCol="0">
            <a:spAutoFit/>
          </a:bodyPr>
          <a:lstStyle/>
          <a:p>
            <a:r>
              <a:rPr lang="en-US" sz="1000" dirty="0">
                <a:latin typeface="+mn-lt"/>
              </a:rPr>
              <a:t>Fig: Driver Drowsiness Detection System Using Sensors</a:t>
            </a:r>
          </a:p>
        </p:txBody>
      </p:sp>
      <p:sp>
        <p:nvSpPr>
          <p:cNvPr id="3" name="TextBox 2">
            <a:extLst>
              <a:ext uri="{FF2B5EF4-FFF2-40B4-BE49-F238E27FC236}">
                <a16:creationId xmlns:a16="http://schemas.microsoft.com/office/drawing/2014/main" id="{8C2DA1B1-34F7-48E1-9617-796738CD0A0D}"/>
              </a:ext>
            </a:extLst>
          </p:cNvPr>
          <p:cNvSpPr txBox="1"/>
          <p:nvPr/>
        </p:nvSpPr>
        <p:spPr>
          <a:xfrm>
            <a:off x="152400" y="4750231"/>
            <a:ext cx="8817429" cy="553998"/>
          </a:xfrm>
          <a:prstGeom prst="rect">
            <a:avLst/>
          </a:prstGeom>
          <a:noFill/>
        </p:spPr>
        <p:txBody>
          <a:bodyPr wrap="square" rtlCol="0">
            <a:spAutoFit/>
          </a:bodyPr>
          <a:lstStyle/>
          <a:p>
            <a:r>
              <a:rPr lang="en-US" sz="1000" b="1" i="1" dirty="0">
                <a:solidFill>
                  <a:srgbClr val="222222"/>
                </a:solidFill>
                <a:effectLst/>
                <a:latin typeface="+mn-lt"/>
              </a:rPr>
              <a:t>[Kumari, B. M., Sethi, S., Kumar, P. R., Kumar, N., &amp; Shankar, A. (2018). Driver Drowsiness Detection System Using Sensors. Journal of Computational and Theoretical Nanoscience, 15(11-12), 3261-3265.]</a:t>
            </a:r>
          </a:p>
          <a:p>
            <a:endParaRPr lang="en-US" sz="1000" dirty="0"/>
          </a:p>
        </p:txBody>
      </p:sp>
    </p:spTree>
    <p:extLst>
      <p:ext uri="{BB962C8B-B14F-4D97-AF65-F5344CB8AC3E}">
        <p14:creationId xmlns:p14="http://schemas.microsoft.com/office/powerpoint/2010/main" val="1921296055"/>
      </p:ext>
    </p:extLst>
  </p:cSld>
  <p:clrMapOvr>
    <a:masterClrMapping/>
  </p:clrMapOvr>
</p:sld>
</file>

<file path=ppt/theme/theme1.xml><?xml version="1.0" encoding="utf-8"?>
<a:theme xmlns:a="http://schemas.openxmlformats.org/drawingml/2006/main" name="Othello template">
  <a:themeElements>
    <a:clrScheme name="Custom 347">
      <a:dk1>
        <a:srgbClr val="222222"/>
      </a:dk1>
      <a:lt1>
        <a:srgbClr val="FFFFFF"/>
      </a:lt1>
      <a:dk2>
        <a:srgbClr val="8B8B8B"/>
      </a:dk2>
      <a:lt2>
        <a:srgbClr val="F3F3F3"/>
      </a:lt2>
      <a:accent1>
        <a:srgbClr val="A8122A"/>
      </a:accent1>
      <a:accent2>
        <a:srgbClr val="B88A92"/>
      </a:accent2>
      <a:accent3>
        <a:srgbClr val="F5F1E0"/>
      </a:accent3>
      <a:accent4>
        <a:srgbClr val="D6CEAD"/>
      </a:accent4>
      <a:accent5>
        <a:srgbClr val="434343"/>
      </a:accent5>
      <a:accent6>
        <a:srgbClr val="B7B7B7"/>
      </a:accent6>
      <a:hlink>
        <a:srgbClr val="A8122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2217</TotalTime>
  <Words>1738</Words>
  <Application>Microsoft Office PowerPoint</Application>
  <PresentationFormat>On-screen Show (16:9)</PresentationFormat>
  <Paragraphs>164</Paragraphs>
  <Slides>22</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Wingdings</vt:lpstr>
      <vt:lpstr>Symbol</vt:lpstr>
      <vt:lpstr>Times New Roman</vt:lpstr>
      <vt:lpstr>Arial</vt:lpstr>
      <vt:lpstr>Bahnschrift SemiLight</vt:lpstr>
      <vt:lpstr>Calibri</vt:lpstr>
      <vt:lpstr>Merriweather</vt:lpstr>
      <vt:lpstr>Raleway</vt:lpstr>
      <vt:lpstr>Othello template</vt:lpstr>
      <vt:lpstr>PowerPoint Presentation</vt:lpstr>
      <vt:lpstr>Outline</vt:lpstr>
      <vt:lpstr>Introduction</vt:lpstr>
      <vt:lpstr>Objectives</vt:lpstr>
      <vt:lpstr>Data Collection </vt:lpstr>
      <vt:lpstr>Model Architecture</vt:lpstr>
      <vt:lpstr>Contribution</vt:lpstr>
      <vt:lpstr>Existing Work</vt:lpstr>
      <vt:lpstr>Existing Work</vt:lpstr>
      <vt:lpstr>Existing Work</vt:lpstr>
      <vt:lpstr>Existing Work</vt:lpstr>
      <vt:lpstr>Existing Work</vt:lpstr>
      <vt:lpstr>Components</vt:lpstr>
      <vt:lpstr>Components</vt:lpstr>
      <vt:lpstr>Prototype Design</vt:lpstr>
      <vt:lpstr>Prototype Design</vt:lpstr>
      <vt:lpstr>Prototype Design</vt:lpstr>
      <vt:lpstr>In two or three columns</vt:lpstr>
      <vt:lpstr>Advantages</vt:lpstr>
      <vt:lpstr>Future Work</vt:lpstr>
      <vt:lpstr>You can also split your content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SADIR AHMED ZIDAN</cp:lastModifiedBy>
  <cp:revision>29</cp:revision>
  <dcterms:modified xsi:type="dcterms:W3CDTF">2023-08-16T07:08:59Z</dcterms:modified>
</cp:coreProperties>
</file>