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81" r:id="rId3"/>
    <p:sldId id="262" r:id="rId4"/>
    <p:sldId id="274" r:id="rId5"/>
    <p:sldId id="264" r:id="rId6"/>
    <p:sldId id="275" r:id="rId7"/>
    <p:sldId id="277" r:id="rId8"/>
    <p:sldId id="279" r:id="rId9"/>
    <p:sldId id="280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Zidan" userId="6025dd5f1b77d774" providerId="LiveId" clId="{B3661475-FFAF-4B10-88CA-D2BFE6811841}"/>
    <pc:docChg chg="undo custSel delSld modSld">
      <pc:chgData name="Muhammad Zidan" userId="6025dd5f1b77d774" providerId="LiveId" clId="{B3661475-FFAF-4B10-88CA-D2BFE6811841}" dt="2023-02-04T06:43:49.684" v="40"/>
      <pc:docMkLst>
        <pc:docMk/>
      </pc:docMkLst>
      <pc:sldChg chg="addSp delSp modSp mod">
        <pc:chgData name="Muhammad Zidan" userId="6025dd5f1b77d774" providerId="LiveId" clId="{B3661475-FFAF-4B10-88CA-D2BFE6811841}" dt="2023-02-04T06:43:07.897" v="25" actId="478"/>
        <pc:sldMkLst>
          <pc:docMk/>
          <pc:sldMk cId="0" sldId="261"/>
        </pc:sldMkLst>
        <pc:spChg chg="add del mod">
          <ac:chgData name="Muhammad Zidan" userId="6025dd5f1b77d774" providerId="LiveId" clId="{B3661475-FFAF-4B10-88CA-D2BFE6811841}" dt="2023-02-04T06:43:07.897" v="25" actId="478"/>
          <ac:spMkLst>
            <pc:docMk/>
            <pc:sldMk cId="0" sldId="261"/>
            <ac:spMk id="2" creationId="{DFBF0F1D-F3BB-4F60-E4AC-8B8E2CD22A1B}"/>
          </ac:spMkLst>
        </pc:spChg>
        <pc:spChg chg="add del">
          <ac:chgData name="Muhammad Zidan" userId="6025dd5f1b77d774" providerId="LiveId" clId="{B3661475-FFAF-4B10-88CA-D2BFE6811841}" dt="2023-02-04T06:42:21.899" v="15" actId="478"/>
          <ac:spMkLst>
            <pc:docMk/>
            <pc:sldMk cId="0" sldId="261"/>
            <ac:spMk id="3" creationId="{D9876C49-BFEA-8A5D-1B52-FCB6608F264C}"/>
          </ac:spMkLst>
        </pc:spChg>
        <pc:spChg chg="add del mod">
          <ac:chgData name="Muhammad Zidan" userId="6025dd5f1b77d774" providerId="LiveId" clId="{B3661475-FFAF-4B10-88CA-D2BFE6811841}" dt="2023-02-04T06:43:01.257" v="22" actId="478"/>
          <ac:spMkLst>
            <pc:docMk/>
            <pc:sldMk cId="0" sldId="261"/>
            <ac:spMk id="4" creationId="{18432D73-B524-9CC4-7F98-90E328CCB3F6}"/>
          </ac:spMkLst>
        </pc:spChg>
        <pc:spChg chg="add del mod">
          <ac:chgData name="Muhammad Zidan" userId="6025dd5f1b77d774" providerId="LiveId" clId="{B3661475-FFAF-4B10-88CA-D2BFE6811841}" dt="2023-02-04T06:43:02.259" v="23" actId="478"/>
          <ac:spMkLst>
            <pc:docMk/>
            <pc:sldMk cId="0" sldId="261"/>
            <ac:spMk id="5" creationId="{6ED0457F-BF60-0FF5-AC9D-D8D47916BE31}"/>
          </ac:spMkLst>
        </pc:spChg>
      </pc:sldChg>
      <pc:sldChg chg="addSp modSp">
        <pc:chgData name="Muhammad Zidan" userId="6025dd5f1b77d774" providerId="LiveId" clId="{B3661475-FFAF-4B10-88CA-D2BFE6811841}" dt="2023-02-04T06:43:28.760" v="30"/>
        <pc:sldMkLst>
          <pc:docMk/>
          <pc:sldMk cId="0" sldId="262"/>
        </pc:sldMkLst>
        <pc:spChg chg="add mod">
          <ac:chgData name="Muhammad Zidan" userId="6025dd5f1b77d774" providerId="LiveId" clId="{B3661475-FFAF-4B10-88CA-D2BFE6811841}" dt="2023-02-04T06:43:28.760" v="30"/>
          <ac:spMkLst>
            <pc:docMk/>
            <pc:sldMk cId="0" sldId="262"/>
            <ac:spMk id="3" creationId="{DD8F9036-1C11-F843-B478-2A6221DBB43F}"/>
          </ac:spMkLst>
        </pc:spChg>
      </pc:sldChg>
      <pc:sldChg chg="del">
        <pc:chgData name="Muhammad Zidan" userId="6025dd5f1b77d774" providerId="LiveId" clId="{B3661475-FFAF-4B10-88CA-D2BFE6811841}" dt="2023-02-04T06:41:41.802" v="2" actId="47"/>
        <pc:sldMkLst>
          <pc:docMk/>
          <pc:sldMk cId="0" sldId="263"/>
        </pc:sldMkLst>
      </pc:sldChg>
      <pc:sldChg chg="addSp modSp mod">
        <pc:chgData name="Muhammad Zidan" userId="6025dd5f1b77d774" providerId="LiveId" clId="{B3661475-FFAF-4B10-88CA-D2BFE6811841}" dt="2023-02-04T06:43:35.712" v="34" actId="14100"/>
        <pc:sldMkLst>
          <pc:docMk/>
          <pc:sldMk cId="0" sldId="264"/>
        </pc:sldMkLst>
        <pc:spChg chg="add mod">
          <ac:chgData name="Muhammad Zidan" userId="6025dd5f1b77d774" providerId="LiveId" clId="{B3661475-FFAF-4B10-88CA-D2BFE6811841}" dt="2023-02-04T06:43:35.712" v="34" actId="14100"/>
          <ac:spMkLst>
            <pc:docMk/>
            <pc:sldMk cId="0" sldId="264"/>
            <ac:spMk id="3" creationId="{7BE15995-DA7E-62AC-D55F-8EDAAB9B7856}"/>
          </ac:spMkLst>
        </pc:spChg>
      </pc:sldChg>
      <pc:sldChg chg="addSp modSp mod">
        <pc:chgData name="Muhammad Zidan" userId="6025dd5f1b77d774" providerId="LiveId" clId="{B3661475-FFAF-4B10-88CA-D2BFE6811841}" dt="2023-02-04T06:43:49.684" v="40"/>
        <pc:sldMkLst>
          <pc:docMk/>
          <pc:sldMk cId="0" sldId="270"/>
        </pc:sldMkLst>
        <pc:spChg chg="add mod">
          <ac:chgData name="Muhammad Zidan" userId="6025dd5f1b77d774" providerId="LiveId" clId="{B3661475-FFAF-4B10-88CA-D2BFE6811841}" dt="2023-02-04T06:43:49.684" v="40"/>
          <ac:spMkLst>
            <pc:docMk/>
            <pc:sldMk cId="0" sldId="270"/>
            <ac:spMk id="2" creationId="{B63267A0-D4BA-9140-CB65-AC30ADCA5EA3}"/>
          </ac:spMkLst>
        </pc:spChg>
        <pc:spChg chg="mod">
          <ac:chgData name="Muhammad Zidan" userId="6025dd5f1b77d774" providerId="LiveId" clId="{B3661475-FFAF-4B10-88CA-D2BFE6811841}" dt="2023-02-04T06:43:28.825" v="32" actId="27636"/>
          <ac:spMkLst>
            <pc:docMk/>
            <pc:sldMk cId="0" sldId="270"/>
            <ac:spMk id="3" creationId="{00000000-0000-0000-0000-000000000000}"/>
          </ac:spMkLst>
        </pc:spChg>
      </pc:sldChg>
      <pc:sldChg chg="addSp modSp mod">
        <pc:chgData name="Muhammad Zidan" userId="6025dd5f1b77d774" providerId="LiveId" clId="{B3661475-FFAF-4B10-88CA-D2BFE6811841}" dt="2023-02-04T06:43:47.608" v="39"/>
        <pc:sldMkLst>
          <pc:docMk/>
          <pc:sldMk cId="0" sldId="271"/>
        </pc:sldMkLst>
        <pc:spChg chg="add mod">
          <ac:chgData name="Muhammad Zidan" userId="6025dd5f1b77d774" providerId="LiveId" clId="{B3661475-FFAF-4B10-88CA-D2BFE6811841}" dt="2023-02-04T06:43:47.608" v="39"/>
          <ac:spMkLst>
            <pc:docMk/>
            <pc:sldMk cId="0" sldId="271"/>
            <ac:spMk id="2" creationId="{98D662B3-7A89-53F9-F657-92A1FF85EA6D}"/>
          </ac:spMkLst>
        </pc:spChg>
        <pc:spChg chg="mod">
          <ac:chgData name="Muhammad Zidan" userId="6025dd5f1b77d774" providerId="LiveId" clId="{B3661475-FFAF-4B10-88CA-D2BFE6811841}" dt="2023-02-04T06:43:28.821" v="31" actId="27636"/>
          <ac:spMkLst>
            <pc:docMk/>
            <pc:sldMk cId="0" sldId="271"/>
            <ac:spMk id="3" creationId="{00000000-0000-0000-0000-000000000000}"/>
          </ac:spMkLst>
        </pc:spChg>
      </pc:sldChg>
      <pc:sldChg chg="addSp modSp mod">
        <pc:chgData name="Muhammad Zidan" userId="6025dd5f1b77d774" providerId="LiveId" clId="{B3661475-FFAF-4B10-88CA-D2BFE6811841}" dt="2023-02-04T06:43:26.740" v="29" actId="1035"/>
        <pc:sldMkLst>
          <pc:docMk/>
          <pc:sldMk cId="0" sldId="274"/>
        </pc:sldMkLst>
        <pc:spChg chg="add mod">
          <ac:chgData name="Muhammad Zidan" userId="6025dd5f1b77d774" providerId="LiveId" clId="{B3661475-FFAF-4B10-88CA-D2BFE6811841}" dt="2023-02-04T06:43:26.740" v="29" actId="1035"/>
          <ac:spMkLst>
            <pc:docMk/>
            <pc:sldMk cId="0" sldId="274"/>
            <ac:spMk id="3" creationId="{AE4FAF4A-AD8B-556B-47D9-A3D640C7CB32}"/>
          </ac:spMkLst>
        </pc:spChg>
      </pc:sldChg>
      <pc:sldChg chg="addSp modSp mod">
        <pc:chgData name="Muhammad Zidan" userId="6025dd5f1b77d774" providerId="LiveId" clId="{B3661475-FFAF-4B10-88CA-D2BFE6811841}" dt="2023-02-04T06:43:39.332" v="36" actId="1036"/>
        <pc:sldMkLst>
          <pc:docMk/>
          <pc:sldMk cId="0" sldId="275"/>
        </pc:sldMkLst>
        <pc:spChg chg="add mod">
          <ac:chgData name="Muhammad Zidan" userId="6025dd5f1b77d774" providerId="LiveId" clId="{B3661475-FFAF-4B10-88CA-D2BFE6811841}" dt="2023-02-04T06:43:39.332" v="36" actId="1036"/>
          <ac:spMkLst>
            <pc:docMk/>
            <pc:sldMk cId="0" sldId="275"/>
            <ac:spMk id="3" creationId="{B730009B-3B27-29B8-1BEC-07D4324A7BCD}"/>
          </ac:spMkLst>
        </pc:spChg>
      </pc:sldChg>
      <pc:sldChg chg="addSp modSp">
        <pc:chgData name="Muhammad Zidan" userId="6025dd5f1b77d774" providerId="LiveId" clId="{B3661475-FFAF-4B10-88CA-D2BFE6811841}" dt="2023-02-04T06:43:42.596" v="37"/>
        <pc:sldMkLst>
          <pc:docMk/>
          <pc:sldMk cId="0" sldId="277"/>
        </pc:sldMkLst>
        <pc:spChg chg="add mod">
          <ac:chgData name="Muhammad Zidan" userId="6025dd5f1b77d774" providerId="LiveId" clId="{B3661475-FFAF-4B10-88CA-D2BFE6811841}" dt="2023-02-04T06:43:42.596" v="37"/>
          <ac:spMkLst>
            <pc:docMk/>
            <pc:sldMk cId="0" sldId="277"/>
            <ac:spMk id="4" creationId="{9BD21001-027B-A7F2-04A8-7CF5855E0D5D}"/>
          </ac:spMkLst>
        </pc:spChg>
      </pc:sldChg>
      <pc:sldChg chg="addSp modSp">
        <pc:chgData name="Muhammad Zidan" userId="6025dd5f1b77d774" providerId="LiveId" clId="{B3661475-FFAF-4B10-88CA-D2BFE6811841}" dt="2023-02-04T06:43:45.199" v="38"/>
        <pc:sldMkLst>
          <pc:docMk/>
          <pc:sldMk cId="0" sldId="280"/>
        </pc:sldMkLst>
        <pc:spChg chg="add mod">
          <ac:chgData name="Muhammad Zidan" userId="6025dd5f1b77d774" providerId="LiveId" clId="{B3661475-FFAF-4B10-88CA-D2BFE6811841}" dt="2023-02-04T06:43:45.199" v="38"/>
          <ac:spMkLst>
            <pc:docMk/>
            <pc:sldMk cId="0" sldId="280"/>
            <ac:spMk id="4" creationId="{9E453CEE-9D36-4D5F-24F4-27BB174FFD09}"/>
          </ac:spMkLst>
        </pc:spChg>
      </pc:sldChg>
      <pc:sldChg chg="modSp mod">
        <pc:chgData name="Muhammad Zidan" userId="6025dd5f1b77d774" providerId="LiveId" clId="{B3661475-FFAF-4B10-88CA-D2BFE6811841}" dt="2023-02-04T06:41:35.513" v="1" actId="1076"/>
        <pc:sldMkLst>
          <pc:docMk/>
          <pc:sldMk cId="0" sldId="281"/>
        </pc:sldMkLst>
        <pc:picChg chg="mod">
          <ac:chgData name="Muhammad Zidan" userId="6025dd5f1b77d774" providerId="LiveId" clId="{B3661475-FFAF-4B10-88CA-D2BFE6811841}" dt="2023-02-04T06:41:35.513" v="1" actId="1076"/>
          <ac:picMkLst>
            <pc:docMk/>
            <pc:sldMk cId="0" sldId="281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BF0F1D-F3BB-4F60-E4AC-8B8E2CD22A1B}"/>
              </a:ext>
            </a:extLst>
          </p:cNvPr>
          <p:cNvSpPr/>
          <p:nvPr/>
        </p:nvSpPr>
        <p:spPr>
          <a:xfrm>
            <a:off x="263233" y="5818909"/>
            <a:ext cx="5527963" cy="1039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latin typeface="+mn-lt"/>
                <a:cs typeface="+mn-lt"/>
              </a:rPr>
              <a:t>Modelling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739775" y="1492250"/>
            <a:ext cx="4906645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/>
              <a:t>- Choose The Model</a:t>
            </a:r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Choose Parameter</a:t>
            </a:r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Doing Modelling </a:t>
            </a:r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Check  your Accuracy Model </a:t>
            </a:r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</p:txBody>
      </p:sp>
      <p:pic>
        <p:nvPicPr>
          <p:cNvPr id="12" name="Content Placeholder 11" descr="decision-tree (1)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76135" y="1203325"/>
            <a:ext cx="3755390" cy="3755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358775" y="448945"/>
            <a:ext cx="10615295" cy="62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+mn-lt"/>
                <a:cs typeface="+mn-lt"/>
              </a:rPr>
              <a:t>Simple Workflow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286385" y="1454785"/>
          <a:ext cx="11504295" cy="409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Explanatory Data Analysis</a:t>
                      </a: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Preprocessing Data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Modelling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0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Research  Data </a:t>
                      </a:r>
                      <a:endParaRPr lang="en-US" sz="240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Understanding  Data </a:t>
                      </a:r>
                      <a:endParaRPr lang="en-US" sz="240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Check Data Properties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Separate Variable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Check Missing Value </a:t>
                      </a:r>
                      <a:endParaRPr lang="en-US" sz="240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Visualization Simple Plot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 - Fill/Drop Missing Value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Convert Categorical  Data To Numberical Data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Selected Variable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Choose The Model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Choose Parameter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Doing Modelling 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Check Accuracy Model </a:t>
                      </a:r>
                      <a:endParaRPr lang="en-US" sz="2400"/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8D662B3-7A89-53F9-F657-92A1FF85EA6D}"/>
              </a:ext>
            </a:extLst>
          </p:cNvPr>
          <p:cNvSpPr/>
          <p:nvPr/>
        </p:nvSpPr>
        <p:spPr>
          <a:xfrm>
            <a:off x="6954982" y="5763491"/>
            <a:ext cx="4904509" cy="706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384175" y="279400"/>
            <a:ext cx="10615295" cy="62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+mn-lt"/>
                <a:cs typeface="+mn-lt"/>
              </a:rPr>
              <a:t>Complete Flow Flow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343535" y="1092200"/>
          <a:ext cx="11504295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Explanatory Data Analysis</a:t>
                      </a: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Preprocessing Data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Modelling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35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Research  Data 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Understanding  Data 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Check Data Properties</a:t>
                      </a: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Separate Variable </a:t>
                      </a: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Check Outlier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Check Missing Value 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Visualization Simple Plot</a:t>
                      </a: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Check Correlaction</a:t>
                      </a: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Check Variance</a:t>
                      </a: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Check Covariance </a:t>
                      </a: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Statistical Hypothesis</a:t>
                      </a: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Scatter Plot</a:t>
                      </a: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Etc</a:t>
                      </a:r>
                    </a:p>
                    <a:p>
                      <a:pPr algn="l">
                        <a:lnSpc>
                          <a:spcPct val="80000"/>
                        </a:lnSpc>
                      </a:pP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b="1"/>
                        <a:t>Explore Everyting do you can</a:t>
                      </a:r>
                      <a:r>
                        <a:rPr lang="en-US" sz="2000"/>
                        <a:t> 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 - Fill/Drop Missing Value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Convert Categorical  Data To Numberical Data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Feature Selection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Feature Extraction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Feature Transformation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Feature Scaling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Oversampling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Undersampling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/>
                        <a:t>- Etc 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 b="1"/>
                        <a:t>Try Every Features Engineering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Choose The Model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Choose Parameter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Doing Modelling 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Check Accuracy Model 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- Feature Importance</a:t>
                      </a:r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- GridSearch Model</a:t>
                      </a:r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- Ensembel Model</a:t>
                      </a:r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- Optimizing Model</a:t>
                      </a:r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 b="0"/>
                        <a:t>- Etc</a:t>
                      </a:r>
                      <a:endParaRPr lang="en-US" sz="2000" b="1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endParaRPr lang="en-US" sz="2000" b="1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endParaRPr lang="en-US" sz="2000" b="1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 b="1"/>
                        <a:t>Try Every Modelling until good enough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63267A0-D4BA-9140-CB65-AC30ADCA5EA3}"/>
              </a:ext>
            </a:extLst>
          </p:cNvPr>
          <p:cNvSpPr/>
          <p:nvPr/>
        </p:nvSpPr>
        <p:spPr>
          <a:xfrm>
            <a:off x="6954982" y="5763491"/>
            <a:ext cx="4904509" cy="706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b="13595"/>
          <a:stretch>
            <a:fillRect/>
          </a:stretch>
        </p:blipFill>
        <p:spPr>
          <a:xfrm>
            <a:off x="0" y="-139065"/>
            <a:ext cx="12222480" cy="6506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0"/>
            <a:ext cx="10615295" cy="1247140"/>
          </a:xfrm>
        </p:spPr>
        <p:txBody>
          <a:bodyPr/>
          <a:lstStyle/>
          <a:p>
            <a:r>
              <a:rPr lang="en-US" sz="3600" b="1">
                <a:latin typeface="+mn-lt"/>
                <a:cs typeface="+mn-lt"/>
              </a:rPr>
              <a:t>STANDARD WORKFLOW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-213995" y="1196975"/>
            <a:ext cx="69386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Explanatory Data Analysis</a:t>
            </a:r>
          </a:p>
          <a:p>
            <a:pPr algn="ctr"/>
            <a:r>
              <a:rPr lang="en-US" sz="4400"/>
              <a:t>(EDA)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35610" y="3755390"/>
            <a:ext cx="56400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Preprocessing Data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550035" y="5680075"/>
            <a:ext cx="28594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Modelling 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2724785" y="3048635"/>
            <a:ext cx="1059815" cy="2463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2810510" y="4924425"/>
            <a:ext cx="890270" cy="195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dat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60" y="887730"/>
            <a:ext cx="2063115" cy="2063115"/>
          </a:xfrm>
          <a:prstGeom prst="rect">
            <a:avLst/>
          </a:prstGeom>
        </p:spPr>
      </p:pic>
      <p:pic>
        <p:nvPicPr>
          <p:cNvPr id="11" name="Picture 10" descr="proc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705" y="3023870"/>
            <a:ext cx="2103755" cy="2103755"/>
          </a:xfrm>
          <a:prstGeom prst="rect">
            <a:avLst/>
          </a:prstGeom>
        </p:spPr>
      </p:pic>
      <p:pic>
        <p:nvPicPr>
          <p:cNvPr id="12" name="Picture 11" descr="decision-tre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850" y="5064125"/>
            <a:ext cx="1499870" cy="14998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8F9036-1C11-F843-B478-2A6221DBB43F}"/>
              </a:ext>
            </a:extLst>
          </p:cNvPr>
          <p:cNvSpPr/>
          <p:nvPr/>
        </p:nvSpPr>
        <p:spPr>
          <a:xfrm>
            <a:off x="6954982" y="5472545"/>
            <a:ext cx="4904509" cy="997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 bldLvl="0" animBg="1"/>
      <p:bldP spid="7" grpId="1" animBg="1"/>
      <p:bldP spid="9" grpId="0" bldLvl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5875"/>
            <a:ext cx="10615295" cy="1247140"/>
          </a:xfrm>
        </p:spPr>
        <p:txBody>
          <a:bodyPr/>
          <a:lstStyle/>
          <a:p>
            <a:r>
              <a:rPr lang="en-US" sz="3600" b="1">
                <a:latin typeface="+mn-lt"/>
                <a:cs typeface="+mn-lt"/>
              </a:rPr>
              <a:t>Explanatory Data Analysis (EDA)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63575" y="1352550"/>
            <a:ext cx="8827135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/>
              <a:t>- Research Domain Knowledge Data </a:t>
            </a:r>
          </a:p>
          <a:p>
            <a:pPr>
              <a:lnSpc>
                <a:spcPct val="120000"/>
              </a:lnSpc>
            </a:pPr>
            <a:r>
              <a:rPr lang="en-US" sz="2800"/>
              <a:t>- Understanding Every Feature in Data </a:t>
            </a:r>
          </a:p>
          <a:p>
            <a:pPr>
              <a:lnSpc>
                <a:spcPct val="120000"/>
              </a:lnSpc>
            </a:pPr>
            <a:r>
              <a:rPr lang="en-US" sz="2800"/>
              <a:t>- Check Data Properties </a:t>
            </a:r>
          </a:p>
          <a:p>
            <a:pPr>
              <a:lnSpc>
                <a:spcPct val="120000"/>
              </a:lnSpc>
            </a:pPr>
            <a:r>
              <a:rPr lang="en-US" sz="2800">
                <a:sym typeface="+mn-ea"/>
              </a:rPr>
              <a:t>- Separate Variable</a:t>
            </a:r>
          </a:p>
          <a:p>
            <a:pPr>
              <a:lnSpc>
                <a:spcPct val="120000"/>
              </a:lnSpc>
            </a:pPr>
            <a:r>
              <a:rPr lang="en-US" sz="2800">
                <a:sym typeface="+mn-ea"/>
              </a:rPr>
              <a:t>- Check Missing Value</a:t>
            </a:r>
          </a:p>
          <a:p>
            <a:pPr>
              <a:lnSpc>
                <a:spcPct val="120000"/>
              </a:lnSpc>
            </a:pPr>
            <a:r>
              <a:rPr lang="en-US" sz="2800">
                <a:sym typeface="+mn-ea"/>
              </a:rPr>
              <a:t>- Visualization Simple Plot </a:t>
            </a:r>
          </a:p>
          <a:p>
            <a:pPr>
              <a:lnSpc>
                <a:spcPct val="120000"/>
              </a:lnSpc>
            </a:pPr>
            <a:r>
              <a:rPr lang="en-US" sz="2800"/>
              <a:t>- ETC</a:t>
            </a:r>
          </a:p>
        </p:txBody>
      </p:sp>
      <p:pic>
        <p:nvPicPr>
          <p:cNvPr id="12" name="Picture 11" descr="sear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855" y="1835150"/>
            <a:ext cx="2642235" cy="26422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4FAF4A-AD8B-556B-47D9-A3D640C7CB32}"/>
              </a:ext>
            </a:extLst>
          </p:cNvPr>
          <p:cNvSpPr/>
          <p:nvPr/>
        </p:nvSpPr>
        <p:spPr>
          <a:xfrm>
            <a:off x="6954982" y="5458690"/>
            <a:ext cx="4904509" cy="997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365125"/>
            <a:ext cx="10515600" cy="1325563"/>
          </a:xfrm>
        </p:spPr>
        <p:txBody>
          <a:bodyPr/>
          <a:lstStyle/>
          <a:p>
            <a:r>
              <a:rPr lang="en-US" sz="3600" b="1">
                <a:latin typeface="+mn-lt"/>
                <a:cs typeface="+mn-lt"/>
              </a:rPr>
              <a:t>EDA:  Research Domain Knowledge </a:t>
            </a:r>
          </a:p>
        </p:txBody>
      </p:sp>
      <p:pic>
        <p:nvPicPr>
          <p:cNvPr id="101" name="Content Placeholder 10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6205" y="1494155"/>
            <a:ext cx="6567805" cy="4085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 Box 14"/>
          <p:cNvSpPr txBox="1"/>
          <p:nvPr/>
        </p:nvSpPr>
        <p:spPr>
          <a:xfrm>
            <a:off x="149225" y="1951990"/>
            <a:ext cx="4839335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/>
              <a:t>Titanic Kapal Super Britania Raya yang Tenggelam di Samudra Atlantik Utara Pada 15 April 1912 dan  Mengakibatkan Kematian 1.514 Penumpang</a:t>
            </a:r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E15995-DA7E-62AC-D55F-8EDAAB9B7856}"/>
              </a:ext>
            </a:extLst>
          </p:cNvPr>
          <p:cNvSpPr/>
          <p:nvPr/>
        </p:nvSpPr>
        <p:spPr>
          <a:xfrm>
            <a:off x="6954982" y="5763491"/>
            <a:ext cx="4904509" cy="706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+mn-lt"/>
                <a:cs typeface="+mn-lt"/>
              </a:rPr>
              <a:t>EDA : Understanding Every Feature in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020" y="2095500"/>
            <a:ext cx="10847070" cy="24917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30009B-3B27-29B8-1BEC-07D4324A7BCD}"/>
              </a:ext>
            </a:extLst>
          </p:cNvPr>
          <p:cNvSpPr/>
          <p:nvPr/>
        </p:nvSpPr>
        <p:spPr>
          <a:xfrm>
            <a:off x="6954982" y="5777346"/>
            <a:ext cx="4904509" cy="706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390" y="603250"/>
            <a:ext cx="4875530" cy="1325880"/>
          </a:xfrm>
        </p:spPr>
        <p:txBody>
          <a:bodyPr>
            <a:normAutofit/>
          </a:bodyPr>
          <a:lstStyle/>
          <a:p>
            <a:r>
              <a:rPr lang="en-US" sz="3600" b="1">
                <a:latin typeface="+mn-lt"/>
                <a:cs typeface="+mn-lt"/>
              </a:rPr>
              <a:t>EDA : Cek Data Properti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0390" y="2212975"/>
            <a:ext cx="5181600" cy="2669540"/>
          </a:xfrm>
        </p:spPr>
        <p:txBody>
          <a:bodyPr/>
          <a:lstStyle/>
          <a:p>
            <a:r>
              <a:rPr lang="en-US"/>
              <a:t>Cek jumlah column data</a:t>
            </a:r>
          </a:p>
          <a:p>
            <a:r>
              <a:rPr lang="en-US"/>
              <a:t>Cek jumlah row data</a:t>
            </a:r>
          </a:p>
          <a:p>
            <a:r>
              <a:rPr lang="en-US"/>
              <a:t>Check Type Data </a:t>
            </a:r>
          </a:p>
          <a:p>
            <a:r>
              <a:rPr lang="en-US"/>
              <a:t>ETC </a:t>
            </a: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80390" y="596900"/>
            <a:ext cx="487553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+mn-lt"/>
                <a:cs typeface="+mn-lt"/>
              </a:rPr>
              <a:t>EDA : Cek Data Properti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6562090" y="723900"/>
            <a:ext cx="487553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+mn-lt"/>
                <a:cs typeface="+mn-lt"/>
              </a:rPr>
              <a:t>EDA : Separate Variable</a:t>
            </a:r>
          </a:p>
        </p:txBody>
      </p:sp>
      <p:sp>
        <p:nvSpPr>
          <p:cNvPr id="9" name="Content Placeholder 2"/>
          <p:cNvSpPr/>
          <p:nvPr/>
        </p:nvSpPr>
        <p:spPr>
          <a:xfrm>
            <a:off x="6600190" y="2333625"/>
            <a:ext cx="5181600" cy="266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Numberik </a:t>
            </a:r>
          </a:p>
          <a:p>
            <a:r>
              <a:rPr lang="en-US"/>
              <a:t>Categorik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21001-027B-A7F2-04A8-7CF5855E0D5D}"/>
              </a:ext>
            </a:extLst>
          </p:cNvPr>
          <p:cNvSpPr/>
          <p:nvPr/>
        </p:nvSpPr>
        <p:spPr>
          <a:xfrm>
            <a:off x="6954982" y="5763491"/>
            <a:ext cx="4904509" cy="706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3060"/>
            <a:ext cx="10515600" cy="1858645"/>
          </a:xfrm>
        </p:spPr>
        <p:txBody>
          <a:bodyPr>
            <a:normAutofit/>
          </a:bodyPr>
          <a:lstStyle/>
          <a:p>
            <a:r>
              <a:rPr lang="en-US" sz="3600" b="1">
                <a:latin typeface="+mn-lt"/>
                <a:cs typeface="+mn-lt"/>
              </a:rPr>
              <a:t>EDA </a:t>
            </a:r>
            <a:br>
              <a:rPr lang="en-US" sz="3600" b="1">
                <a:latin typeface="+mn-lt"/>
                <a:cs typeface="+mn-lt"/>
              </a:rPr>
            </a:br>
            <a:br>
              <a:rPr lang="en-US" sz="3600" b="1">
                <a:latin typeface="+mn-lt"/>
                <a:cs typeface="+mn-lt"/>
              </a:rPr>
            </a:br>
            <a:r>
              <a:rPr lang="en-US" sz="3600" b="1">
                <a:latin typeface="+mn-lt"/>
                <a:cs typeface="+mn-lt"/>
              </a:rPr>
              <a:t>- Check Mising Value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79425" y="3216275"/>
            <a:ext cx="56800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+mn-lt"/>
                <a:cs typeface="+mn-lt"/>
              </a:rPr>
              <a:t>- Visualisation Simple Plot</a:t>
            </a:r>
          </a:p>
        </p:txBody>
      </p:sp>
      <p:pic>
        <p:nvPicPr>
          <p:cNvPr id="102" name="Content Placeholder 10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83070" y="1546860"/>
            <a:ext cx="1959610" cy="16694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Content Placeholder 102"/>
          <p:cNvPicPr>
            <a:picLocks noGrp="1"/>
          </p:cNvPicPr>
          <p:nvPr>
            <p:ph sz="half" idx="2"/>
          </p:nvPr>
        </p:nvPicPr>
        <p:blipFill>
          <a:blip r:embed="rId4"/>
          <a:srcRect l="7258" t="11594" r="7498" b="19955"/>
          <a:stretch>
            <a:fillRect/>
          </a:stretch>
        </p:blipFill>
        <p:spPr>
          <a:xfrm>
            <a:off x="8742680" y="4019550"/>
            <a:ext cx="2252345" cy="1169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5875655" y="5083175"/>
            <a:ext cx="1629410" cy="1245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ight Arrow 4"/>
          <p:cNvSpPr/>
          <p:nvPr/>
        </p:nvSpPr>
        <p:spPr>
          <a:xfrm rot="20220000">
            <a:off x="5348605" y="3159125"/>
            <a:ext cx="1218565" cy="180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480000">
            <a:off x="6419850" y="4236720"/>
            <a:ext cx="1218565" cy="180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20000">
            <a:off x="4272280" y="4851400"/>
            <a:ext cx="1218565" cy="180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5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latin typeface="+mn-lt"/>
                <a:cs typeface="+mn-lt"/>
              </a:rPr>
              <a:t>Preprocessing Data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63575" y="1343660"/>
            <a:ext cx="4966335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sz="28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Fill / Drop </a:t>
            </a:r>
            <a:r>
              <a:rPr lang="en-US" sz="2800" b="1"/>
              <a:t>Missing Value</a:t>
            </a:r>
            <a:endParaRPr lang="en-US" sz="2800"/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8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Convert </a:t>
            </a:r>
            <a:r>
              <a:rPr lang="en-US" sz="2800" b="1"/>
              <a:t>Categorical Data </a:t>
            </a:r>
            <a:br>
              <a:rPr lang="en-US" sz="2800" b="1"/>
            </a:br>
            <a:r>
              <a:rPr lang="en-US" sz="2800"/>
              <a:t>To </a:t>
            </a:r>
            <a:r>
              <a:rPr lang="en-US" sz="2800" b="1"/>
              <a:t>Numberical Data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Selected Variable/ Feature </a:t>
            </a:r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</p:txBody>
      </p:sp>
      <p:graphicFrame>
        <p:nvGraphicFramePr>
          <p:cNvPr id="3" name="Table 2"/>
          <p:cNvGraphicFramePr/>
          <p:nvPr/>
        </p:nvGraphicFramePr>
        <p:xfrm>
          <a:off x="6054090" y="971550"/>
          <a:ext cx="1608455" cy="15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Umur Siswa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NaN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9100820" y="977265"/>
          <a:ext cx="16598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Umur Siswa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7860665" y="1565910"/>
            <a:ext cx="905510" cy="3473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/>
          <p:nvPr/>
        </p:nvGraphicFramePr>
        <p:xfrm>
          <a:off x="6054090" y="2950210"/>
          <a:ext cx="1659255" cy="15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Jenis Kelamin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Female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9100820" y="2950210"/>
          <a:ext cx="1710055" cy="15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Jenis Kelamin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8009890" y="3541395"/>
            <a:ext cx="905510" cy="3473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53CEE-9D36-4D5F-24F4-27BB174FFD09}"/>
              </a:ext>
            </a:extLst>
          </p:cNvPr>
          <p:cNvSpPr/>
          <p:nvPr/>
        </p:nvSpPr>
        <p:spPr>
          <a:xfrm>
            <a:off x="6954982" y="5763491"/>
            <a:ext cx="4904509" cy="706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379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STANDARD WORKFLOW</vt:lpstr>
      <vt:lpstr>Explanatory Data Analysis (EDA)</vt:lpstr>
      <vt:lpstr>EDA:  Research Domain Knowledge </vt:lpstr>
      <vt:lpstr>EDA : Understanding Every Feature in Data</vt:lpstr>
      <vt:lpstr>EDA : Cek Data Properti</vt:lpstr>
      <vt:lpstr>EDA   - Check Mising Value</vt:lpstr>
      <vt:lpstr>Preprocessing Data</vt:lpstr>
      <vt:lpstr>Modelling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Muhammad Zidan</cp:lastModifiedBy>
  <cp:revision>9</cp:revision>
  <dcterms:created xsi:type="dcterms:W3CDTF">2022-04-23T05:55:00Z</dcterms:created>
  <dcterms:modified xsi:type="dcterms:W3CDTF">2023-02-04T06:43:54Z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2BE4DF0632D44336BAC0BC7B51CFCCE2</vt:lpwstr>
  </property>
  <property fmtid="{D5CDD505-2E9C-101B-9397-08002B2CF9AE}" pid="3" name="KSOProductBuildVer">
    <vt:lpwstr>1033-11.2.0.11191</vt:lpwstr>
  </property>
</Properties>
</file>