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0"/>
  </p:notesMasterIdLst>
  <p:sldIdLst>
    <p:sldId id="256" r:id="rId4"/>
    <p:sldId id="269" r:id="rId5"/>
    <p:sldId id="266" r:id="rId6"/>
    <p:sldId id="302" r:id="rId7"/>
    <p:sldId id="347" r:id="rId8"/>
    <p:sldId id="348" r:id="rId9"/>
    <p:sldId id="353" r:id="rId10"/>
    <p:sldId id="350" r:id="rId11"/>
    <p:sldId id="354" r:id="rId12"/>
    <p:sldId id="355" r:id="rId13"/>
    <p:sldId id="356" r:id="rId14"/>
    <p:sldId id="359" r:id="rId15"/>
    <p:sldId id="365" r:id="rId16"/>
    <p:sldId id="362" r:id="rId17"/>
    <p:sldId id="364" r:id="rId18"/>
    <p:sldId id="343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EB8"/>
    <a:srgbClr val="FFFFFF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010736-88C3-4A0F-A4D2-E5AC71E983FF}" v="23" dt="2023-02-04T06:08:21.3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3939" autoAdjust="0"/>
  </p:normalViewPr>
  <p:slideViewPr>
    <p:cSldViewPr>
      <p:cViewPr varScale="1">
        <p:scale>
          <a:sx n="85" d="100"/>
          <a:sy n="85" d="100"/>
        </p:scale>
        <p:origin x="1020" y="8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Zidan" userId="6025dd5f1b77d774" providerId="LiveId" clId="{AF2E79D7-8BCF-4B7C-9F65-62B3CFCB41D1}"/>
    <pc:docChg chg="undo redo custSel addSld delSld modSld sldOrd">
      <pc:chgData name="Muhammad Zidan" userId="6025dd5f1b77d774" providerId="LiveId" clId="{AF2E79D7-8BCF-4B7C-9F65-62B3CFCB41D1}" dt="2022-10-07T03:37:51.692" v="5107" actId="47"/>
      <pc:docMkLst>
        <pc:docMk/>
      </pc:docMkLst>
      <pc:sldChg chg="modSp mod">
        <pc:chgData name="Muhammad Zidan" userId="6025dd5f1b77d774" providerId="LiveId" clId="{AF2E79D7-8BCF-4B7C-9F65-62B3CFCB41D1}" dt="2022-10-05T15:40:15.007" v="4338" actId="1076"/>
        <pc:sldMkLst>
          <pc:docMk/>
          <pc:sldMk cId="2971841378" sldId="256"/>
        </pc:sldMkLst>
        <pc:spChg chg="mod">
          <ac:chgData name="Muhammad Zidan" userId="6025dd5f1b77d774" providerId="LiveId" clId="{AF2E79D7-8BCF-4B7C-9F65-62B3CFCB41D1}" dt="2022-10-05T15:40:15.007" v="4338" actId="1076"/>
          <ac:spMkLst>
            <pc:docMk/>
            <pc:sldMk cId="2971841378" sldId="256"/>
            <ac:spMk id="2" creationId="{DC993834-BB74-F99E-72B9-3A7796D6B9AA}"/>
          </ac:spMkLst>
        </pc:spChg>
        <pc:spChg chg="mod">
          <ac:chgData name="Muhammad Zidan" userId="6025dd5f1b77d774" providerId="LiveId" clId="{AF2E79D7-8BCF-4B7C-9F65-62B3CFCB41D1}" dt="2022-10-05T15:40:13.548" v="4337" actId="207"/>
          <ac:spMkLst>
            <pc:docMk/>
            <pc:sldMk cId="2971841378" sldId="256"/>
            <ac:spMk id="30" creationId="{4A34A46F-D3C9-6637-552E-1668D0501E96}"/>
          </ac:spMkLst>
        </pc:spChg>
        <pc:picChg chg="mod">
          <ac:chgData name="Muhammad Zidan" userId="6025dd5f1b77d774" providerId="LiveId" clId="{AF2E79D7-8BCF-4B7C-9F65-62B3CFCB41D1}" dt="2022-09-29T07:06:26.640" v="2" actId="1036"/>
          <ac:picMkLst>
            <pc:docMk/>
            <pc:sldMk cId="2971841378" sldId="256"/>
            <ac:picMk id="12" creationId="{72BD0B40-E49F-60CB-EC68-0E3252263FCF}"/>
          </ac:picMkLst>
        </pc:picChg>
        <pc:picChg chg="mod">
          <ac:chgData name="Muhammad Zidan" userId="6025dd5f1b77d774" providerId="LiveId" clId="{AF2E79D7-8BCF-4B7C-9F65-62B3CFCB41D1}" dt="2022-09-29T07:06:29.864" v="3" actId="14100"/>
          <ac:picMkLst>
            <pc:docMk/>
            <pc:sldMk cId="2971841378" sldId="256"/>
            <ac:picMk id="1026" creationId="{7B62119F-9806-8683-278D-14D1952C5BD7}"/>
          </ac:picMkLst>
        </pc:picChg>
      </pc:sldChg>
      <pc:sldChg chg="del">
        <pc:chgData name="Muhammad Zidan" userId="6025dd5f1b77d774" providerId="LiveId" clId="{AF2E79D7-8BCF-4B7C-9F65-62B3CFCB41D1}" dt="2022-10-05T15:10:19.359" v="3951" actId="47"/>
        <pc:sldMkLst>
          <pc:docMk/>
          <pc:sldMk cId="1700516468" sldId="257"/>
        </pc:sldMkLst>
      </pc:sldChg>
      <pc:sldChg chg="del">
        <pc:chgData name="Muhammad Zidan" userId="6025dd5f1b77d774" providerId="LiveId" clId="{AF2E79D7-8BCF-4B7C-9F65-62B3CFCB41D1}" dt="2022-10-05T15:10:20.144" v="3952" actId="47"/>
        <pc:sldMkLst>
          <pc:docMk/>
          <pc:sldMk cId="3851709272" sldId="258"/>
        </pc:sldMkLst>
      </pc:sldChg>
      <pc:sldChg chg="addSp modSp mod ord">
        <pc:chgData name="Muhammad Zidan" userId="6025dd5f1b77d774" providerId="LiveId" clId="{AF2E79D7-8BCF-4B7C-9F65-62B3CFCB41D1}" dt="2022-10-05T15:38:08.195" v="4328" actId="2711"/>
        <pc:sldMkLst>
          <pc:docMk/>
          <pc:sldMk cId="1095055991" sldId="261"/>
        </pc:sldMkLst>
        <pc:spChg chg="mod">
          <ac:chgData name="Muhammad Zidan" userId="6025dd5f1b77d774" providerId="LiveId" clId="{AF2E79D7-8BCF-4B7C-9F65-62B3CFCB41D1}" dt="2022-10-05T12:41:01.932" v="2729" actId="13822"/>
          <ac:spMkLst>
            <pc:docMk/>
            <pc:sldMk cId="1095055991" sldId="261"/>
            <ac:spMk id="2" creationId="{00000000-0000-0000-0000-000000000000}"/>
          </ac:spMkLst>
        </pc:spChg>
        <pc:spChg chg="mod">
          <ac:chgData name="Muhammad Zidan" userId="6025dd5f1b77d774" providerId="LiveId" clId="{AF2E79D7-8BCF-4B7C-9F65-62B3CFCB41D1}" dt="2022-10-05T15:38:08.195" v="4328" actId="2711"/>
          <ac:spMkLst>
            <pc:docMk/>
            <pc:sldMk cId="1095055991" sldId="261"/>
            <ac:spMk id="3" creationId="{00000000-0000-0000-0000-000000000000}"/>
          </ac:spMkLst>
        </pc:spChg>
        <pc:spChg chg="mod">
          <ac:chgData name="Muhammad Zidan" userId="6025dd5f1b77d774" providerId="LiveId" clId="{AF2E79D7-8BCF-4B7C-9F65-62B3CFCB41D1}" dt="2022-10-05T12:40:36.633" v="2727" actId="1037"/>
          <ac:spMkLst>
            <pc:docMk/>
            <pc:sldMk cId="1095055991" sldId="261"/>
            <ac:spMk id="26" creationId="{00000000-0000-0000-0000-000000000000}"/>
          </ac:spMkLst>
        </pc:spChg>
        <pc:spChg chg="mod">
          <ac:chgData name="Muhammad Zidan" userId="6025dd5f1b77d774" providerId="LiveId" clId="{AF2E79D7-8BCF-4B7C-9F65-62B3CFCB41D1}" dt="2022-09-29T07:08:42.665" v="17" actId="1076"/>
          <ac:spMkLst>
            <pc:docMk/>
            <pc:sldMk cId="1095055991" sldId="261"/>
            <ac:spMk id="28" creationId="{00000000-0000-0000-0000-000000000000}"/>
          </ac:spMkLst>
        </pc:spChg>
        <pc:grpChg chg="mod">
          <ac:chgData name="Muhammad Zidan" userId="6025dd5f1b77d774" providerId="LiveId" clId="{AF2E79D7-8BCF-4B7C-9F65-62B3CFCB41D1}" dt="2022-10-05T12:40:32.677" v="2726" actId="1037"/>
          <ac:grpSpMkLst>
            <pc:docMk/>
            <pc:sldMk cId="1095055991" sldId="261"/>
            <ac:grpSpMk id="6" creationId="{00000000-0000-0000-0000-000000000000}"/>
          </ac:grpSpMkLst>
        </pc:grpChg>
        <pc:picChg chg="add mod">
          <ac:chgData name="Muhammad Zidan" userId="6025dd5f1b77d774" providerId="LiveId" clId="{AF2E79D7-8BCF-4B7C-9F65-62B3CFCB41D1}" dt="2022-10-05T12:40:27.362" v="2725" actId="1036"/>
          <ac:picMkLst>
            <pc:docMk/>
            <pc:sldMk cId="1095055991" sldId="261"/>
            <ac:picMk id="3074" creationId="{38145CE8-1F5B-FF61-A30F-6296E82A0368}"/>
          </ac:picMkLst>
        </pc:picChg>
      </pc:sldChg>
      <pc:sldChg chg="del">
        <pc:chgData name="Muhammad Zidan" userId="6025dd5f1b77d774" providerId="LiveId" clId="{AF2E79D7-8BCF-4B7C-9F65-62B3CFCB41D1}" dt="2022-10-05T15:10:17.135" v="3949" actId="47"/>
        <pc:sldMkLst>
          <pc:docMk/>
          <pc:sldMk cId="61455909" sldId="262"/>
        </pc:sldMkLst>
      </pc:sldChg>
      <pc:sldChg chg="modSp del mod">
        <pc:chgData name="Muhammad Zidan" userId="6025dd5f1b77d774" providerId="LiveId" clId="{AF2E79D7-8BCF-4B7C-9F65-62B3CFCB41D1}" dt="2022-10-05T15:08:56.793" v="3918" actId="47"/>
        <pc:sldMkLst>
          <pc:docMk/>
          <pc:sldMk cId="3101234267" sldId="264"/>
        </pc:sldMkLst>
        <pc:spChg chg="mod">
          <ac:chgData name="Muhammad Zidan" userId="6025dd5f1b77d774" providerId="LiveId" clId="{AF2E79D7-8BCF-4B7C-9F65-62B3CFCB41D1}" dt="2022-09-29T07:06:57.259" v="7" actId="20577"/>
          <ac:spMkLst>
            <pc:docMk/>
            <pc:sldMk cId="3101234267" sldId="264"/>
            <ac:spMk id="2" creationId="{00000000-0000-0000-0000-000000000000}"/>
          </ac:spMkLst>
        </pc:spChg>
      </pc:sldChg>
      <pc:sldChg chg="del">
        <pc:chgData name="Muhammad Zidan" userId="6025dd5f1b77d774" providerId="LiveId" clId="{AF2E79D7-8BCF-4B7C-9F65-62B3CFCB41D1}" dt="2022-10-05T15:09:17.987" v="3922" actId="47"/>
        <pc:sldMkLst>
          <pc:docMk/>
          <pc:sldMk cId="3239406661" sldId="265"/>
        </pc:sldMkLst>
      </pc:sldChg>
      <pc:sldChg chg="addSp delSp modSp mod ord">
        <pc:chgData name="Muhammad Zidan" userId="6025dd5f1b77d774" providerId="LiveId" clId="{AF2E79D7-8BCF-4B7C-9F65-62B3CFCB41D1}" dt="2022-10-05T06:26:38.423" v="745" actId="1037"/>
        <pc:sldMkLst>
          <pc:docMk/>
          <pc:sldMk cId="2887594786" sldId="266"/>
        </pc:sldMkLst>
        <pc:spChg chg="add mod">
          <ac:chgData name="Muhammad Zidan" userId="6025dd5f1b77d774" providerId="LiveId" clId="{AF2E79D7-8BCF-4B7C-9F65-62B3CFCB41D1}" dt="2022-10-05T06:23:46.436" v="649" actId="1076"/>
          <ac:spMkLst>
            <pc:docMk/>
            <pc:sldMk cId="2887594786" sldId="266"/>
            <ac:spMk id="2" creationId="{C1799F30-2292-4E47-9E1A-9CD39D1AF908}"/>
          </ac:spMkLst>
        </pc:spChg>
        <pc:spChg chg="add mod">
          <ac:chgData name="Muhammad Zidan" userId="6025dd5f1b77d774" providerId="LiveId" clId="{AF2E79D7-8BCF-4B7C-9F65-62B3CFCB41D1}" dt="2022-10-05T06:26:38.423" v="745" actId="1037"/>
          <ac:spMkLst>
            <pc:docMk/>
            <pc:sldMk cId="2887594786" sldId="266"/>
            <ac:spMk id="4" creationId="{F74DC3F1-C107-3595-7A50-4BCB0CE8AFC3}"/>
          </ac:spMkLst>
        </pc:spChg>
        <pc:spChg chg="add del mod">
          <ac:chgData name="Muhammad Zidan" userId="6025dd5f1b77d774" providerId="LiveId" clId="{AF2E79D7-8BCF-4B7C-9F65-62B3CFCB41D1}" dt="2022-10-05T06:23:29.962" v="646" actId="478"/>
          <ac:spMkLst>
            <pc:docMk/>
            <pc:sldMk cId="2887594786" sldId="266"/>
            <ac:spMk id="9" creationId="{BDA011B4-0CD9-CA6F-A6EC-ED3ED84AF848}"/>
          </ac:spMkLst>
        </pc:spChg>
        <pc:spChg chg="del mod">
          <ac:chgData name="Muhammad Zidan" userId="6025dd5f1b77d774" providerId="LiveId" clId="{AF2E79D7-8BCF-4B7C-9F65-62B3CFCB41D1}" dt="2022-10-05T06:15:45.561" v="525" actId="478"/>
          <ac:spMkLst>
            <pc:docMk/>
            <pc:sldMk cId="2887594786" sldId="266"/>
            <ac:spMk id="14" creationId="{00000000-0000-0000-0000-000000000000}"/>
          </ac:spMkLst>
        </pc:spChg>
        <pc:spChg chg="add del">
          <ac:chgData name="Muhammad Zidan" userId="6025dd5f1b77d774" providerId="LiveId" clId="{AF2E79D7-8BCF-4B7C-9F65-62B3CFCB41D1}" dt="2022-10-05T06:26:30.791" v="740" actId="478"/>
          <ac:spMkLst>
            <pc:docMk/>
            <pc:sldMk cId="2887594786" sldId="266"/>
            <ac:spMk id="17" creationId="{00000000-0000-0000-0000-000000000000}"/>
          </ac:spMkLst>
        </pc:spChg>
        <pc:spChg chg="del">
          <ac:chgData name="Muhammad Zidan" userId="6025dd5f1b77d774" providerId="LiveId" clId="{AF2E79D7-8BCF-4B7C-9F65-62B3CFCB41D1}" dt="2022-10-05T06:17:35.485" v="567" actId="478"/>
          <ac:spMkLst>
            <pc:docMk/>
            <pc:sldMk cId="2887594786" sldId="266"/>
            <ac:spMk id="20" creationId="{00000000-0000-0000-0000-000000000000}"/>
          </ac:spMkLst>
        </pc:spChg>
        <pc:spChg chg="del topLvl">
          <ac:chgData name="Muhammad Zidan" userId="6025dd5f1b77d774" providerId="LiveId" clId="{AF2E79D7-8BCF-4B7C-9F65-62B3CFCB41D1}" dt="2022-10-05T06:15:40.846" v="523" actId="478"/>
          <ac:spMkLst>
            <pc:docMk/>
            <pc:sldMk cId="2887594786" sldId="266"/>
            <ac:spMk id="22" creationId="{00000000-0000-0000-0000-000000000000}"/>
          </ac:spMkLst>
        </pc:spChg>
        <pc:spChg chg="del topLvl">
          <ac:chgData name="Muhammad Zidan" userId="6025dd5f1b77d774" providerId="LiveId" clId="{AF2E79D7-8BCF-4B7C-9F65-62B3CFCB41D1}" dt="2022-10-05T06:15:42.554" v="524" actId="478"/>
          <ac:spMkLst>
            <pc:docMk/>
            <pc:sldMk cId="2887594786" sldId="266"/>
            <ac:spMk id="23" creationId="{00000000-0000-0000-0000-000000000000}"/>
          </ac:spMkLst>
        </pc:spChg>
        <pc:grpChg chg="del">
          <ac:chgData name="Muhammad Zidan" userId="6025dd5f1b77d774" providerId="LiveId" clId="{AF2E79D7-8BCF-4B7C-9F65-62B3CFCB41D1}" dt="2022-10-05T06:15:40.846" v="523" actId="478"/>
          <ac:grpSpMkLst>
            <pc:docMk/>
            <pc:sldMk cId="2887594786" sldId="266"/>
            <ac:grpSpMk id="21" creationId="{00000000-0000-0000-0000-000000000000}"/>
          </ac:grpSpMkLst>
        </pc:grpChg>
        <pc:picChg chg="add mod">
          <ac:chgData name="Muhammad Zidan" userId="6025dd5f1b77d774" providerId="LiveId" clId="{AF2E79D7-8BCF-4B7C-9F65-62B3CFCB41D1}" dt="2022-10-05T06:26:33.423" v="742" actId="1037"/>
          <ac:picMkLst>
            <pc:docMk/>
            <pc:sldMk cId="2887594786" sldId="266"/>
            <ac:picMk id="3" creationId="{D9ED41DD-EC26-5F3E-5CC6-E07C6126A389}"/>
          </ac:picMkLst>
        </pc:picChg>
        <pc:picChg chg="add mod">
          <ac:chgData name="Muhammad Zidan" userId="6025dd5f1b77d774" providerId="LiveId" clId="{AF2E79D7-8BCF-4B7C-9F65-62B3CFCB41D1}" dt="2022-10-05T06:20:44.535" v="621" actId="1076"/>
          <ac:picMkLst>
            <pc:docMk/>
            <pc:sldMk cId="2887594786" sldId="266"/>
            <ac:picMk id="5" creationId="{6A09AB5F-3B81-BB22-8392-0DB23E3E5575}"/>
          </ac:picMkLst>
        </pc:picChg>
        <pc:picChg chg="add mod">
          <ac:chgData name="Muhammad Zidan" userId="6025dd5f1b77d774" providerId="LiveId" clId="{AF2E79D7-8BCF-4B7C-9F65-62B3CFCB41D1}" dt="2022-10-05T06:25:12.178" v="735" actId="1037"/>
          <ac:picMkLst>
            <pc:docMk/>
            <pc:sldMk cId="2887594786" sldId="266"/>
            <ac:picMk id="6" creationId="{74BFE1A6-AA51-0CCC-ED17-A224128BB5F4}"/>
          </ac:picMkLst>
        </pc:picChg>
        <pc:picChg chg="add mod">
          <ac:chgData name="Muhammad Zidan" userId="6025dd5f1b77d774" providerId="LiveId" clId="{AF2E79D7-8BCF-4B7C-9F65-62B3CFCB41D1}" dt="2022-10-05T06:24:58.272" v="664" actId="1038"/>
          <ac:picMkLst>
            <pc:docMk/>
            <pc:sldMk cId="2887594786" sldId="266"/>
            <ac:picMk id="7" creationId="{D0BABC11-E2E9-4EE2-B559-454F4081689C}"/>
          </ac:picMkLst>
        </pc:picChg>
        <pc:picChg chg="add mod">
          <ac:chgData name="Muhammad Zidan" userId="6025dd5f1b77d774" providerId="LiveId" clId="{AF2E79D7-8BCF-4B7C-9F65-62B3CFCB41D1}" dt="2022-10-05T06:25:10.365" v="731" actId="1038"/>
          <ac:picMkLst>
            <pc:docMk/>
            <pc:sldMk cId="2887594786" sldId="266"/>
            <ac:picMk id="8" creationId="{F2CA8DB3-6997-8BC5-07F2-2F3021BF6246}"/>
          </ac:picMkLst>
        </pc:picChg>
      </pc:sldChg>
      <pc:sldChg chg="add del">
        <pc:chgData name="Muhammad Zidan" userId="6025dd5f1b77d774" providerId="LiveId" clId="{AF2E79D7-8BCF-4B7C-9F65-62B3CFCB41D1}" dt="2022-10-05T15:09:13.796" v="3921" actId="47"/>
        <pc:sldMkLst>
          <pc:docMk/>
          <pc:sldMk cId="1766728621" sldId="268"/>
        </pc:sldMkLst>
      </pc:sldChg>
      <pc:sldChg chg="addSp delSp modSp mod">
        <pc:chgData name="Muhammad Zidan" userId="6025dd5f1b77d774" providerId="LiveId" clId="{AF2E79D7-8BCF-4B7C-9F65-62B3CFCB41D1}" dt="2022-10-05T10:21:47.752" v="2563" actId="1076"/>
        <pc:sldMkLst>
          <pc:docMk/>
          <pc:sldMk cId="3860310673" sldId="269"/>
        </pc:sldMkLst>
        <pc:spChg chg="add del mod">
          <ac:chgData name="Muhammad Zidan" userId="6025dd5f1b77d774" providerId="LiveId" clId="{AF2E79D7-8BCF-4B7C-9F65-62B3CFCB41D1}" dt="2022-10-05T07:34:53.400" v="1125" actId="478"/>
          <ac:spMkLst>
            <pc:docMk/>
            <pc:sldMk cId="3860310673" sldId="269"/>
            <ac:spMk id="3" creationId="{2D523C35-A63A-FFE2-11BE-C08B89B4FD5C}"/>
          </ac:spMkLst>
        </pc:spChg>
        <pc:spChg chg="mod">
          <ac:chgData name="Muhammad Zidan" userId="6025dd5f1b77d774" providerId="LiveId" clId="{AF2E79D7-8BCF-4B7C-9F65-62B3CFCB41D1}" dt="2022-10-05T10:21:47.752" v="2563" actId="1076"/>
          <ac:spMkLst>
            <pc:docMk/>
            <pc:sldMk cId="3860310673" sldId="269"/>
            <ac:spMk id="20" creationId="{00000000-0000-0000-0000-000000000000}"/>
          </ac:spMkLst>
        </pc:spChg>
        <pc:picChg chg="mod">
          <ac:chgData name="Muhammad Zidan" userId="6025dd5f1b77d774" providerId="LiveId" clId="{AF2E79D7-8BCF-4B7C-9F65-62B3CFCB41D1}" dt="2022-10-05T07:34:51.022" v="1124" actId="1076"/>
          <ac:picMkLst>
            <pc:docMk/>
            <pc:sldMk cId="3860310673" sldId="269"/>
            <ac:picMk id="11" creationId="{3B675591-7EA4-D6A7-DD70-D8C624887F35}"/>
          </ac:picMkLst>
        </pc:picChg>
      </pc:sldChg>
      <pc:sldChg chg="del">
        <pc:chgData name="Muhammad Zidan" userId="6025dd5f1b77d774" providerId="LiveId" clId="{AF2E79D7-8BCF-4B7C-9F65-62B3CFCB41D1}" dt="2022-10-05T15:09:19.842" v="3923" actId="47"/>
        <pc:sldMkLst>
          <pc:docMk/>
          <pc:sldMk cId="1090366767" sldId="270"/>
        </pc:sldMkLst>
      </pc:sldChg>
      <pc:sldChg chg="del">
        <pc:chgData name="Muhammad Zidan" userId="6025dd5f1b77d774" providerId="LiveId" clId="{AF2E79D7-8BCF-4B7C-9F65-62B3CFCB41D1}" dt="2022-10-05T15:09:55.388" v="3937" actId="47"/>
        <pc:sldMkLst>
          <pc:docMk/>
          <pc:sldMk cId="3804015093" sldId="271"/>
        </pc:sldMkLst>
      </pc:sldChg>
      <pc:sldChg chg="modSp mod ord">
        <pc:chgData name="Muhammad Zidan" userId="6025dd5f1b77d774" providerId="LiveId" clId="{AF2E79D7-8BCF-4B7C-9F65-62B3CFCB41D1}" dt="2022-10-05T10:09:27.576" v="2395" actId="1076"/>
        <pc:sldMkLst>
          <pc:docMk/>
          <pc:sldMk cId="1278160711" sldId="272"/>
        </pc:sldMkLst>
        <pc:spChg chg="mod">
          <ac:chgData name="Muhammad Zidan" userId="6025dd5f1b77d774" providerId="LiveId" clId="{AF2E79D7-8BCF-4B7C-9F65-62B3CFCB41D1}" dt="2022-10-05T10:09:27.576" v="2395" actId="1076"/>
          <ac:spMkLst>
            <pc:docMk/>
            <pc:sldMk cId="1278160711" sldId="272"/>
            <ac:spMk id="2" creationId="{00000000-0000-0000-0000-000000000000}"/>
          </ac:spMkLst>
        </pc:spChg>
      </pc:sldChg>
      <pc:sldChg chg="del">
        <pc:chgData name="Muhammad Zidan" userId="6025dd5f1b77d774" providerId="LiveId" clId="{AF2E79D7-8BCF-4B7C-9F65-62B3CFCB41D1}" dt="2022-10-05T15:09:20.895" v="3924" actId="47"/>
        <pc:sldMkLst>
          <pc:docMk/>
          <pc:sldMk cId="146227092" sldId="273"/>
        </pc:sldMkLst>
      </pc:sldChg>
      <pc:sldChg chg="del">
        <pc:chgData name="Muhammad Zidan" userId="6025dd5f1b77d774" providerId="LiveId" clId="{AF2E79D7-8BCF-4B7C-9F65-62B3CFCB41D1}" dt="2022-10-05T15:09:28.129" v="3925" actId="47"/>
        <pc:sldMkLst>
          <pc:docMk/>
          <pc:sldMk cId="1815539416" sldId="274"/>
        </pc:sldMkLst>
      </pc:sldChg>
      <pc:sldChg chg="del">
        <pc:chgData name="Muhammad Zidan" userId="6025dd5f1b77d774" providerId="LiveId" clId="{AF2E79D7-8BCF-4B7C-9F65-62B3CFCB41D1}" dt="2022-10-05T15:09:30.945" v="3927" actId="47"/>
        <pc:sldMkLst>
          <pc:docMk/>
          <pc:sldMk cId="2276775702" sldId="275"/>
        </pc:sldMkLst>
      </pc:sldChg>
      <pc:sldChg chg="del">
        <pc:chgData name="Muhammad Zidan" userId="6025dd5f1b77d774" providerId="LiveId" clId="{AF2E79D7-8BCF-4B7C-9F65-62B3CFCB41D1}" dt="2022-10-05T15:09:31.848" v="3928" actId="47"/>
        <pc:sldMkLst>
          <pc:docMk/>
          <pc:sldMk cId="188476510" sldId="276"/>
        </pc:sldMkLst>
      </pc:sldChg>
      <pc:sldChg chg="del">
        <pc:chgData name="Muhammad Zidan" userId="6025dd5f1b77d774" providerId="LiveId" clId="{AF2E79D7-8BCF-4B7C-9F65-62B3CFCB41D1}" dt="2022-10-05T15:09:42.255" v="3929" actId="47"/>
        <pc:sldMkLst>
          <pc:docMk/>
          <pc:sldMk cId="2765534558" sldId="277"/>
        </pc:sldMkLst>
      </pc:sldChg>
      <pc:sldChg chg="add del">
        <pc:chgData name="Muhammad Zidan" userId="6025dd5f1b77d774" providerId="LiveId" clId="{AF2E79D7-8BCF-4B7C-9F65-62B3CFCB41D1}" dt="2022-10-05T15:09:50.346" v="3933" actId="47"/>
        <pc:sldMkLst>
          <pc:docMk/>
          <pc:sldMk cId="1837894327" sldId="278"/>
        </pc:sldMkLst>
      </pc:sldChg>
      <pc:sldChg chg="addSp delSp modSp mod ord">
        <pc:chgData name="Muhammad Zidan" userId="6025dd5f1b77d774" providerId="LiveId" clId="{AF2E79D7-8BCF-4B7C-9F65-62B3CFCB41D1}" dt="2022-10-05T13:54:20" v="3548" actId="20577"/>
        <pc:sldMkLst>
          <pc:docMk/>
          <pc:sldMk cId="2311712300" sldId="279"/>
        </pc:sldMkLst>
        <pc:spChg chg="mod">
          <ac:chgData name="Muhammad Zidan" userId="6025dd5f1b77d774" providerId="LiveId" clId="{AF2E79D7-8BCF-4B7C-9F65-62B3CFCB41D1}" dt="2022-10-05T07:39:00.846" v="1187" actId="20577"/>
          <ac:spMkLst>
            <pc:docMk/>
            <pc:sldMk cId="2311712300" sldId="279"/>
            <ac:spMk id="2" creationId="{00000000-0000-0000-0000-000000000000}"/>
          </ac:spMkLst>
        </pc:spChg>
        <pc:spChg chg="del">
          <ac:chgData name="Muhammad Zidan" userId="6025dd5f1b77d774" providerId="LiveId" clId="{AF2E79D7-8BCF-4B7C-9F65-62B3CFCB41D1}" dt="2022-10-05T08:27:30.405" v="1262" actId="478"/>
          <ac:spMkLst>
            <pc:docMk/>
            <pc:sldMk cId="2311712300" sldId="279"/>
            <ac:spMk id="3" creationId="{00000000-0000-0000-0000-000000000000}"/>
          </ac:spMkLst>
        </pc:spChg>
        <pc:spChg chg="add mod">
          <ac:chgData name="Muhammad Zidan" userId="6025dd5f1b77d774" providerId="LiveId" clId="{AF2E79D7-8BCF-4B7C-9F65-62B3CFCB41D1}" dt="2022-10-05T13:54:20" v="3548" actId="20577"/>
          <ac:spMkLst>
            <pc:docMk/>
            <pc:sldMk cId="2311712300" sldId="279"/>
            <ac:spMk id="3" creationId="{373DE5B2-622C-8E24-B264-7CD66AF7B253}"/>
          </ac:spMkLst>
        </pc:spChg>
        <pc:spChg chg="add mod">
          <ac:chgData name="Muhammad Zidan" userId="6025dd5f1b77d774" providerId="LiveId" clId="{AF2E79D7-8BCF-4B7C-9F65-62B3CFCB41D1}" dt="2022-10-05T07:38:53.685" v="1171"/>
          <ac:spMkLst>
            <pc:docMk/>
            <pc:sldMk cId="2311712300" sldId="279"/>
            <ac:spMk id="4" creationId="{B74C2A8D-D7A5-6A93-CA7B-2383F40C5612}"/>
          </ac:spMkLst>
        </pc:spChg>
        <pc:spChg chg="del mod">
          <ac:chgData name="Muhammad Zidan" userId="6025dd5f1b77d774" providerId="LiveId" clId="{AF2E79D7-8BCF-4B7C-9F65-62B3CFCB41D1}" dt="2022-10-05T07:38:33.472" v="1164" actId="478"/>
          <ac:spMkLst>
            <pc:docMk/>
            <pc:sldMk cId="2311712300" sldId="279"/>
            <ac:spMk id="5" creationId="{00000000-0000-0000-0000-000000000000}"/>
          </ac:spMkLst>
        </pc:spChg>
        <pc:spChg chg="del">
          <ac:chgData name="Muhammad Zidan" userId="6025dd5f1b77d774" providerId="LiveId" clId="{AF2E79D7-8BCF-4B7C-9F65-62B3CFCB41D1}" dt="2022-10-05T07:38:34.601" v="1165" actId="478"/>
          <ac:spMkLst>
            <pc:docMk/>
            <pc:sldMk cId="2311712300" sldId="279"/>
            <ac:spMk id="6" creationId="{00000000-0000-0000-0000-000000000000}"/>
          </ac:spMkLst>
        </pc:spChg>
        <pc:spChg chg="del mod">
          <ac:chgData name="Muhammad Zidan" userId="6025dd5f1b77d774" providerId="LiveId" clId="{AF2E79D7-8BCF-4B7C-9F65-62B3CFCB41D1}" dt="2022-10-05T07:38:38.538" v="1167" actId="478"/>
          <ac:spMkLst>
            <pc:docMk/>
            <pc:sldMk cId="2311712300" sldId="279"/>
            <ac:spMk id="7" creationId="{00000000-0000-0000-0000-000000000000}"/>
          </ac:spMkLst>
        </pc:spChg>
        <pc:spChg chg="add del mod">
          <ac:chgData name="Muhammad Zidan" userId="6025dd5f1b77d774" providerId="LiveId" clId="{AF2E79D7-8BCF-4B7C-9F65-62B3CFCB41D1}" dt="2022-10-05T07:41:04.741" v="1209" actId="478"/>
          <ac:spMkLst>
            <pc:docMk/>
            <pc:sldMk cId="2311712300" sldId="279"/>
            <ac:spMk id="8" creationId="{BA098DAB-C76E-41E9-94F1-7DE07160A0FC}"/>
          </ac:spMkLst>
        </pc:spChg>
        <pc:spChg chg="mod">
          <ac:chgData name="Muhammad Zidan" userId="6025dd5f1b77d774" providerId="LiveId" clId="{AF2E79D7-8BCF-4B7C-9F65-62B3CFCB41D1}" dt="2022-10-05T13:17:28.970" v="3291" actId="1037"/>
          <ac:spMkLst>
            <pc:docMk/>
            <pc:sldMk cId="2311712300" sldId="279"/>
            <ac:spMk id="11" creationId="{00000000-0000-0000-0000-000000000000}"/>
          </ac:spMkLst>
        </pc:spChg>
        <pc:spChg chg="mod">
          <ac:chgData name="Muhammad Zidan" userId="6025dd5f1b77d774" providerId="LiveId" clId="{AF2E79D7-8BCF-4B7C-9F65-62B3CFCB41D1}" dt="2022-10-05T08:32:52.924" v="1501" actId="113"/>
          <ac:spMkLst>
            <pc:docMk/>
            <pc:sldMk cId="2311712300" sldId="279"/>
            <ac:spMk id="12" creationId="{00000000-0000-0000-0000-000000000000}"/>
          </ac:spMkLst>
        </pc:spChg>
        <pc:spChg chg="add del mod">
          <ac:chgData name="Muhammad Zidan" userId="6025dd5f1b77d774" providerId="LiveId" clId="{AF2E79D7-8BCF-4B7C-9F65-62B3CFCB41D1}" dt="2022-10-05T08:27:33.713" v="1263" actId="478"/>
          <ac:spMkLst>
            <pc:docMk/>
            <pc:sldMk cId="2311712300" sldId="279"/>
            <ac:spMk id="17" creationId="{36AB2E30-A41C-EB41-60EC-1E7B9671C737}"/>
          </ac:spMkLst>
        </pc:spChg>
        <pc:picChg chg="add del mod">
          <ac:chgData name="Muhammad Zidan" userId="6025dd5f1b77d774" providerId="LiveId" clId="{AF2E79D7-8BCF-4B7C-9F65-62B3CFCB41D1}" dt="2022-10-05T07:39:47.160" v="1191" actId="478"/>
          <ac:picMkLst>
            <pc:docMk/>
            <pc:sldMk cId="2311712300" sldId="279"/>
            <ac:picMk id="9" creationId="{26464588-D5F8-0484-A193-6E8DAF251BD3}"/>
          </ac:picMkLst>
        </pc:picChg>
        <pc:picChg chg="add del mod">
          <ac:chgData name="Muhammad Zidan" userId="6025dd5f1b77d774" providerId="LiveId" clId="{AF2E79D7-8BCF-4B7C-9F65-62B3CFCB41D1}" dt="2022-10-05T07:40:38.645" v="1201" actId="931"/>
          <ac:picMkLst>
            <pc:docMk/>
            <pc:sldMk cId="2311712300" sldId="279"/>
            <ac:picMk id="13" creationId="{096C6DBC-E83C-E7A4-0535-3891599A1B68}"/>
          </ac:picMkLst>
        </pc:picChg>
        <pc:picChg chg="add mod">
          <ac:chgData name="Muhammad Zidan" userId="6025dd5f1b77d774" providerId="LiveId" clId="{AF2E79D7-8BCF-4B7C-9F65-62B3CFCB41D1}" dt="2022-10-05T07:40:48.678" v="1205"/>
          <ac:picMkLst>
            <pc:docMk/>
            <pc:sldMk cId="2311712300" sldId="279"/>
            <ac:picMk id="14" creationId="{90A0CB37-1601-A7FF-BBD8-3E0D3FADB12C}"/>
          </ac:picMkLst>
        </pc:picChg>
        <pc:picChg chg="add mod">
          <ac:chgData name="Muhammad Zidan" userId="6025dd5f1b77d774" providerId="LiveId" clId="{AF2E79D7-8BCF-4B7C-9F65-62B3CFCB41D1}" dt="2022-10-05T07:43:39.602" v="1231" actId="1036"/>
          <ac:picMkLst>
            <pc:docMk/>
            <pc:sldMk cId="2311712300" sldId="279"/>
            <ac:picMk id="15" creationId="{346297D8-2EFA-B9C5-A5CE-C1ED92FD09D4}"/>
          </ac:picMkLst>
        </pc:picChg>
      </pc:sldChg>
      <pc:sldChg chg="add del">
        <pc:chgData name="Muhammad Zidan" userId="6025dd5f1b77d774" providerId="LiveId" clId="{AF2E79D7-8BCF-4B7C-9F65-62B3CFCB41D1}" dt="2022-10-05T15:10:05.232" v="3941" actId="47"/>
        <pc:sldMkLst>
          <pc:docMk/>
          <pc:sldMk cId="1968385372" sldId="280"/>
        </pc:sldMkLst>
      </pc:sldChg>
      <pc:sldChg chg="del">
        <pc:chgData name="Muhammad Zidan" userId="6025dd5f1b77d774" providerId="LiveId" clId="{AF2E79D7-8BCF-4B7C-9F65-62B3CFCB41D1}" dt="2022-10-05T15:09:51.778" v="3934" actId="47"/>
        <pc:sldMkLst>
          <pc:docMk/>
          <pc:sldMk cId="4159412978" sldId="281"/>
        </pc:sldMkLst>
      </pc:sldChg>
      <pc:sldChg chg="addSp delSp modSp mod ord">
        <pc:chgData name="Muhammad Zidan" userId="6025dd5f1b77d774" providerId="LiveId" clId="{AF2E79D7-8BCF-4B7C-9F65-62B3CFCB41D1}" dt="2022-10-05T15:08:41.263" v="3917" actId="1076"/>
        <pc:sldMkLst>
          <pc:docMk/>
          <pc:sldMk cId="3369135257" sldId="282"/>
        </pc:sldMkLst>
        <pc:spChg chg="del">
          <ac:chgData name="Muhammad Zidan" userId="6025dd5f1b77d774" providerId="LiveId" clId="{AF2E79D7-8BCF-4B7C-9F65-62B3CFCB41D1}" dt="2022-10-05T08:29:17.124" v="1272" actId="931"/>
          <ac:spMkLst>
            <pc:docMk/>
            <pc:sldMk cId="3369135257" sldId="282"/>
            <ac:spMk id="3" creationId="{6F95A6D7-D6BE-436D-826E-C64B2D7D60A1}"/>
          </ac:spMkLst>
        </pc:spChg>
        <pc:spChg chg="mod">
          <ac:chgData name="Muhammad Zidan" userId="6025dd5f1b77d774" providerId="LiveId" clId="{AF2E79D7-8BCF-4B7C-9F65-62B3CFCB41D1}" dt="2022-10-05T15:08:41.263" v="3917" actId="1076"/>
          <ac:spMkLst>
            <pc:docMk/>
            <pc:sldMk cId="3369135257" sldId="282"/>
            <ac:spMk id="5" creationId="{00000000-0000-0000-0000-000000000000}"/>
          </ac:spMkLst>
        </pc:spChg>
        <pc:spChg chg="add mod">
          <ac:chgData name="Muhammad Zidan" userId="6025dd5f1b77d774" providerId="LiveId" clId="{AF2E79D7-8BCF-4B7C-9F65-62B3CFCB41D1}" dt="2022-10-05T08:33:09.416" v="1502"/>
          <ac:spMkLst>
            <pc:docMk/>
            <pc:sldMk cId="3369135257" sldId="282"/>
            <ac:spMk id="6" creationId="{12167147-79C1-DCC1-4D17-FCD13B4911DF}"/>
          </ac:spMkLst>
        </pc:spChg>
        <pc:spChg chg="mod">
          <ac:chgData name="Muhammad Zidan" userId="6025dd5f1b77d774" providerId="LiveId" clId="{AF2E79D7-8BCF-4B7C-9F65-62B3CFCB41D1}" dt="2022-10-05T08:36:15.869" v="1565" actId="20577"/>
          <ac:spMkLst>
            <pc:docMk/>
            <pc:sldMk cId="3369135257" sldId="282"/>
            <ac:spMk id="9" creationId="{00000000-0000-0000-0000-000000000000}"/>
          </ac:spMkLst>
        </pc:spChg>
        <pc:spChg chg="mod">
          <ac:chgData name="Muhammad Zidan" userId="6025dd5f1b77d774" providerId="LiveId" clId="{AF2E79D7-8BCF-4B7C-9F65-62B3CFCB41D1}" dt="2022-10-05T08:36:37.896" v="1583" actId="20577"/>
          <ac:spMkLst>
            <pc:docMk/>
            <pc:sldMk cId="3369135257" sldId="282"/>
            <ac:spMk id="10" creationId="{00000000-0000-0000-0000-000000000000}"/>
          </ac:spMkLst>
        </pc:spChg>
        <pc:spChg chg="mod">
          <ac:chgData name="Muhammad Zidan" userId="6025dd5f1b77d774" providerId="LiveId" clId="{AF2E79D7-8BCF-4B7C-9F65-62B3CFCB41D1}" dt="2022-10-05T08:38:15.716" v="1618" actId="1076"/>
          <ac:spMkLst>
            <pc:docMk/>
            <pc:sldMk cId="3369135257" sldId="282"/>
            <ac:spMk id="11" creationId="{00000000-0000-0000-0000-000000000000}"/>
          </ac:spMkLst>
        </pc:spChg>
        <pc:spChg chg="mod">
          <ac:chgData name="Muhammad Zidan" userId="6025dd5f1b77d774" providerId="LiveId" clId="{AF2E79D7-8BCF-4B7C-9F65-62B3CFCB41D1}" dt="2022-10-05T08:39:12.403" v="1631" actId="207"/>
          <ac:spMkLst>
            <pc:docMk/>
            <pc:sldMk cId="3369135257" sldId="282"/>
            <ac:spMk id="12" creationId="{00000000-0000-0000-0000-000000000000}"/>
          </ac:spMkLst>
        </pc:spChg>
        <pc:picChg chg="add mod modCrop">
          <ac:chgData name="Muhammad Zidan" userId="6025dd5f1b77d774" providerId="LiveId" clId="{AF2E79D7-8BCF-4B7C-9F65-62B3CFCB41D1}" dt="2022-10-05T08:33:50.989" v="1506" actId="18131"/>
          <ac:picMkLst>
            <pc:docMk/>
            <pc:sldMk cId="3369135257" sldId="282"/>
            <ac:picMk id="4" creationId="{48A92ADC-FB1F-F0A5-DFFA-26054C24257A}"/>
          </ac:picMkLst>
        </pc:picChg>
      </pc:sldChg>
      <pc:sldChg chg="del">
        <pc:chgData name="Muhammad Zidan" userId="6025dd5f1b77d774" providerId="LiveId" clId="{AF2E79D7-8BCF-4B7C-9F65-62B3CFCB41D1}" dt="2022-10-05T15:09:43.522" v="3930" actId="47"/>
        <pc:sldMkLst>
          <pc:docMk/>
          <pc:sldMk cId="1628798982" sldId="283"/>
        </pc:sldMkLst>
      </pc:sldChg>
      <pc:sldChg chg="del">
        <pc:chgData name="Muhammad Zidan" userId="6025dd5f1b77d774" providerId="LiveId" clId="{AF2E79D7-8BCF-4B7C-9F65-62B3CFCB41D1}" dt="2022-10-05T15:09:29.498" v="3926" actId="47"/>
        <pc:sldMkLst>
          <pc:docMk/>
          <pc:sldMk cId="3407202515" sldId="284"/>
        </pc:sldMkLst>
      </pc:sldChg>
      <pc:sldChg chg="del">
        <pc:chgData name="Muhammad Zidan" userId="6025dd5f1b77d774" providerId="LiveId" clId="{AF2E79D7-8BCF-4B7C-9F65-62B3CFCB41D1}" dt="2022-10-05T15:10:12.224" v="3946" actId="47"/>
        <pc:sldMkLst>
          <pc:docMk/>
          <pc:sldMk cId="1911922825" sldId="285"/>
        </pc:sldMkLst>
      </pc:sldChg>
      <pc:sldChg chg="del">
        <pc:chgData name="Muhammad Zidan" userId="6025dd5f1b77d774" providerId="LiveId" clId="{AF2E79D7-8BCF-4B7C-9F65-62B3CFCB41D1}" dt="2022-10-05T15:10:08.411" v="3943" actId="47"/>
        <pc:sldMkLst>
          <pc:docMk/>
          <pc:sldMk cId="1395244839" sldId="286"/>
        </pc:sldMkLst>
      </pc:sldChg>
      <pc:sldChg chg="del">
        <pc:chgData name="Muhammad Zidan" userId="6025dd5f1b77d774" providerId="LiveId" clId="{AF2E79D7-8BCF-4B7C-9F65-62B3CFCB41D1}" dt="2022-10-05T15:10:10.156" v="3945" actId="47"/>
        <pc:sldMkLst>
          <pc:docMk/>
          <pc:sldMk cId="307077181" sldId="287"/>
        </pc:sldMkLst>
      </pc:sldChg>
      <pc:sldChg chg="del">
        <pc:chgData name="Muhammad Zidan" userId="6025dd5f1b77d774" providerId="LiveId" clId="{AF2E79D7-8BCF-4B7C-9F65-62B3CFCB41D1}" dt="2022-10-05T15:09:54.187" v="3936" actId="47"/>
        <pc:sldMkLst>
          <pc:docMk/>
          <pc:sldMk cId="1144753511" sldId="288"/>
        </pc:sldMkLst>
      </pc:sldChg>
      <pc:sldChg chg="del">
        <pc:chgData name="Muhammad Zidan" userId="6025dd5f1b77d774" providerId="LiveId" clId="{AF2E79D7-8BCF-4B7C-9F65-62B3CFCB41D1}" dt="2022-10-05T15:10:09.447" v="3944" actId="47"/>
        <pc:sldMkLst>
          <pc:docMk/>
          <pc:sldMk cId="1516608277" sldId="289"/>
        </pc:sldMkLst>
      </pc:sldChg>
      <pc:sldChg chg="del">
        <pc:chgData name="Muhammad Zidan" userId="6025dd5f1b77d774" providerId="LiveId" clId="{AF2E79D7-8BCF-4B7C-9F65-62B3CFCB41D1}" dt="2022-10-05T15:10:06.917" v="3942" actId="47"/>
        <pc:sldMkLst>
          <pc:docMk/>
          <pc:sldMk cId="1202575888" sldId="290"/>
        </pc:sldMkLst>
      </pc:sldChg>
      <pc:sldChg chg="del">
        <pc:chgData name="Muhammad Zidan" userId="6025dd5f1b77d774" providerId="LiveId" clId="{AF2E79D7-8BCF-4B7C-9F65-62B3CFCB41D1}" dt="2022-10-05T15:09:53.172" v="3935" actId="47"/>
        <pc:sldMkLst>
          <pc:docMk/>
          <pc:sldMk cId="552514842" sldId="293"/>
        </pc:sldMkLst>
      </pc:sldChg>
      <pc:sldChg chg="del">
        <pc:chgData name="Muhammad Zidan" userId="6025dd5f1b77d774" providerId="LiveId" clId="{AF2E79D7-8BCF-4B7C-9F65-62B3CFCB41D1}" dt="2022-10-05T15:10:13.166" v="3947" actId="47"/>
        <pc:sldMkLst>
          <pc:docMk/>
          <pc:sldMk cId="2652156207" sldId="294"/>
        </pc:sldMkLst>
      </pc:sldChg>
      <pc:sldChg chg="del">
        <pc:chgData name="Muhammad Zidan" userId="6025dd5f1b77d774" providerId="LiveId" clId="{AF2E79D7-8BCF-4B7C-9F65-62B3CFCB41D1}" dt="2022-10-05T15:09:56.998" v="3938" actId="47"/>
        <pc:sldMkLst>
          <pc:docMk/>
          <pc:sldMk cId="3764792128" sldId="295"/>
        </pc:sldMkLst>
      </pc:sldChg>
      <pc:sldChg chg="del ord">
        <pc:chgData name="Muhammad Zidan" userId="6025dd5f1b77d774" providerId="LiveId" clId="{AF2E79D7-8BCF-4B7C-9F65-62B3CFCB41D1}" dt="2022-10-05T15:10:16.048" v="3948" actId="47"/>
        <pc:sldMkLst>
          <pc:docMk/>
          <pc:sldMk cId="4104726674" sldId="296"/>
        </pc:sldMkLst>
      </pc:sldChg>
      <pc:sldChg chg="del">
        <pc:chgData name="Muhammad Zidan" userId="6025dd5f1b77d774" providerId="LiveId" clId="{AF2E79D7-8BCF-4B7C-9F65-62B3CFCB41D1}" dt="2022-10-05T15:10:20.938" v="3953" actId="47"/>
        <pc:sldMkLst>
          <pc:docMk/>
          <pc:sldMk cId="3233355738" sldId="297"/>
        </pc:sldMkLst>
      </pc:sldChg>
      <pc:sldChg chg="addSp delSp modSp del mod">
        <pc:chgData name="Muhammad Zidan" userId="6025dd5f1b77d774" providerId="LiveId" clId="{AF2E79D7-8BCF-4B7C-9F65-62B3CFCB41D1}" dt="2022-10-05T15:10:18.371" v="3950" actId="47"/>
        <pc:sldMkLst>
          <pc:docMk/>
          <pc:sldMk cId="3003186754" sldId="298"/>
        </pc:sldMkLst>
        <pc:spChg chg="add del">
          <ac:chgData name="Muhammad Zidan" userId="6025dd5f1b77d774" providerId="LiveId" clId="{AF2E79D7-8BCF-4B7C-9F65-62B3CFCB41D1}" dt="2022-10-05T07:11:28.264" v="826" actId="21"/>
          <ac:spMkLst>
            <pc:docMk/>
            <pc:sldMk cId="3003186754" sldId="298"/>
            <ac:spMk id="9" creationId="{0EA746AB-277A-4BA1-9F0A-B7C535C1FB4A}"/>
          </ac:spMkLst>
        </pc:spChg>
        <pc:grpChg chg="add del mod">
          <ac:chgData name="Muhammad Zidan" userId="6025dd5f1b77d774" providerId="LiveId" clId="{AF2E79D7-8BCF-4B7C-9F65-62B3CFCB41D1}" dt="2022-10-05T07:11:32.645" v="828" actId="21"/>
          <ac:grpSpMkLst>
            <pc:docMk/>
            <pc:sldMk cId="3003186754" sldId="298"/>
            <ac:grpSpMk id="5" creationId="{20C2B74B-BECB-4535-B502-06DC80D74B06}"/>
          </ac:grpSpMkLst>
        </pc:grpChg>
        <pc:grpChg chg="mod">
          <ac:chgData name="Muhammad Zidan" userId="6025dd5f1b77d774" providerId="LiveId" clId="{AF2E79D7-8BCF-4B7C-9F65-62B3CFCB41D1}" dt="2022-10-05T13:18:27.273" v="3292" actId="1076"/>
          <ac:grpSpMkLst>
            <pc:docMk/>
            <pc:sldMk cId="3003186754" sldId="298"/>
            <ac:grpSpMk id="13" creationId="{65F79F49-58E8-4478-83BB-5809BAA07443}"/>
          </ac:grpSpMkLst>
        </pc:grpChg>
      </pc:sldChg>
      <pc:sldChg chg="modSp mod ord">
        <pc:chgData name="Muhammad Zidan" userId="6025dd5f1b77d774" providerId="LiveId" clId="{AF2E79D7-8BCF-4B7C-9F65-62B3CFCB41D1}" dt="2022-10-05T07:24:09.705" v="1033" actId="207"/>
        <pc:sldMkLst>
          <pc:docMk/>
          <pc:sldMk cId="750692727" sldId="299"/>
        </pc:sldMkLst>
        <pc:spChg chg="mod">
          <ac:chgData name="Muhammad Zidan" userId="6025dd5f1b77d774" providerId="LiveId" clId="{AF2E79D7-8BCF-4B7C-9F65-62B3CFCB41D1}" dt="2022-10-05T07:24:09.705" v="1033" actId="207"/>
          <ac:spMkLst>
            <pc:docMk/>
            <pc:sldMk cId="750692727" sldId="299"/>
            <ac:spMk id="2" creationId="{CFEB3ADF-1BCC-7E3F-5172-AB0BF27E591F}"/>
          </ac:spMkLst>
        </pc:spChg>
        <pc:spChg chg="mod">
          <ac:chgData name="Muhammad Zidan" userId="6025dd5f1b77d774" providerId="LiveId" clId="{AF2E79D7-8BCF-4B7C-9F65-62B3CFCB41D1}" dt="2022-10-05T07:24:00.495" v="1032" actId="20577"/>
          <ac:spMkLst>
            <pc:docMk/>
            <pc:sldMk cId="750692727" sldId="299"/>
            <ac:spMk id="3" creationId="{0525B540-7B1C-CE75-F2FF-D08F269AFA2C}"/>
          </ac:spMkLst>
        </pc:spChg>
        <pc:spChg chg="mod">
          <ac:chgData name="Muhammad Zidan" userId="6025dd5f1b77d774" providerId="LiveId" clId="{AF2E79D7-8BCF-4B7C-9F65-62B3CFCB41D1}" dt="2022-10-05T06:03:16.504" v="429" actId="1076"/>
          <ac:spMkLst>
            <pc:docMk/>
            <pc:sldMk cId="750692727" sldId="299"/>
            <ac:spMk id="14" creationId="{543183F8-F89B-B999-422A-47171928300F}"/>
          </ac:spMkLst>
        </pc:spChg>
        <pc:picChg chg="mod ord modCrop">
          <ac:chgData name="Muhammad Zidan" userId="6025dd5f1b77d774" providerId="LiveId" clId="{AF2E79D7-8BCF-4B7C-9F65-62B3CFCB41D1}" dt="2022-10-05T06:34:33.795" v="764" actId="167"/>
          <ac:picMkLst>
            <pc:docMk/>
            <pc:sldMk cId="750692727" sldId="299"/>
            <ac:picMk id="5" creationId="{9E8B3DE2-122C-FB17-515F-1FB5187A7F59}"/>
          </ac:picMkLst>
        </pc:picChg>
      </pc:sldChg>
      <pc:sldChg chg="addSp delSp modSp mod">
        <pc:chgData name="Muhammad Zidan" userId="6025dd5f1b77d774" providerId="LiveId" clId="{AF2E79D7-8BCF-4B7C-9F65-62B3CFCB41D1}" dt="2022-10-05T07:25:24.771" v="1037" actId="207"/>
        <pc:sldMkLst>
          <pc:docMk/>
          <pc:sldMk cId="2176109303" sldId="300"/>
        </pc:sldMkLst>
        <pc:spChg chg="mod">
          <ac:chgData name="Muhammad Zidan" userId="6025dd5f1b77d774" providerId="LiveId" clId="{AF2E79D7-8BCF-4B7C-9F65-62B3CFCB41D1}" dt="2022-10-05T07:25:24.771" v="1037" actId="207"/>
          <ac:spMkLst>
            <pc:docMk/>
            <pc:sldMk cId="2176109303" sldId="300"/>
            <ac:spMk id="2" creationId="{7CF0D62A-70F0-F2BE-24A6-5F75CEF16B8F}"/>
          </ac:spMkLst>
        </pc:spChg>
        <pc:spChg chg="del mod">
          <ac:chgData name="Muhammad Zidan" userId="6025dd5f1b77d774" providerId="LiveId" clId="{AF2E79D7-8BCF-4B7C-9F65-62B3CFCB41D1}" dt="2022-10-05T05:44:28.111" v="259" actId="478"/>
          <ac:spMkLst>
            <pc:docMk/>
            <pc:sldMk cId="2176109303" sldId="300"/>
            <ac:spMk id="3" creationId="{4139E07A-D4B4-1594-7A02-4B289B1AFEFC}"/>
          </ac:spMkLst>
        </pc:spChg>
        <pc:spChg chg="add del mod">
          <ac:chgData name="Muhammad Zidan" userId="6025dd5f1b77d774" providerId="LiveId" clId="{AF2E79D7-8BCF-4B7C-9F65-62B3CFCB41D1}" dt="2022-10-05T05:44:34.073" v="260" actId="478"/>
          <ac:spMkLst>
            <pc:docMk/>
            <pc:sldMk cId="2176109303" sldId="300"/>
            <ac:spMk id="7" creationId="{3EE00D7B-4BC4-C55F-FD88-7F86E81033CE}"/>
          </ac:spMkLst>
        </pc:spChg>
        <pc:graphicFrameChg chg="add del mod modGraphic">
          <ac:chgData name="Muhammad Zidan" userId="6025dd5f1b77d774" providerId="LiveId" clId="{AF2E79D7-8BCF-4B7C-9F65-62B3CFCB41D1}" dt="2022-10-05T05:33:00.589" v="85" actId="478"/>
          <ac:graphicFrameMkLst>
            <pc:docMk/>
            <pc:sldMk cId="2176109303" sldId="300"/>
            <ac:graphicFrameMk id="4" creationId="{FABF062A-1C51-1ECB-AFCC-D1171112CAE9}"/>
          </ac:graphicFrameMkLst>
        </pc:graphicFrameChg>
        <pc:graphicFrameChg chg="add mod modGraphic">
          <ac:chgData name="Muhammad Zidan" userId="6025dd5f1b77d774" providerId="LiveId" clId="{AF2E79D7-8BCF-4B7C-9F65-62B3CFCB41D1}" dt="2022-10-05T06:02:39.749" v="428" actId="20577"/>
          <ac:graphicFrameMkLst>
            <pc:docMk/>
            <pc:sldMk cId="2176109303" sldId="300"/>
            <ac:graphicFrameMk id="5" creationId="{07D00663-E1EB-5070-BBF9-CAEF41A245F5}"/>
          </ac:graphicFrameMkLst>
        </pc:graphicFrameChg>
        <pc:picChg chg="add del">
          <ac:chgData name="Muhammad Zidan" userId="6025dd5f1b77d774" providerId="LiveId" clId="{AF2E79D7-8BCF-4B7C-9F65-62B3CFCB41D1}" dt="2022-10-05T05:48:46.840" v="350" actId="22"/>
          <ac:picMkLst>
            <pc:docMk/>
            <pc:sldMk cId="2176109303" sldId="300"/>
            <ac:picMk id="9" creationId="{055371AC-6E4B-8858-283F-8B034A45934B}"/>
          </ac:picMkLst>
        </pc:picChg>
      </pc:sldChg>
      <pc:sldChg chg="new del">
        <pc:chgData name="Muhammad Zidan" userId="6025dd5f1b77d774" providerId="LiveId" clId="{AF2E79D7-8BCF-4B7C-9F65-62B3CFCB41D1}" dt="2022-10-05T06:03:43.191" v="431" actId="47"/>
        <pc:sldMkLst>
          <pc:docMk/>
          <pc:sldMk cId="68490013" sldId="301"/>
        </pc:sldMkLst>
      </pc:sldChg>
      <pc:sldChg chg="addSp delSp modSp new del mod modClrScheme chgLayout">
        <pc:chgData name="Muhammad Zidan" userId="6025dd5f1b77d774" providerId="LiveId" clId="{AF2E79D7-8BCF-4B7C-9F65-62B3CFCB41D1}" dt="2022-10-05T06:16:42.216" v="548" actId="47"/>
        <pc:sldMkLst>
          <pc:docMk/>
          <pc:sldMk cId="1964933040" sldId="301"/>
        </pc:sldMkLst>
        <pc:spChg chg="mod">
          <ac:chgData name="Muhammad Zidan" userId="6025dd5f1b77d774" providerId="LiveId" clId="{AF2E79D7-8BCF-4B7C-9F65-62B3CFCB41D1}" dt="2022-10-05T06:15:57.016" v="532" actId="14100"/>
          <ac:spMkLst>
            <pc:docMk/>
            <pc:sldMk cId="1964933040" sldId="301"/>
            <ac:spMk id="2" creationId="{CA0524D2-6B04-7423-A92B-198A0795C5E7}"/>
          </ac:spMkLst>
        </pc:spChg>
        <pc:spChg chg="del">
          <ac:chgData name="Muhammad Zidan" userId="6025dd5f1b77d774" providerId="LiveId" clId="{AF2E79D7-8BCF-4B7C-9F65-62B3CFCB41D1}" dt="2022-10-05T06:05:05.026" v="438" actId="478"/>
          <ac:spMkLst>
            <pc:docMk/>
            <pc:sldMk cId="1964933040" sldId="301"/>
            <ac:spMk id="3" creationId="{C0B3FCBC-8ABE-3070-E3C6-342934F6C58D}"/>
          </ac:spMkLst>
        </pc:spChg>
        <pc:spChg chg="add del mod">
          <ac:chgData name="Muhammad Zidan" userId="6025dd5f1b77d774" providerId="LiveId" clId="{AF2E79D7-8BCF-4B7C-9F65-62B3CFCB41D1}" dt="2022-10-05T06:16:14.611" v="537" actId="21"/>
          <ac:spMkLst>
            <pc:docMk/>
            <pc:sldMk cId="1964933040" sldId="301"/>
            <ac:spMk id="4" creationId="{03F465D9-573B-0C05-EC33-CC186C2443E1}"/>
          </ac:spMkLst>
        </pc:spChg>
        <pc:spChg chg="add del mod">
          <ac:chgData name="Muhammad Zidan" userId="6025dd5f1b77d774" providerId="LiveId" clId="{AF2E79D7-8BCF-4B7C-9F65-62B3CFCB41D1}" dt="2022-10-05T06:07:27.381" v="447" actId="478"/>
          <ac:spMkLst>
            <pc:docMk/>
            <pc:sldMk cId="1964933040" sldId="301"/>
            <ac:spMk id="7" creationId="{F6D763E0-2C8E-7B8A-CBFB-FD6320F4484A}"/>
          </ac:spMkLst>
        </pc:spChg>
        <pc:picChg chg="add del mod">
          <ac:chgData name="Muhammad Zidan" userId="6025dd5f1b77d774" providerId="LiveId" clId="{AF2E79D7-8BCF-4B7C-9F65-62B3CFCB41D1}" dt="2022-10-05T06:06:22.138" v="442" actId="478"/>
          <ac:picMkLst>
            <pc:docMk/>
            <pc:sldMk cId="1964933040" sldId="301"/>
            <ac:picMk id="2050" creationId="{C5E21BBC-2406-40FD-1F13-DBDDFB5AE3F3}"/>
          </ac:picMkLst>
        </pc:picChg>
        <pc:picChg chg="add del mod">
          <ac:chgData name="Muhammad Zidan" userId="6025dd5f1b77d774" providerId="LiveId" clId="{AF2E79D7-8BCF-4B7C-9F65-62B3CFCB41D1}" dt="2022-10-05T06:16:18.931" v="539" actId="21"/>
          <ac:picMkLst>
            <pc:docMk/>
            <pc:sldMk cId="1964933040" sldId="301"/>
            <ac:picMk id="2052" creationId="{EC3F05DF-A53D-D57C-17C7-E6FEFAC1B73B}"/>
          </ac:picMkLst>
        </pc:picChg>
        <pc:picChg chg="add del mod">
          <ac:chgData name="Muhammad Zidan" userId="6025dd5f1b77d774" providerId="LiveId" clId="{AF2E79D7-8BCF-4B7C-9F65-62B3CFCB41D1}" dt="2022-10-05T06:16:06.569" v="535" actId="21"/>
          <ac:picMkLst>
            <pc:docMk/>
            <pc:sldMk cId="1964933040" sldId="301"/>
            <ac:picMk id="2054" creationId="{4BABF3D8-6829-9516-BEAC-F1F095D1575E}"/>
          </ac:picMkLst>
        </pc:picChg>
        <pc:picChg chg="add del mod">
          <ac:chgData name="Muhammad Zidan" userId="6025dd5f1b77d774" providerId="LiveId" clId="{AF2E79D7-8BCF-4B7C-9F65-62B3CFCB41D1}" dt="2022-10-05T06:16:25.767" v="541" actId="21"/>
          <ac:picMkLst>
            <pc:docMk/>
            <pc:sldMk cId="1964933040" sldId="301"/>
            <ac:picMk id="2056" creationId="{7DBE7BF1-CEE7-43B8-D849-ABC784626C4E}"/>
          </ac:picMkLst>
        </pc:picChg>
        <pc:picChg chg="add del mod">
          <ac:chgData name="Muhammad Zidan" userId="6025dd5f1b77d774" providerId="LiveId" clId="{AF2E79D7-8BCF-4B7C-9F65-62B3CFCB41D1}" dt="2022-10-05T06:16:32.486" v="543" actId="21"/>
          <ac:picMkLst>
            <pc:docMk/>
            <pc:sldMk cId="1964933040" sldId="301"/>
            <ac:picMk id="2058" creationId="{358322F8-DA2A-3808-74D9-11537ABF0B42}"/>
          </ac:picMkLst>
        </pc:picChg>
        <pc:picChg chg="add del mod">
          <ac:chgData name="Muhammad Zidan" userId="6025dd5f1b77d774" providerId="LiveId" clId="{AF2E79D7-8BCF-4B7C-9F65-62B3CFCB41D1}" dt="2022-10-05T06:16:36.653" v="546" actId="21"/>
          <ac:picMkLst>
            <pc:docMk/>
            <pc:sldMk cId="1964933040" sldId="301"/>
            <ac:picMk id="2060" creationId="{A8F2CDD8-2558-402E-4932-2E2BEEFF25BA}"/>
          </ac:picMkLst>
        </pc:picChg>
      </pc:sldChg>
      <pc:sldChg chg="addSp delSp modSp new mod">
        <pc:chgData name="Muhammad Zidan" userId="6025dd5f1b77d774" providerId="LiveId" clId="{AF2E79D7-8BCF-4B7C-9F65-62B3CFCB41D1}" dt="2022-10-05T15:05:53.119" v="3897" actId="478"/>
        <pc:sldMkLst>
          <pc:docMk/>
          <pc:sldMk cId="3437920025" sldId="302"/>
        </pc:sldMkLst>
        <pc:spChg chg="mod">
          <ac:chgData name="Muhammad Zidan" userId="6025dd5f1b77d774" providerId="LiveId" clId="{AF2E79D7-8BCF-4B7C-9F65-62B3CFCB41D1}" dt="2022-10-05T06:23:37.321" v="647" actId="113"/>
          <ac:spMkLst>
            <pc:docMk/>
            <pc:sldMk cId="3437920025" sldId="302"/>
            <ac:spMk id="2" creationId="{B905BFDF-EEAB-4740-C500-83316EF3FD37}"/>
          </ac:spMkLst>
        </pc:spChg>
        <pc:spChg chg="del">
          <ac:chgData name="Muhammad Zidan" userId="6025dd5f1b77d774" providerId="LiveId" clId="{AF2E79D7-8BCF-4B7C-9F65-62B3CFCB41D1}" dt="2022-10-05T06:15:32.376" v="522" actId="478"/>
          <ac:spMkLst>
            <pc:docMk/>
            <pc:sldMk cId="3437920025" sldId="302"/>
            <ac:spMk id="3" creationId="{18B98730-2A60-5CCB-7AF6-9E54FFC1CD5E}"/>
          </ac:spMkLst>
        </pc:spChg>
        <pc:spChg chg="add del mod">
          <ac:chgData name="Muhammad Zidan" userId="6025dd5f1b77d774" providerId="LiveId" clId="{AF2E79D7-8BCF-4B7C-9F65-62B3CFCB41D1}" dt="2022-10-05T15:05:53.119" v="3897" actId="478"/>
          <ac:spMkLst>
            <pc:docMk/>
            <pc:sldMk cId="3437920025" sldId="302"/>
            <ac:spMk id="5" creationId="{7A14B269-6731-3F96-99EE-A14C00F3CA7D}"/>
          </ac:spMkLst>
        </pc:spChg>
        <pc:picChg chg="add mod">
          <ac:chgData name="Muhammad Zidan" userId="6025dd5f1b77d774" providerId="LiveId" clId="{AF2E79D7-8BCF-4B7C-9F65-62B3CFCB41D1}" dt="2022-10-05T06:23:49.234" v="650" actId="1076"/>
          <ac:picMkLst>
            <pc:docMk/>
            <pc:sldMk cId="3437920025" sldId="302"/>
            <ac:picMk id="4" creationId="{D78C2182-7A40-56DD-BD1D-0A98BCA5AACD}"/>
          </ac:picMkLst>
        </pc:picChg>
      </pc:sldChg>
      <pc:sldChg chg="new del">
        <pc:chgData name="Muhammad Zidan" userId="6025dd5f1b77d774" providerId="LiveId" clId="{AF2E79D7-8BCF-4B7C-9F65-62B3CFCB41D1}" dt="2022-10-05T07:22:15.164" v="1004" actId="47"/>
        <pc:sldMkLst>
          <pc:docMk/>
          <pc:sldMk cId="2655201958" sldId="303"/>
        </pc:sldMkLst>
      </pc:sldChg>
      <pc:sldChg chg="addSp delSp modSp new mod">
        <pc:chgData name="Muhammad Zidan" userId="6025dd5f1b77d774" providerId="LiveId" clId="{AF2E79D7-8BCF-4B7C-9F65-62B3CFCB41D1}" dt="2022-10-05T15:44:01.261" v="4388" actId="1036"/>
        <pc:sldMkLst>
          <pc:docMk/>
          <pc:sldMk cId="2182032935" sldId="304"/>
        </pc:sldMkLst>
        <pc:spChg chg="del mod">
          <ac:chgData name="Muhammad Zidan" userId="6025dd5f1b77d774" providerId="LiveId" clId="{AF2E79D7-8BCF-4B7C-9F65-62B3CFCB41D1}" dt="2022-10-05T07:20:32.365" v="986" actId="478"/>
          <ac:spMkLst>
            <pc:docMk/>
            <pc:sldMk cId="2182032935" sldId="304"/>
            <ac:spMk id="2" creationId="{38322CC4-FE58-DC31-A765-E63B48118EA9}"/>
          </ac:spMkLst>
        </pc:spChg>
        <pc:spChg chg="add mod">
          <ac:chgData name="Muhammad Zidan" userId="6025dd5f1b77d774" providerId="LiveId" clId="{AF2E79D7-8BCF-4B7C-9F65-62B3CFCB41D1}" dt="2022-10-05T15:44:01.261" v="4388" actId="1036"/>
          <ac:spMkLst>
            <pc:docMk/>
            <pc:sldMk cId="2182032935" sldId="304"/>
            <ac:spMk id="2" creationId="{5A7211DC-2006-D768-39B9-D33DBE54A640}"/>
          </ac:spMkLst>
        </pc:spChg>
        <pc:spChg chg="del mod">
          <ac:chgData name="Muhammad Zidan" userId="6025dd5f1b77d774" providerId="LiveId" clId="{AF2E79D7-8BCF-4B7C-9F65-62B3CFCB41D1}" dt="2022-10-05T07:10:41.131" v="816" actId="478"/>
          <ac:spMkLst>
            <pc:docMk/>
            <pc:sldMk cId="2182032935" sldId="304"/>
            <ac:spMk id="3" creationId="{9455DD90-E778-6576-D65B-FCCC1F792760}"/>
          </ac:spMkLst>
        </pc:spChg>
        <pc:spChg chg="add del mod">
          <ac:chgData name="Muhammad Zidan" userId="6025dd5f1b77d774" providerId="LiveId" clId="{AF2E79D7-8BCF-4B7C-9F65-62B3CFCB41D1}" dt="2022-10-05T15:43:05.734" v="4373"/>
          <ac:spMkLst>
            <pc:docMk/>
            <pc:sldMk cId="2182032935" sldId="304"/>
            <ac:spMk id="3" creationId="{9D4CBCDB-0170-67AA-6AF1-7977FD9AA3E7}"/>
          </ac:spMkLst>
        </pc:spChg>
        <pc:spChg chg="add mod">
          <ac:chgData name="Muhammad Zidan" userId="6025dd5f1b77d774" providerId="LiveId" clId="{AF2E79D7-8BCF-4B7C-9F65-62B3CFCB41D1}" dt="2022-10-05T07:09:17.191" v="806"/>
          <ac:spMkLst>
            <pc:docMk/>
            <pc:sldMk cId="2182032935" sldId="304"/>
            <ac:spMk id="6" creationId="{BDBEC899-E2C8-C852-0DAA-73409BD4F76A}"/>
          </ac:spMkLst>
        </pc:spChg>
        <pc:spChg chg="add mod">
          <ac:chgData name="Muhammad Zidan" userId="6025dd5f1b77d774" providerId="LiveId" clId="{AF2E79D7-8BCF-4B7C-9F65-62B3CFCB41D1}" dt="2022-10-05T07:09:31.865" v="810" actId="21"/>
          <ac:spMkLst>
            <pc:docMk/>
            <pc:sldMk cId="2182032935" sldId="304"/>
            <ac:spMk id="7" creationId="{3FA192F2-7865-4240-4D4C-BDD503B5B6DF}"/>
          </ac:spMkLst>
        </pc:spChg>
        <pc:spChg chg="add mod">
          <ac:chgData name="Muhammad Zidan" userId="6025dd5f1b77d774" providerId="LiveId" clId="{AF2E79D7-8BCF-4B7C-9F65-62B3CFCB41D1}" dt="2022-10-05T07:09:17.191" v="806"/>
          <ac:spMkLst>
            <pc:docMk/>
            <pc:sldMk cId="2182032935" sldId="304"/>
            <ac:spMk id="8" creationId="{C0F6CA47-48DC-F264-C69B-91516EDD00EA}"/>
          </ac:spMkLst>
        </pc:spChg>
        <pc:spChg chg="add mod">
          <ac:chgData name="Muhammad Zidan" userId="6025dd5f1b77d774" providerId="LiveId" clId="{AF2E79D7-8BCF-4B7C-9F65-62B3CFCB41D1}" dt="2022-10-05T07:09:26.252" v="807" actId="21"/>
          <ac:spMkLst>
            <pc:docMk/>
            <pc:sldMk cId="2182032935" sldId="304"/>
            <ac:spMk id="9" creationId="{C795CAF5-A883-BB43-73B6-D7AFDA487BE4}"/>
          </ac:spMkLst>
        </pc:spChg>
        <pc:spChg chg="add del mod">
          <ac:chgData name="Muhammad Zidan" userId="6025dd5f1b77d774" providerId="LiveId" clId="{AF2E79D7-8BCF-4B7C-9F65-62B3CFCB41D1}" dt="2022-10-05T07:19:46.626" v="937" actId="478"/>
          <ac:spMkLst>
            <pc:docMk/>
            <pc:sldMk cId="2182032935" sldId="304"/>
            <ac:spMk id="11" creationId="{CB0731E2-D659-2F0D-B7D7-A1423D2EAC77}"/>
          </ac:spMkLst>
        </pc:spChg>
        <pc:spChg chg="add del mod">
          <ac:chgData name="Muhammad Zidan" userId="6025dd5f1b77d774" providerId="LiveId" clId="{AF2E79D7-8BCF-4B7C-9F65-62B3CFCB41D1}" dt="2022-10-05T07:10:46.861" v="818" actId="478"/>
          <ac:spMkLst>
            <pc:docMk/>
            <pc:sldMk cId="2182032935" sldId="304"/>
            <ac:spMk id="13" creationId="{92F0D069-720B-ECB1-9411-FCEA7112CBA2}"/>
          </ac:spMkLst>
        </pc:spChg>
        <pc:spChg chg="mod">
          <ac:chgData name="Muhammad Zidan" userId="6025dd5f1b77d774" providerId="LiveId" clId="{AF2E79D7-8BCF-4B7C-9F65-62B3CFCB41D1}" dt="2022-10-05T07:11:56.586" v="829"/>
          <ac:spMkLst>
            <pc:docMk/>
            <pc:sldMk cId="2182032935" sldId="304"/>
            <ac:spMk id="15" creationId="{970DE4A9-AB02-C94E-C112-865F253E2962}"/>
          </ac:spMkLst>
        </pc:spChg>
        <pc:spChg chg="mod">
          <ac:chgData name="Muhammad Zidan" userId="6025dd5f1b77d774" providerId="LiveId" clId="{AF2E79D7-8BCF-4B7C-9F65-62B3CFCB41D1}" dt="2022-10-05T07:11:56.586" v="829"/>
          <ac:spMkLst>
            <pc:docMk/>
            <pc:sldMk cId="2182032935" sldId="304"/>
            <ac:spMk id="16" creationId="{6D60EF0B-554E-7B64-83AE-29344BD12C7D}"/>
          </ac:spMkLst>
        </pc:spChg>
        <pc:spChg chg="mod">
          <ac:chgData name="Muhammad Zidan" userId="6025dd5f1b77d774" providerId="LiveId" clId="{AF2E79D7-8BCF-4B7C-9F65-62B3CFCB41D1}" dt="2022-10-05T07:11:56.586" v="829"/>
          <ac:spMkLst>
            <pc:docMk/>
            <pc:sldMk cId="2182032935" sldId="304"/>
            <ac:spMk id="17" creationId="{EC6F6449-D2E4-398C-D094-8BF7AD4345A5}"/>
          </ac:spMkLst>
        </pc:spChg>
        <pc:spChg chg="mod">
          <ac:chgData name="Muhammad Zidan" userId="6025dd5f1b77d774" providerId="LiveId" clId="{AF2E79D7-8BCF-4B7C-9F65-62B3CFCB41D1}" dt="2022-10-05T07:11:56.586" v="829"/>
          <ac:spMkLst>
            <pc:docMk/>
            <pc:sldMk cId="2182032935" sldId="304"/>
            <ac:spMk id="18" creationId="{542EBD52-7F1F-374C-B6C4-7E7E87341A75}"/>
          </ac:spMkLst>
        </pc:spChg>
        <pc:spChg chg="mod">
          <ac:chgData name="Muhammad Zidan" userId="6025dd5f1b77d774" providerId="LiveId" clId="{AF2E79D7-8BCF-4B7C-9F65-62B3CFCB41D1}" dt="2022-10-05T07:11:56.586" v="829"/>
          <ac:spMkLst>
            <pc:docMk/>
            <pc:sldMk cId="2182032935" sldId="304"/>
            <ac:spMk id="19" creationId="{ECC55A10-AE2B-10BB-1FEE-116ABE4D4387}"/>
          </ac:spMkLst>
        </pc:spChg>
        <pc:spChg chg="mod">
          <ac:chgData name="Muhammad Zidan" userId="6025dd5f1b77d774" providerId="LiveId" clId="{AF2E79D7-8BCF-4B7C-9F65-62B3CFCB41D1}" dt="2022-10-05T07:11:56.586" v="829"/>
          <ac:spMkLst>
            <pc:docMk/>
            <pc:sldMk cId="2182032935" sldId="304"/>
            <ac:spMk id="20" creationId="{5EBF9AD9-743C-EC71-7F33-BACDB9267FA0}"/>
          </ac:spMkLst>
        </pc:spChg>
        <pc:spChg chg="mod">
          <ac:chgData name="Muhammad Zidan" userId="6025dd5f1b77d774" providerId="LiveId" clId="{AF2E79D7-8BCF-4B7C-9F65-62B3CFCB41D1}" dt="2022-10-05T07:11:56.586" v="829"/>
          <ac:spMkLst>
            <pc:docMk/>
            <pc:sldMk cId="2182032935" sldId="304"/>
            <ac:spMk id="21" creationId="{DE648010-F6A3-4E17-5055-FB3D76F82399}"/>
          </ac:spMkLst>
        </pc:spChg>
        <pc:spChg chg="add mod">
          <ac:chgData name="Muhammad Zidan" userId="6025dd5f1b77d774" providerId="LiveId" clId="{AF2E79D7-8BCF-4B7C-9F65-62B3CFCB41D1}" dt="2022-10-05T07:21:03.816" v="992" actId="113"/>
          <ac:spMkLst>
            <pc:docMk/>
            <pc:sldMk cId="2182032935" sldId="304"/>
            <ac:spMk id="22" creationId="{20FC775A-573F-CCF3-E981-94C25C655284}"/>
          </ac:spMkLst>
        </pc:spChg>
        <pc:spChg chg="add mod">
          <ac:chgData name="Muhammad Zidan" userId="6025dd5f1b77d774" providerId="LiveId" clId="{AF2E79D7-8BCF-4B7C-9F65-62B3CFCB41D1}" dt="2022-10-05T15:43:52.750" v="4387" actId="20577"/>
          <ac:spMkLst>
            <pc:docMk/>
            <pc:sldMk cId="2182032935" sldId="304"/>
            <ac:spMk id="23" creationId="{24516C66-F0B0-0060-4F95-48E48EF74D15}"/>
          </ac:spMkLst>
        </pc:spChg>
        <pc:spChg chg="add del mod">
          <ac:chgData name="Muhammad Zidan" userId="6025dd5f1b77d774" providerId="LiveId" clId="{AF2E79D7-8BCF-4B7C-9F65-62B3CFCB41D1}" dt="2022-10-05T07:19:46.628" v="939"/>
          <ac:spMkLst>
            <pc:docMk/>
            <pc:sldMk cId="2182032935" sldId="304"/>
            <ac:spMk id="24" creationId="{ED459673-EAB4-9E80-C86E-73B09620974D}"/>
          </ac:spMkLst>
        </pc:spChg>
        <pc:spChg chg="add del mod">
          <ac:chgData name="Muhammad Zidan" userId="6025dd5f1b77d774" providerId="LiveId" clId="{AF2E79D7-8BCF-4B7C-9F65-62B3CFCB41D1}" dt="2022-10-05T15:42:43.540" v="4344" actId="478"/>
          <ac:spMkLst>
            <pc:docMk/>
            <pc:sldMk cId="2182032935" sldId="304"/>
            <ac:spMk id="25" creationId="{73B51233-E266-F46F-74EB-E6E913E7A612}"/>
          </ac:spMkLst>
        </pc:spChg>
        <pc:spChg chg="add del mod">
          <ac:chgData name="Muhammad Zidan" userId="6025dd5f1b77d774" providerId="LiveId" clId="{AF2E79D7-8BCF-4B7C-9F65-62B3CFCB41D1}" dt="2022-10-05T07:21:16.124" v="998" actId="478"/>
          <ac:spMkLst>
            <pc:docMk/>
            <pc:sldMk cId="2182032935" sldId="304"/>
            <ac:spMk id="27" creationId="{DC78AFBC-C467-E8DF-CFFD-43216570DE68}"/>
          </ac:spMkLst>
        </pc:spChg>
        <pc:grpChg chg="add del mod">
          <ac:chgData name="Muhammad Zidan" userId="6025dd5f1b77d774" providerId="LiveId" clId="{AF2E79D7-8BCF-4B7C-9F65-62B3CFCB41D1}" dt="2022-10-05T07:09:29.876" v="809" actId="478"/>
          <ac:grpSpMkLst>
            <pc:docMk/>
            <pc:sldMk cId="2182032935" sldId="304"/>
            <ac:grpSpMk id="4" creationId="{B7A8308C-D9C8-0155-8D6B-3F5B179FDD44}"/>
          </ac:grpSpMkLst>
        </pc:grpChg>
        <pc:grpChg chg="add del mod">
          <ac:chgData name="Muhammad Zidan" userId="6025dd5f1b77d774" providerId="LiveId" clId="{AF2E79D7-8BCF-4B7C-9F65-62B3CFCB41D1}" dt="2022-10-05T07:09:34.355" v="812" actId="478"/>
          <ac:grpSpMkLst>
            <pc:docMk/>
            <pc:sldMk cId="2182032935" sldId="304"/>
            <ac:grpSpMk id="5" creationId="{26A2CD6C-1883-112F-CC94-405076642B02}"/>
          </ac:grpSpMkLst>
        </pc:grpChg>
        <pc:grpChg chg="add mod">
          <ac:chgData name="Muhammad Zidan" userId="6025dd5f1b77d774" providerId="LiveId" clId="{AF2E79D7-8BCF-4B7C-9F65-62B3CFCB41D1}" dt="2022-10-05T15:43:37.378" v="4383" actId="1038"/>
          <ac:grpSpMkLst>
            <pc:docMk/>
            <pc:sldMk cId="2182032935" sldId="304"/>
            <ac:grpSpMk id="14" creationId="{93E7A263-73C5-3400-E50D-F5D352370AED}"/>
          </ac:grpSpMkLst>
        </pc:grpChg>
      </pc:sldChg>
      <pc:sldChg chg="new del">
        <pc:chgData name="Muhammad Zidan" userId="6025dd5f1b77d774" providerId="LiveId" clId="{AF2E79D7-8BCF-4B7C-9F65-62B3CFCB41D1}" dt="2022-10-05T07:30:51.630" v="1047" actId="47"/>
        <pc:sldMkLst>
          <pc:docMk/>
          <pc:sldMk cId="425339472" sldId="305"/>
        </pc:sldMkLst>
      </pc:sldChg>
      <pc:sldChg chg="new del">
        <pc:chgData name="Muhammad Zidan" userId="6025dd5f1b77d774" providerId="LiveId" clId="{AF2E79D7-8BCF-4B7C-9F65-62B3CFCB41D1}" dt="2022-10-05T08:28:29.718" v="1269" actId="47"/>
        <pc:sldMkLst>
          <pc:docMk/>
          <pc:sldMk cId="1260021827" sldId="305"/>
        </pc:sldMkLst>
      </pc:sldChg>
      <pc:sldChg chg="new del">
        <pc:chgData name="Muhammad Zidan" userId="6025dd5f1b77d774" providerId="LiveId" clId="{AF2E79D7-8BCF-4B7C-9F65-62B3CFCB41D1}" dt="2022-10-05T07:12:03.168" v="831" actId="47"/>
        <pc:sldMkLst>
          <pc:docMk/>
          <pc:sldMk cId="3547079656" sldId="305"/>
        </pc:sldMkLst>
      </pc:sldChg>
      <pc:sldChg chg="new del">
        <pc:chgData name="Muhammad Zidan" userId="6025dd5f1b77d774" providerId="LiveId" clId="{AF2E79D7-8BCF-4B7C-9F65-62B3CFCB41D1}" dt="2022-10-05T07:28:17.631" v="1038" actId="47"/>
        <pc:sldMkLst>
          <pc:docMk/>
          <pc:sldMk cId="4155671495" sldId="305"/>
        </pc:sldMkLst>
      </pc:sldChg>
      <pc:sldChg chg="addSp delSp modSp add mod ord">
        <pc:chgData name="Muhammad Zidan" userId="6025dd5f1b77d774" providerId="LiveId" clId="{AF2E79D7-8BCF-4B7C-9F65-62B3CFCB41D1}" dt="2022-10-05T15:38:39.115" v="4331" actId="113"/>
        <pc:sldMkLst>
          <pc:docMk/>
          <pc:sldMk cId="4201546973" sldId="305"/>
        </pc:sldMkLst>
        <pc:spChg chg="mod">
          <ac:chgData name="Muhammad Zidan" userId="6025dd5f1b77d774" providerId="LiveId" clId="{AF2E79D7-8BCF-4B7C-9F65-62B3CFCB41D1}" dt="2022-10-05T15:38:39.115" v="4331" actId="113"/>
          <ac:spMkLst>
            <pc:docMk/>
            <pc:sldMk cId="4201546973" sldId="305"/>
            <ac:spMk id="3" creationId="{00000000-0000-0000-0000-000000000000}"/>
          </ac:spMkLst>
        </pc:spChg>
        <pc:spChg chg="add mod">
          <ac:chgData name="Muhammad Zidan" userId="6025dd5f1b77d774" providerId="LiveId" clId="{AF2E79D7-8BCF-4B7C-9F65-62B3CFCB41D1}" dt="2022-10-05T08:44:34.523" v="1648" actId="1076"/>
          <ac:spMkLst>
            <pc:docMk/>
            <pc:sldMk cId="4201546973" sldId="305"/>
            <ac:spMk id="4" creationId="{83B92237-2952-D196-68E7-F101A6AAE304}"/>
          </ac:spMkLst>
        </pc:spChg>
        <pc:spChg chg="add mod">
          <ac:chgData name="Muhammad Zidan" userId="6025dd5f1b77d774" providerId="LiveId" clId="{AF2E79D7-8BCF-4B7C-9F65-62B3CFCB41D1}" dt="2022-10-05T08:40:52.524" v="1641" actId="207"/>
          <ac:spMkLst>
            <pc:docMk/>
            <pc:sldMk cId="4201546973" sldId="305"/>
            <ac:spMk id="8" creationId="{13A087AC-D565-6770-9E12-DBC95D133A2E}"/>
          </ac:spMkLst>
        </pc:spChg>
        <pc:spChg chg="add del mod">
          <ac:chgData name="Muhammad Zidan" userId="6025dd5f1b77d774" providerId="LiveId" clId="{AF2E79D7-8BCF-4B7C-9F65-62B3CFCB41D1}" dt="2022-10-05T08:55:52.225" v="1743"/>
          <ac:spMkLst>
            <pc:docMk/>
            <pc:sldMk cId="4201546973" sldId="305"/>
            <ac:spMk id="11" creationId="{FCA126EC-89A4-CB3F-844A-2300ED9940E5}"/>
          </ac:spMkLst>
        </pc:spChg>
        <pc:spChg chg="mod">
          <ac:chgData name="Muhammad Zidan" userId="6025dd5f1b77d774" providerId="LiveId" clId="{AF2E79D7-8BCF-4B7C-9F65-62B3CFCB41D1}" dt="2022-10-05T08:39:54.322" v="1635" actId="207"/>
          <ac:spMkLst>
            <pc:docMk/>
            <pc:sldMk cId="4201546973" sldId="305"/>
            <ac:spMk id="26" creationId="{00000000-0000-0000-0000-000000000000}"/>
          </ac:spMkLst>
        </pc:spChg>
        <pc:spChg chg="mod">
          <ac:chgData name="Muhammad Zidan" userId="6025dd5f1b77d774" providerId="LiveId" clId="{AF2E79D7-8BCF-4B7C-9F65-62B3CFCB41D1}" dt="2022-10-05T12:39:51.864" v="2712" actId="207"/>
          <ac:spMkLst>
            <pc:docMk/>
            <pc:sldMk cId="4201546973" sldId="305"/>
            <ac:spMk id="27" creationId="{00000000-0000-0000-0000-000000000000}"/>
          </ac:spMkLst>
        </pc:spChg>
        <pc:spChg chg="mod">
          <ac:chgData name="Muhammad Zidan" userId="6025dd5f1b77d774" providerId="LiveId" clId="{AF2E79D7-8BCF-4B7C-9F65-62B3CFCB41D1}" dt="2022-10-05T12:41:57.509" v="2751" actId="1035"/>
          <ac:spMkLst>
            <pc:docMk/>
            <pc:sldMk cId="4201546973" sldId="305"/>
            <ac:spMk id="37" creationId="{00000000-0000-0000-0000-000000000000}"/>
          </ac:spMkLst>
        </pc:spChg>
        <pc:spChg chg="mod">
          <ac:chgData name="Muhammad Zidan" userId="6025dd5f1b77d774" providerId="LiveId" clId="{AF2E79D7-8BCF-4B7C-9F65-62B3CFCB41D1}" dt="2022-10-05T12:42:04.087" v="2754" actId="1037"/>
          <ac:spMkLst>
            <pc:docMk/>
            <pc:sldMk cId="4201546973" sldId="305"/>
            <ac:spMk id="38" creationId="{00000000-0000-0000-0000-000000000000}"/>
          </ac:spMkLst>
        </pc:spChg>
        <pc:grpChg chg="mod">
          <ac:chgData name="Muhammad Zidan" userId="6025dd5f1b77d774" providerId="LiveId" clId="{AF2E79D7-8BCF-4B7C-9F65-62B3CFCB41D1}" dt="2022-10-05T12:39:38.454" v="2710" actId="1037"/>
          <ac:grpSpMkLst>
            <pc:docMk/>
            <pc:sldMk cId="4201546973" sldId="305"/>
            <ac:grpSpMk id="17" creationId="{00000000-0000-0000-0000-000000000000}"/>
          </ac:grpSpMkLst>
        </pc:grpChg>
        <pc:picChg chg="add del mod">
          <ac:chgData name="Muhammad Zidan" userId="6025dd5f1b77d774" providerId="LiveId" clId="{AF2E79D7-8BCF-4B7C-9F65-62B3CFCB41D1}" dt="2022-10-05T12:41:23.707" v="2740" actId="1038"/>
          <ac:picMkLst>
            <pc:docMk/>
            <pc:sldMk cId="4201546973" sldId="305"/>
            <ac:picMk id="10" creationId="{73736295-B10C-D27F-7EB8-F1BB42427A13}"/>
          </ac:picMkLst>
        </pc:picChg>
        <pc:picChg chg="mod">
          <ac:chgData name="Muhammad Zidan" userId="6025dd5f1b77d774" providerId="LiveId" clId="{AF2E79D7-8BCF-4B7C-9F65-62B3CFCB41D1}" dt="2022-10-05T12:41:19.299" v="2731" actId="1076"/>
          <ac:picMkLst>
            <pc:docMk/>
            <pc:sldMk cId="4201546973" sldId="305"/>
            <ac:picMk id="3074" creationId="{38145CE8-1F5B-FF61-A30F-6296E82A0368}"/>
          </ac:picMkLst>
        </pc:picChg>
        <pc:picChg chg="add del mod">
          <ac:chgData name="Muhammad Zidan" userId="6025dd5f1b77d774" providerId="LiveId" clId="{AF2E79D7-8BCF-4B7C-9F65-62B3CFCB41D1}" dt="2022-10-05T08:45:41.108" v="1675" actId="478"/>
          <ac:picMkLst>
            <pc:docMk/>
            <pc:sldMk cId="4201546973" sldId="305"/>
            <ac:picMk id="6146" creationId="{F8F3B5B7-FEA8-E140-A77C-8DA4989002F4}"/>
          </ac:picMkLst>
        </pc:picChg>
      </pc:sldChg>
      <pc:sldChg chg="addSp delSp modSp new del mod">
        <pc:chgData name="Muhammad Zidan" userId="6025dd5f1b77d774" providerId="LiveId" clId="{AF2E79D7-8BCF-4B7C-9F65-62B3CFCB41D1}" dt="2022-10-05T07:42:13.203" v="1223" actId="47"/>
        <pc:sldMkLst>
          <pc:docMk/>
          <pc:sldMk cId="164433449" sldId="306"/>
        </pc:sldMkLst>
        <pc:spChg chg="mod">
          <ac:chgData name="Muhammad Zidan" userId="6025dd5f1b77d774" providerId="LiveId" clId="{AF2E79D7-8BCF-4B7C-9F65-62B3CFCB41D1}" dt="2022-10-05T07:34:00.160" v="1113" actId="20577"/>
          <ac:spMkLst>
            <pc:docMk/>
            <pc:sldMk cId="164433449" sldId="306"/>
            <ac:spMk id="2" creationId="{E04DAE82-2FEB-7FE8-2D17-0DE6146D5A58}"/>
          </ac:spMkLst>
        </pc:spChg>
        <pc:spChg chg="mod">
          <ac:chgData name="Muhammad Zidan" userId="6025dd5f1b77d774" providerId="LiveId" clId="{AF2E79D7-8BCF-4B7C-9F65-62B3CFCB41D1}" dt="2022-10-05T07:31:00.016" v="1049" actId="1076"/>
          <ac:spMkLst>
            <pc:docMk/>
            <pc:sldMk cId="164433449" sldId="306"/>
            <ac:spMk id="3" creationId="{86FE8FC9-A537-509F-D2E2-C10154FBD7DB}"/>
          </ac:spMkLst>
        </pc:spChg>
        <pc:spChg chg="add del mod">
          <ac:chgData name="Muhammad Zidan" userId="6025dd5f1b77d774" providerId="LiveId" clId="{AF2E79D7-8BCF-4B7C-9F65-62B3CFCB41D1}" dt="2022-10-05T07:32:30.676" v="1055" actId="11529"/>
          <ac:spMkLst>
            <pc:docMk/>
            <pc:sldMk cId="164433449" sldId="306"/>
            <ac:spMk id="4" creationId="{AD3E5B47-9941-4218-093D-3C1A7F373D8B}"/>
          </ac:spMkLst>
        </pc:spChg>
        <pc:spChg chg="add del mod">
          <ac:chgData name="Muhammad Zidan" userId="6025dd5f1b77d774" providerId="LiveId" clId="{AF2E79D7-8BCF-4B7C-9F65-62B3CFCB41D1}" dt="2022-10-05T07:33:12.424" v="1067" actId="478"/>
          <ac:spMkLst>
            <pc:docMk/>
            <pc:sldMk cId="164433449" sldId="306"/>
            <ac:spMk id="5" creationId="{D19EEBD0-1079-11E1-31A0-E98BC388B0B7}"/>
          </ac:spMkLst>
        </pc:spChg>
        <pc:spChg chg="add del mod">
          <ac:chgData name="Muhammad Zidan" userId="6025dd5f1b77d774" providerId="LiveId" clId="{AF2E79D7-8BCF-4B7C-9F65-62B3CFCB41D1}" dt="2022-10-05T07:38:50.972" v="1170" actId="21"/>
          <ac:spMkLst>
            <pc:docMk/>
            <pc:sldMk cId="164433449" sldId="306"/>
            <ac:spMk id="6" creationId="{09E50067-E1AA-F988-1B73-F4FDA4D161A4}"/>
          </ac:spMkLst>
        </pc:spChg>
        <pc:spChg chg="add del mod ord">
          <ac:chgData name="Muhammad Zidan" userId="6025dd5f1b77d774" providerId="LiveId" clId="{AF2E79D7-8BCF-4B7C-9F65-62B3CFCB41D1}" dt="2022-10-05T07:37:57.083" v="1158" actId="478"/>
          <ac:spMkLst>
            <pc:docMk/>
            <pc:sldMk cId="164433449" sldId="306"/>
            <ac:spMk id="7" creationId="{7C175C63-C4EF-822C-EB37-27719127DFB3}"/>
          </ac:spMkLst>
        </pc:spChg>
        <pc:spChg chg="add del mod ord">
          <ac:chgData name="Muhammad Zidan" userId="6025dd5f1b77d774" providerId="LiveId" clId="{AF2E79D7-8BCF-4B7C-9F65-62B3CFCB41D1}" dt="2022-10-05T07:37:58.042" v="1159" actId="478"/>
          <ac:spMkLst>
            <pc:docMk/>
            <pc:sldMk cId="164433449" sldId="306"/>
            <ac:spMk id="8" creationId="{2AB8EB00-C7E9-3FEB-67F8-11BEEF2C6FF5}"/>
          </ac:spMkLst>
        </pc:spChg>
        <pc:spChg chg="add del mod ord">
          <ac:chgData name="Muhammad Zidan" userId="6025dd5f1b77d774" providerId="LiveId" clId="{AF2E79D7-8BCF-4B7C-9F65-62B3CFCB41D1}" dt="2022-10-05T07:37:59.477" v="1160" actId="478"/>
          <ac:spMkLst>
            <pc:docMk/>
            <pc:sldMk cId="164433449" sldId="306"/>
            <ac:spMk id="9" creationId="{8EB15283-4D00-3E39-5F30-17B1D7A96603}"/>
          </ac:spMkLst>
        </pc:spChg>
      </pc:sldChg>
      <pc:sldChg chg="addSp delSp new del mod">
        <pc:chgData name="Muhammad Zidan" userId="6025dd5f1b77d774" providerId="LiveId" clId="{AF2E79D7-8BCF-4B7C-9F65-62B3CFCB41D1}" dt="2022-10-05T07:30:46.155" v="1045" actId="680"/>
        <pc:sldMkLst>
          <pc:docMk/>
          <pc:sldMk cId="1029159819" sldId="306"/>
        </pc:sldMkLst>
        <pc:spChg chg="add del">
          <ac:chgData name="Muhammad Zidan" userId="6025dd5f1b77d774" providerId="LiveId" clId="{AF2E79D7-8BCF-4B7C-9F65-62B3CFCB41D1}" dt="2022-10-05T07:30:45.421" v="1043" actId="478"/>
          <ac:spMkLst>
            <pc:docMk/>
            <pc:sldMk cId="1029159819" sldId="306"/>
            <ac:spMk id="2" creationId="{6D8003A5-98D4-58EF-CF0E-F30AABAED7CA}"/>
          </ac:spMkLst>
        </pc:spChg>
        <pc:spChg chg="add del">
          <ac:chgData name="Muhammad Zidan" userId="6025dd5f1b77d774" providerId="LiveId" clId="{AF2E79D7-8BCF-4B7C-9F65-62B3CFCB41D1}" dt="2022-10-05T07:30:45.726" v="1044" actId="478"/>
          <ac:spMkLst>
            <pc:docMk/>
            <pc:sldMk cId="1029159819" sldId="306"/>
            <ac:spMk id="3" creationId="{C8426DD9-1C2C-826C-18C6-06BF84EDC48D}"/>
          </ac:spMkLst>
        </pc:spChg>
      </pc:sldChg>
      <pc:sldChg chg="new del">
        <pc:chgData name="Muhammad Zidan" userId="6025dd5f1b77d774" providerId="LiveId" clId="{AF2E79D7-8BCF-4B7C-9F65-62B3CFCB41D1}" dt="2022-10-05T08:51:38.091" v="1700" actId="47"/>
        <pc:sldMkLst>
          <pc:docMk/>
          <pc:sldMk cId="1130094340" sldId="306"/>
        </pc:sldMkLst>
      </pc:sldChg>
      <pc:sldChg chg="addSp delSp modSp new mod modClrScheme chgLayout">
        <pc:chgData name="Muhammad Zidan" userId="6025dd5f1b77d774" providerId="LiveId" clId="{AF2E79D7-8BCF-4B7C-9F65-62B3CFCB41D1}" dt="2022-10-05T09:49:13.240" v="2041" actId="114"/>
        <pc:sldMkLst>
          <pc:docMk/>
          <pc:sldMk cId="1993949900" sldId="306"/>
        </pc:sldMkLst>
        <pc:spChg chg="add mod">
          <ac:chgData name="Muhammad Zidan" userId="6025dd5f1b77d774" providerId="LiveId" clId="{AF2E79D7-8BCF-4B7C-9F65-62B3CFCB41D1}" dt="2022-10-05T08:53:22.919" v="1718" actId="26606"/>
          <ac:spMkLst>
            <pc:docMk/>
            <pc:sldMk cId="1993949900" sldId="306"/>
            <ac:spMk id="2" creationId="{85AF92E3-40D4-7300-87E4-63D05C94E3DC}"/>
          </ac:spMkLst>
        </pc:spChg>
        <pc:spChg chg="add mod">
          <ac:chgData name="Muhammad Zidan" userId="6025dd5f1b77d774" providerId="LiveId" clId="{AF2E79D7-8BCF-4B7C-9F65-62B3CFCB41D1}" dt="2022-10-05T09:49:13.240" v="2041" actId="114"/>
          <ac:spMkLst>
            <pc:docMk/>
            <pc:sldMk cId="1993949900" sldId="306"/>
            <ac:spMk id="4" creationId="{81B9BFDF-24D5-98C9-AE66-C66C6B4FD20B}"/>
          </ac:spMkLst>
        </pc:spChg>
        <pc:spChg chg="add del mod">
          <ac:chgData name="Muhammad Zidan" userId="6025dd5f1b77d774" providerId="LiveId" clId="{AF2E79D7-8BCF-4B7C-9F65-62B3CFCB41D1}" dt="2022-10-05T08:53:22.914" v="1717" actId="26606"/>
          <ac:spMkLst>
            <pc:docMk/>
            <pc:sldMk cId="1993949900" sldId="306"/>
            <ac:spMk id="7" creationId="{2D0418A2-EA68-B77F-15DF-B6743536C232}"/>
          </ac:spMkLst>
        </pc:spChg>
        <pc:spChg chg="add mod">
          <ac:chgData name="Muhammad Zidan" userId="6025dd5f1b77d774" providerId="LiveId" clId="{AF2E79D7-8BCF-4B7C-9F65-62B3CFCB41D1}" dt="2022-10-05T09:48:57.537" v="2027" actId="1076"/>
          <ac:spMkLst>
            <pc:docMk/>
            <pc:sldMk cId="1993949900" sldId="306"/>
            <ac:spMk id="9" creationId="{2F022215-A234-910F-23B6-7E563C1131D2}"/>
          </ac:spMkLst>
        </pc:spChg>
        <pc:picChg chg="add mod modCrop">
          <ac:chgData name="Muhammad Zidan" userId="6025dd5f1b77d774" providerId="LiveId" clId="{AF2E79D7-8BCF-4B7C-9F65-62B3CFCB41D1}" dt="2022-10-05T09:48:49.480" v="2026" actId="732"/>
          <ac:picMkLst>
            <pc:docMk/>
            <pc:sldMk cId="1993949900" sldId="306"/>
            <ac:picMk id="3" creationId="{15BC2C18-BB7C-9ADA-AC09-196313414DA7}"/>
          </ac:picMkLst>
        </pc:picChg>
      </pc:sldChg>
      <pc:sldChg chg="new del">
        <pc:chgData name="Muhammad Zidan" userId="6025dd5f1b77d774" providerId="LiveId" clId="{AF2E79D7-8BCF-4B7C-9F65-62B3CFCB41D1}" dt="2022-10-05T08:51:22.025" v="1698" actId="47"/>
        <pc:sldMkLst>
          <pc:docMk/>
          <pc:sldMk cId="3289539177" sldId="306"/>
        </pc:sldMkLst>
      </pc:sldChg>
      <pc:sldChg chg="new del">
        <pc:chgData name="Muhammad Zidan" userId="6025dd5f1b77d774" providerId="LiveId" clId="{AF2E79D7-8BCF-4B7C-9F65-62B3CFCB41D1}" dt="2022-10-05T09:49:27.188" v="2044" actId="47"/>
        <pc:sldMkLst>
          <pc:docMk/>
          <pc:sldMk cId="258305398" sldId="307"/>
        </pc:sldMkLst>
      </pc:sldChg>
      <pc:sldChg chg="addSp delSp modSp new del mod modClrScheme chgLayout">
        <pc:chgData name="Muhammad Zidan" userId="6025dd5f1b77d774" providerId="LiveId" clId="{AF2E79D7-8BCF-4B7C-9F65-62B3CFCB41D1}" dt="2022-10-05T09:58:56.560" v="2246" actId="47"/>
        <pc:sldMkLst>
          <pc:docMk/>
          <pc:sldMk cId="3246736588" sldId="308"/>
        </pc:sldMkLst>
        <pc:spChg chg="del mod ord">
          <ac:chgData name="Muhammad Zidan" userId="6025dd5f1b77d774" providerId="LiveId" clId="{AF2E79D7-8BCF-4B7C-9F65-62B3CFCB41D1}" dt="2022-10-05T09:49:36.899" v="2045" actId="700"/>
          <ac:spMkLst>
            <pc:docMk/>
            <pc:sldMk cId="3246736588" sldId="308"/>
            <ac:spMk id="2" creationId="{9C866231-901B-F26B-64CB-F5096D77506E}"/>
          </ac:spMkLst>
        </pc:spChg>
        <pc:spChg chg="del">
          <ac:chgData name="Muhammad Zidan" userId="6025dd5f1b77d774" providerId="LiveId" clId="{AF2E79D7-8BCF-4B7C-9F65-62B3CFCB41D1}" dt="2022-10-05T09:49:36.899" v="2045" actId="700"/>
          <ac:spMkLst>
            <pc:docMk/>
            <pc:sldMk cId="3246736588" sldId="308"/>
            <ac:spMk id="3" creationId="{BBB306C4-54E3-FCBD-2898-84DF4DB5F1B7}"/>
          </ac:spMkLst>
        </pc:spChg>
        <pc:spChg chg="add mod ord">
          <ac:chgData name="Muhammad Zidan" userId="6025dd5f1b77d774" providerId="LiveId" clId="{AF2E79D7-8BCF-4B7C-9F65-62B3CFCB41D1}" dt="2022-10-05T09:53:42.309" v="2192" actId="1076"/>
          <ac:spMkLst>
            <pc:docMk/>
            <pc:sldMk cId="3246736588" sldId="308"/>
            <ac:spMk id="4" creationId="{1CB88DCE-0FD4-8281-FDC7-1000F5FC0367}"/>
          </ac:spMkLst>
        </pc:spChg>
        <pc:spChg chg="add mod">
          <ac:chgData name="Muhammad Zidan" userId="6025dd5f1b77d774" providerId="LiveId" clId="{AF2E79D7-8BCF-4B7C-9F65-62B3CFCB41D1}" dt="2022-10-05T09:50:24.905" v="2065"/>
          <ac:spMkLst>
            <pc:docMk/>
            <pc:sldMk cId="3246736588" sldId="308"/>
            <ac:spMk id="5" creationId="{526B7C23-89E9-5DF4-0506-68727A2FB5E0}"/>
          </ac:spMkLst>
        </pc:spChg>
        <pc:spChg chg="add mod">
          <ac:chgData name="Muhammad Zidan" userId="6025dd5f1b77d774" providerId="LiveId" clId="{AF2E79D7-8BCF-4B7C-9F65-62B3CFCB41D1}" dt="2022-10-05T09:54:25.070" v="2200" actId="113"/>
          <ac:spMkLst>
            <pc:docMk/>
            <pc:sldMk cId="3246736588" sldId="308"/>
            <ac:spMk id="6" creationId="{95CE2CAD-18DA-49F4-E856-810392C75B1A}"/>
          </ac:spMkLst>
        </pc:spChg>
        <pc:spChg chg="add mod">
          <ac:chgData name="Muhammad Zidan" userId="6025dd5f1b77d774" providerId="LiveId" clId="{AF2E79D7-8BCF-4B7C-9F65-62B3CFCB41D1}" dt="2022-10-05T09:57:00.216" v="2230" actId="1076"/>
          <ac:spMkLst>
            <pc:docMk/>
            <pc:sldMk cId="3246736588" sldId="308"/>
            <ac:spMk id="7" creationId="{1895412E-D693-9C4D-EC27-FE581D80E79E}"/>
          </ac:spMkLst>
        </pc:spChg>
        <pc:graphicFrameChg chg="add mod modGraphic">
          <ac:chgData name="Muhammad Zidan" userId="6025dd5f1b77d774" providerId="LiveId" clId="{AF2E79D7-8BCF-4B7C-9F65-62B3CFCB41D1}" dt="2022-10-05T09:58:18.302" v="2240" actId="14100"/>
          <ac:graphicFrameMkLst>
            <pc:docMk/>
            <pc:sldMk cId="3246736588" sldId="308"/>
            <ac:graphicFrameMk id="8" creationId="{71993A45-1A74-DBE3-0086-BBD84E87E7E0}"/>
          </ac:graphicFrameMkLst>
        </pc:graphicFrameChg>
      </pc:sldChg>
      <pc:sldChg chg="addSp delSp modSp new add del mod modClrScheme chgLayout">
        <pc:chgData name="Muhammad Zidan" userId="6025dd5f1b77d774" providerId="LiveId" clId="{AF2E79D7-8BCF-4B7C-9F65-62B3CFCB41D1}" dt="2022-10-05T13:46:00.655" v="3335" actId="47"/>
        <pc:sldMkLst>
          <pc:docMk/>
          <pc:sldMk cId="1562278321" sldId="309"/>
        </pc:sldMkLst>
        <pc:spChg chg="del">
          <ac:chgData name="Muhammad Zidan" userId="6025dd5f1b77d774" providerId="LiveId" clId="{AF2E79D7-8BCF-4B7C-9F65-62B3CFCB41D1}" dt="2022-10-05T13:45:48.237" v="3334" actId="700"/>
          <ac:spMkLst>
            <pc:docMk/>
            <pc:sldMk cId="1562278321" sldId="309"/>
            <ac:spMk id="2" creationId="{76D45565-B6D3-3769-8462-EBA6EFA91978}"/>
          </ac:spMkLst>
        </pc:spChg>
        <pc:spChg chg="add mod">
          <ac:chgData name="Muhammad Zidan" userId="6025dd5f1b77d774" providerId="LiveId" clId="{AF2E79D7-8BCF-4B7C-9F65-62B3CFCB41D1}" dt="2022-10-05T13:45:48.237" v="3334" actId="700"/>
          <ac:spMkLst>
            <pc:docMk/>
            <pc:sldMk cId="1562278321" sldId="309"/>
            <ac:spMk id="3" creationId="{F9863E9C-F20D-3D0C-4F0C-2531552C8440}"/>
          </ac:spMkLst>
        </pc:spChg>
      </pc:sldChg>
      <pc:sldChg chg="new del">
        <pc:chgData name="Muhammad Zidan" userId="6025dd5f1b77d774" providerId="LiveId" clId="{AF2E79D7-8BCF-4B7C-9F65-62B3CFCB41D1}" dt="2022-10-05T09:58:41.535" v="2242" actId="47"/>
        <pc:sldMkLst>
          <pc:docMk/>
          <pc:sldMk cId="21183865" sldId="310"/>
        </pc:sldMkLst>
      </pc:sldChg>
      <pc:sldChg chg="addSp modSp new mod">
        <pc:chgData name="Muhammad Zidan" userId="6025dd5f1b77d774" providerId="LiveId" clId="{AF2E79D7-8BCF-4B7C-9F65-62B3CFCB41D1}" dt="2022-10-05T13:02:30.382" v="3049" actId="207"/>
        <pc:sldMkLst>
          <pc:docMk/>
          <pc:sldMk cId="1351690933" sldId="310"/>
        </pc:sldMkLst>
        <pc:spChg chg="mod">
          <ac:chgData name="Muhammad Zidan" userId="6025dd5f1b77d774" providerId="LiveId" clId="{AF2E79D7-8BCF-4B7C-9F65-62B3CFCB41D1}" dt="2022-10-05T10:08:09.260" v="2378" actId="115"/>
          <ac:spMkLst>
            <pc:docMk/>
            <pc:sldMk cId="1351690933" sldId="310"/>
            <ac:spMk id="2" creationId="{3B0EE331-F24D-DF4B-F69F-3D45C515CFB3}"/>
          </ac:spMkLst>
        </pc:spChg>
        <pc:spChg chg="mod">
          <ac:chgData name="Muhammad Zidan" userId="6025dd5f1b77d774" providerId="LiveId" clId="{AF2E79D7-8BCF-4B7C-9F65-62B3CFCB41D1}" dt="2022-10-05T10:04:56.137" v="2349" actId="1076"/>
          <ac:spMkLst>
            <pc:docMk/>
            <pc:sldMk cId="1351690933" sldId="310"/>
            <ac:spMk id="3" creationId="{B15136E5-B718-1A5E-1A56-0C932B122E2D}"/>
          </ac:spMkLst>
        </pc:spChg>
        <pc:spChg chg="add mod ord">
          <ac:chgData name="Muhammad Zidan" userId="6025dd5f1b77d774" providerId="LiveId" clId="{AF2E79D7-8BCF-4B7C-9F65-62B3CFCB41D1}" dt="2022-10-05T10:04:10.890" v="2331" actId="1076"/>
          <ac:spMkLst>
            <pc:docMk/>
            <pc:sldMk cId="1351690933" sldId="310"/>
            <ac:spMk id="4" creationId="{ECE3147A-3142-E8A3-C68F-E77651925B16}"/>
          </ac:spMkLst>
        </pc:spChg>
        <pc:spChg chg="add mod">
          <ac:chgData name="Muhammad Zidan" userId="6025dd5f1b77d774" providerId="LiveId" clId="{AF2E79D7-8BCF-4B7C-9F65-62B3CFCB41D1}" dt="2022-10-05T10:03:08.385" v="2311"/>
          <ac:spMkLst>
            <pc:docMk/>
            <pc:sldMk cId="1351690933" sldId="310"/>
            <ac:spMk id="6" creationId="{ACFF0169-4309-0460-7506-1476D93746DD}"/>
          </ac:spMkLst>
        </pc:spChg>
        <pc:spChg chg="add mod">
          <ac:chgData name="Muhammad Zidan" userId="6025dd5f1b77d774" providerId="LiveId" clId="{AF2E79D7-8BCF-4B7C-9F65-62B3CFCB41D1}" dt="2022-10-05T10:10:13.732" v="2401" actId="13926"/>
          <ac:spMkLst>
            <pc:docMk/>
            <pc:sldMk cId="1351690933" sldId="310"/>
            <ac:spMk id="9" creationId="{9FDB1A3B-706C-63F1-ABF4-9EEE8EC7435B}"/>
          </ac:spMkLst>
        </pc:spChg>
        <pc:graphicFrameChg chg="add mod modGraphic">
          <ac:chgData name="Muhammad Zidan" userId="6025dd5f1b77d774" providerId="LiveId" clId="{AF2E79D7-8BCF-4B7C-9F65-62B3CFCB41D1}" dt="2022-10-05T13:02:30.382" v="3049" actId="207"/>
          <ac:graphicFrameMkLst>
            <pc:docMk/>
            <pc:sldMk cId="1351690933" sldId="310"/>
            <ac:graphicFrameMk id="5" creationId="{D87046BB-3006-316A-05D0-272D48BCE3EF}"/>
          </ac:graphicFrameMkLst>
        </pc:graphicFrameChg>
        <pc:cxnChg chg="add mod">
          <ac:chgData name="Muhammad Zidan" userId="6025dd5f1b77d774" providerId="LiveId" clId="{AF2E79D7-8BCF-4B7C-9F65-62B3CFCB41D1}" dt="2022-10-05T10:08:44.983" v="2392" actId="1036"/>
          <ac:cxnSpMkLst>
            <pc:docMk/>
            <pc:sldMk cId="1351690933" sldId="310"/>
            <ac:cxnSpMk id="8" creationId="{1D8E34AF-D0CD-93B2-6C8F-E243D98D70D4}"/>
          </ac:cxnSpMkLst>
        </pc:cxnChg>
      </pc:sldChg>
      <pc:sldChg chg="addSp modSp new del mod ord">
        <pc:chgData name="Muhammad Zidan" userId="6025dd5f1b77d774" providerId="LiveId" clId="{AF2E79D7-8BCF-4B7C-9F65-62B3CFCB41D1}" dt="2022-10-05T10:00:07.047" v="2251" actId="47"/>
        <pc:sldMkLst>
          <pc:docMk/>
          <pc:sldMk cId="3227398747" sldId="310"/>
        </pc:sldMkLst>
        <pc:spChg chg="add mod">
          <ac:chgData name="Muhammad Zidan" userId="6025dd5f1b77d774" providerId="LiveId" clId="{AF2E79D7-8BCF-4B7C-9F65-62B3CFCB41D1}" dt="2022-10-05T10:00:02.320" v="2249" actId="1076"/>
          <ac:spMkLst>
            <pc:docMk/>
            <pc:sldMk cId="3227398747" sldId="310"/>
            <ac:spMk id="2" creationId="{24BBCD41-532E-D6F7-36AF-52902E733584}"/>
          </ac:spMkLst>
        </pc:spChg>
      </pc:sldChg>
      <pc:sldChg chg="add del">
        <pc:chgData name="Muhammad Zidan" userId="6025dd5f1b77d774" providerId="LiveId" clId="{AF2E79D7-8BCF-4B7C-9F65-62B3CFCB41D1}" dt="2022-10-05T10:00:05.649" v="2250" actId="47"/>
        <pc:sldMkLst>
          <pc:docMk/>
          <pc:sldMk cId="833751491" sldId="311"/>
        </pc:sldMkLst>
      </pc:sldChg>
      <pc:sldChg chg="new del">
        <pc:chgData name="Muhammad Zidan" userId="6025dd5f1b77d774" providerId="LiveId" clId="{AF2E79D7-8BCF-4B7C-9F65-62B3CFCB41D1}" dt="2022-10-05T10:25:57.272" v="2564" actId="47"/>
        <pc:sldMkLst>
          <pc:docMk/>
          <pc:sldMk cId="1372403710" sldId="311"/>
        </pc:sldMkLst>
      </pc:sldChg>
      <pc:sldChg chg="addSp delSp modSp add mod">
        <pc:chgData name="Muhammad Zidan" userId="6025dd5f1b77d774" providerId="LiveId" clId="{AF2E79D7-8BCF-4B7C-9F65-62B3CFCB41D1}" dt="2022-10-05T12:43:54.850" v="2779" actId="20577"/>
        <pc:sldMkLst>
          <pc:docMk/>
          <pc:sldMk cId="3972199727" sldId="312"/>
        </pc:sldMkLst>
        <pc:spChg chg="mod">
          <ac:chgData name="Muhammad Zidan" userId="6025dd5f1b77d774" providerId="LiveId" clId="{AF2E79D7-8BCF-4B7C-9F65-62B3CFCB41D1}" dt="2022-10-05T10:10:52.409" v="2414" actId="14100"/>
          <ac:spMkLst>
            <pc:docMk/>
            <pc:sldMk cId="3972199727" sldId="312"/>
            <ac:spMk id="2" creationId="{3B0EE331-F24D-DF4B-F69F-3D45C515CFB3}"/>
          </ac:spMkLst>
        </pc:spChg>
        <pc:spChg chg="mod">
          <ac:chgData name="Muhammad Zidan" userId="6025dd5f1b77d774" providerId="LiveId" clId="{AF2E79D7-8BCF-4B7C-9F65-62B3CFCB41D1}" dt="2022-10-05T12:43:54.850" v="2779" actId="20577"/>
          <ac:spMkLst>
            <pc:docMk/>
            <pc:sldMk cId="3972199727" sldId="312"/>
            <ac:spMk id="3" creationId="{B15136E5-B718-1A5E-1A56-0C932B122E2D}"/>
          </ac:spMkLst>
        </pc:spChg>
        <pc:spChg chg="mod">
          <ac:chgData name="Muhammad Zidan" userId="6025dd5f1b77d774" providerId="LiveId" clId="{AF2E79D7-8BCF-4B7C-9F65-62B3CFCB41D1}" dt="2022-10-05T12:43:31.307" v="2771" actId="1076"/>
          <ac:spMkLst>
            <pc:docMk/>
            <pc:sldMk cId="3972199727" sldId="312"/>
            <ac:spMk id="4" creationId="{ECE3147A-3142-E8A3-C68F-E77651925B16}"/>
          </ac:spMkLst>
        </pc:spChg>
        <pc:spChg chg="mod">
          <ac:chgData name="Muhammad Zidan" userId="6025dd5f1b77d774" providerId="LiveId" clId="{AF2E79D7-8BCF-4B7C-9F65-62B3CFCB41D1}" dt="2022-10-05T10:13:02.096" v="2439" actId="20577"/>
          <ac:spMkLst>
            <pc:docMk/>
            <pc:sldMk cId="3972199727" sldId="312"/>
            <ac:spMk id="9" creationId="{9FDB1A3B-706C-63F1-ABF4-9EEE8EC7435B}"/>
          </ac:spMkLst>
        </pc:spChg>
        <pc:graphicFrameChg chg="del">
          <ac:chgData name="Muhammad Zidan" userId="6025dd5f1b77d774" providerId="LiveId" clId="{AF2E79D7-8BCF-4B7C-9F65-62B3CFCB41D1}" dt="2022-10-05T10:13:15.287" v="2440" actId="478"/>
          <ac:graphicFrameMkLst>
            <pc:docMk/>
            <pc:sldMk cId="3972199727" sldId="312"/>
            <ac:graphicFrameMk id="5" creationId="{D87046BB-3006-316A-05D0-272D48BCE3EF}"/>
          </ac:graphicFrameMkLst>
        </pc:graphicFrameChg>
        <pc:graphicFrameChg chg="add mod modGraphic">
          <ac:chgData name="Muhammad Zidan" userId="6025dd5f1b77d774" providerId="LiveId" clId="{AF2E79D7-8BCF-4B7C-9F65-62B3CFCB41D1}" dt="2022-10-05T10:20:15.638" v="2557" actId="20577"/>
          <ac:graphicFrameMkLst>
            <pc:docMk/>
            <pc:sldMk cId="3972199727" sldId="312"/>
            <ac:graphicFrameMk id="7" creationId="{83D567DF-5E4E-56BF-70E9-F401AEE9C53E}"/>
          </ac:graphicFrameMkLst>
        </pc:graphicFrameChg>
        <pc:cxnChg chg="mod">
          <ac:chgData name="Muhammad Zidan" userId="6025dd5f1b77d774" providerId="LiveId" clId="{AF2E79D7-8BCF-4B7C-9F65-62B3CFCB41D1}" dt="2022-10-05T10:10:55.396" v="2417" actId="1035"/>
          <ac:cxnSpMkLst>
            <pc:docMk/>
            <pc:sldMk cId="3972199727" sldId="312"/>
            <ac:cxnSpMk id="8" creationId="{1D8E34AF-D0CD-93B2-6C8F-E243D98D70D4}"/>
          </ac:cxnSpMkLst>
        </pc:cxnChg>
      </pc:sldChg>
      <pc:sldChg chg="new del">
        <pc:chgData name="Muhammad Zidan" userId="6025dd5f1b77d774" providerId="LiveId" clId="{AF2E79D7-8BCF-4B7C-9F65-62B3CFCB41D1}" dt="2022-10-05T12:31:41.890" v="2567" actId="47"/>
        <pc:sldMkLst>
          <pc:docMk/>
          <pc:sldMk cId="1713408815" sldId="313"/>
        </pc:sldMkLst>
      </pc:sldChg>
      <pc:sldChg chg="new del">
        <pc:chgData name="Muhammad Zidan" userId="6025dd5f1b77d774" providerId="LiveId" clId="{AF2E79D7-8BCF-4B7C-9F65-62B3CFCB41D1}" dt="2022-10-05T10:21:01.413" v="2559" actId="47"/>
        <pc:sldMkLst>
          <pc:docMk/>
          <pc:sldMk cId="2548239164" sldId="313"/>
        </pc:sldMkLst>
      </pc:sldChg>
      <pc:sldChg chg="addSp delSp modSp add mod">
        <pc:chgData name="Muhammad Zidan" userId="6025dd5f1b77d774" providerId="LiveId" clId="{AF2E79D7-8BCF-4B7C-9F65-62B3CFCB41D1}" dt="2022-10-05T13:05:41.552" v="3080" actId="1036"/>
        <pc:sldMkLst>
          <pc:docMk/>
          <pc:sldMk cId="3924159630" sldId="314"/>
        </pc:sldMkLst>
        <pc:spChg chg="mod">
          <ac:chgData name="Muhammad Zidan" userId="6025dd5f1b77d774" providerId="LiveId" clId="{AF2E79D7-8BCF-4B7C-9F65-62B3CFCB41D1}" dt="2022-10-05T12:32:33.920" v="2604" actId="14100"/>
          <ac:spMkLst>
            <pc:docMk/>
            <pc:sldMk cId="3924159630" sldId="314"/>
            <ac:spMk id="2" creationId="{3B0EE331-F24D-DF4B-F69F-3D45C515CFB3}"/>
          </ac:spMkLst>
        </pc:spChg>
        <pc:spChg chg="mod">
          <ac:chgData name="Muhammad Zidan" userId="6025dd5f1b77d774" providerId="LiveId" clId="{AF2E79D7-8BCF-4B7C-9F65-62B3CFCB41D1}" dt="2022-10-05T12:44:03.732" v="2780" actId="123"/>
          <ac:spMkLst>
            <pc:docMk/>
            <pc:sldMk cId="3924159630" sldId="314"/>
            <ac:spMk id="3" creationId="{B15136E5-B718-1A5E-1A56-0C932B122E2D}"/>
          </ac:spMkLst>
        </pc:spChg>
        <pc:spChg chg="mod">
          <ac:chgData name="Muhammad Zidan" userId="6025dd5f1b77d774" providerId="LiveId" clId="{AF2E79D7-8BCF-4B7C-9F65-62B3CFCB41D1}" dt="2022-10-05T12:39:06.693" v="2701" actId="1036"/>
          <ac:spMkLst>
            <pc:docMk/>
            <pc:sldMk cId="3924159630" sldId="314"/>
            <ac:spMk id="4" creationId="{ECE3147A-3142-E8A3-C68F-E77651925B16}"/>
          </ac:spMkLst>
        </pc:spChg>
        <pc:spChg chg="mod">
          <ac:chgData name="Muhammad Zidan" userId="6025dd5f1b77d774" providerId="LiveId" clId="{AF2E79D7-8BCF-4B7C-9F65-62B3CFCB41D1}" dt="2022-10-05T12:31:44.955" v="2569" actId="20577"/>
          <ac:spMkLst>
            <pc:docMk/>
            <pc:sldMk cId="3924159630" sldId="314"/>
            <ac:spMk id="9" creationId="{9FDB1A3B-706C-63F1-ABF4-9EEE8EC7435B}"/>
          </ac:spMkLst>
        </pc:spChg>
        <pc:spChg chg="add mod">
          <ac:chgData name="Muhammad Zidan" userId="6025dd5f1b77d774" providerId="LiveId" clId="{AF2E79D7-8BCF-4B7C-9F65-62B3CFCB41D1}" dt="2022-10-05T12:35:14.374" v="2646" actId="1076"/>
          <ac:spMkLst>
            <pc:docMk/>
            <pc:sldMk cId="3924159630" sldId="314"/>
            <ac:spMk id="11" creationId="{98FC9BB0-1A11-FA31-637F-7A09C521933B}"/>
          </ac:spMkLst>
        </pc:spChg>
        <pc:spChg chg="add del mod">
          <ac:chgData name="Muhammad Zidan" userId="6025dd5f1b77d774" providerId="LiveId" clId="{AF2E79D7-8BCF-4B7C-9F65-62B3CFCB41D1}" dt="2022-10-05T12:35:39.766" v="2652" actId="478"/>
          <ac:spMkLst>
            <pc:docMk/>
            <pc:sldMk cId="3924159630" sldId="314"/>
            <ac:spMk id="12" creationId="{2A253E49-68EF-A5F0-2A8D-38BF3F5A3D2C}"/>
          </ac:spMkLst>
        </pc:spChg>
        <pc:spChg chg="add mod">
          <ac:chgData name="Muhammad Zidan" userId="6025dd5f1b77d774" providerId="LiveId" clId="{AF2E79D7-8BCF-4B7C-9F65-62B3CFCB41D1}" dt="2022-10-05T12:36:37.433" v="2665" actId="14"/>
          <ac:spMkLst>
            <pc:docMk/>
            <pc:sldMk cId="3924159630" sldId="314"/>
            <ac:spMk id="13" creationId="{756AAC93-BDB5-E95D-968D-429CE730A299}"/>
          </ac:spMkLst>
        </pc:spChg>
        <pc:spChg chg="add mod">
          <ac:chgData name="Muhammad Zidan" userId="6025dd5f1b77d774" providerId="LiveId" clId="{AF2E79D7-8BCF-4B7C-9F65-62B3CFCB41D1}" dt="2022-10-05T12:37:17.583" v="2673" actId="1076"/>
          <ac:spMkLst>
            <pc:docMk/>
            <pc:sldMk cId="3924159630" sldId="314"/>
            <ac:spMk id="14" creationId="{25EF40DE-D42C-CEAE-65EF-E7F194F12A70}"/>
          </ac:spMkLst>
        </pc:spChg>
        <pc:graphicFrameChg chg="del">
          <ac:chgData name="Muhammad Zidan" userId="6025dd5f1b77d774" providerId="LiveId" clId="{AF2E79D7-8BCF-4B7C-9F65-62B3CFCB41D1}" dt="2022-10-05T12:33:39.070" v="2615" actId="478"/>
          <ac:graphicFrameMkLst>
            <pc:docMk/>
            <pc:sldMk cId="3924159630" sldId="314"/>
            <ac:graphicFrameMk id="7" creationId="{83D567DF-5E4E-56BF-70E9-F401AEE9C53E}"/>
          </ac:graphicFrameMkLst>
        </pc:graphicFrameChg>
        <pc:picChg chg="add mod">
          <ac:chgData name="Muhammad Zidan" userId="6025dd5f1b77d774" providerId="LiveId" clId="{AF2E79D7-8BCF-4B7C-9F65-62B3CFCB41D1}" dt="2022-10-05T12:34:46.764" v="2641" actId="1076"/>
          <ac:picMkLst>
            <pc:docMk/>
            <pc:sldMk cId="3924159630" sldId="314"/>
            <ac:picMk id="5" creationId="{E1A0C99E-0799-C542-EDF6-0DD403AB7010}"/>
          </ac:picMkLst>
        </pc:picChg>
        <pc:picChg chg="add mod">
          <ac:chgData name="Muhammad Zidan" userId="6025dd5f1b77d774" providerId="LiveId" clId="{AF2E79D7-8BCF-4B7C-9F65-62B3CFCB41D1}" dt="2022-10-05T12:34:53.642" v="2644" actId="14100"/>
          <ac:picMkLst>
            <pc:docMk/>
            <pc:sldMk cId="3924159630" sldId="314"/>
            <ac:picMk id="10" creationId="{6A80EAAF-610A-A855-0821-729285C0077A}"/>
          </ac:picMkLst>
        </pc:picChg>
        <pc:cxnChg chg="mod">
          <ac:chgData name="Muhammad Zidan" userId="6025dd5f1b77d774" providerId="LiveId" clId="{AF2E79D7-8BCF-4B7C-9F65-62B3CFCB41D1}" dt="2022-10-05T13:05:41.552" v="3080" actId="1036"/>
          <ac:cxnSpMkLst>
            <pc:docMk/>
            <pc:sldMk cId="3924159630" sldId="314"/>
            <ac:cxnSpMk id="8" creationId="{1D8E34AF-D0CD-93B2-6C8F-E243D98D70D4}"/>
          </ac:cxnSpMkLst>
        </pc:cxnChg>
      </pc:sldChg>
      <pc:sldChg chg="addSp delSp modSp add mod ord">
        <pc:chgData name="Muhammad Zidan" userId="6025dd5f1b77d774" providerId="LiveId" clId="{AF2E79D7-8BCF-4B7C-9F65-62B3CFCB41D1}" dt="2022-10-05T12:47:28.081" v="2832" actId="1076"/>
        <pc:sldMkLst>
          <pc:docMk/>
          <pc:sldMk cId="4133777512" sldId="315"/>
        </pc:sldMkLst>
        <pc:spChg chg="mod">
          <ac:chgData name="Muhammad Zidan" userId="6025dd5f1b77d774" providerId="LiveId" clId="{AF2E79D7-8BCF-4B7C-9F65-62B3CFCB41D1}" dt="2022-10-05T12:42:38.864" v="2755" actId="255"/>
          <ac:spMkLst>
            <pc:docMk/>
            <pc:sldMk cId="4133777512" sldId="315"/>
            <ac:spMk id="2" creationId="{3B0EE331-F24D-DF4B-F69F-3D45C515CFB3}"/>
          </ac:spMkLst>
        </pc:spChg>
        <pc:spChg chg="mod">
          <ac:chgData name="Muhammad Zidan" userId="6025dd5f1b77d774" providerId="LiveId" clId="{AF2E79D7-8BCF-4B7C-9F65-62B3CFCB41D1}" dt="2022-10-05T12:44:21.311" v="2786" actId="20577"/>
          <ac:spMkLst>
            <pc:docMk/>
            <pc:sldMk cId="4133777512" sldId="315"/>
            <ac:spMk id="3" creationId="{B15136E5-B718-1A5E-1A56-0C932B122E2D}"/>
          </ac:spMkLst>
        </pc:spChg>
        <pc:spChg chg="mod">
          <ac:chgData name="Muhammad Zidan" userId="6025dd5f1b77d774" providerId="LiveId" clId="{AF2E79D7-8BCF-4B7C-9F65-62B3CFCB41D1}" dt="2022-10-05T12:44:29.288" v="2788" actId="20577"/>
          <ac:spMkLst>
            <pc:docMk/>
            <pc:sldMk cId="4133777512" sldId="315"/>
            <ac:spMk id="9" creationId="{9FDB1A3B-706C-63F1-ABF4-9EEE8EC7435B}"/>
          </ac:spMkLst>
        </pc:spChg>
        <pc:graphicFrameChg chg="add mod modGraphic">
          <ac:chgData name="Muhammad Zidan" userId="6025dd5f1b77d774" providerId="LiveId" clId="{AF2E79D7-8BCF-4B7C-9F65-62B3CFCB41D1}" dt="2022-10-05T12:47:28.081" v="2832" actId="1076"/>
          <ac:graphicFrameMkLst>
            <pc:docMk/>
            <pc:sldMk cId="4133777512" sldId="315"/>
            <ac:graphicFrameMk id="5" creationId="{6A94B52F-D5F3-350D-2DCE-A48126F2A64D}"/>
          </ac:graphicFrameMkLst>
        </pc:graphicFrameChg>
        <pc:graphicFrameChg chg="del">
          <ac:chgData name="Muhammad Zidan" userId="6025dd5f1b77d774" providerId="LiveId" clId="{AF2E79D7-8BCF-4B7C-9F65-62B3CFCB41D1}" dt="2022-10-05T12:38:31.272" v="2693" actId="478"/>
          <ac:graphicFrameMkLst>
            <pc:docMk/>
            <pc:sldMk cId="4133777512" sldId="315"/>
            <ac:graphicFrameMk id="7" creationId="{83D567DF-5E4E-56BF-70E9-F401AEE9C53E}"/>
          </ac:graphicFrameMkLst>
        </pc:graphicFrameChg>
      </pc:sldChg>
      <pc:sldChg chg="addSp delSp modSp add mod">
        <pc:chgData name="Muhammad Zidan" userId="6025dd5f1b77d774" providerId="LiveId" clId="{AF2E79D7-8BCF-4B7C-9F65-62B3CFCB41D1}" dt="2022-10-05T13:05:23.853" v="3077" actId="1036"/>
        <pc:sldMkLst>
          <pc:docMk/>
          <pc:sldMk cId="2913807442" sldId="316"/>
        </pc:sldMkLst>
        <pc:spChg chg="mod">
          <ac:chgData name="Muhammad Zidan" userId="6025dd5f1b77d774" providerId="LiveId" clId="{AF2E79D7-8BCF-4B7C-9F65-62B3CFCB41D1}" dt="2022-10-05T13:05:23.853" v="3077" actId="1036"/>
          <ac:spMkLst>
            <pc:docMk/>
            <pc:sldMk cId="2913807442" sldId="316"/>
            <ac:spMk id="2" creationId="{3B0EE331-F24D-DF4B-F69F-3D45C515CFB3}"/>
          </ac:spMkLst>
        </pc:spChg>
        <pc:spChg chg="mod">
          <ac:chgData name="Muhammad Zidan" userId="6025dd5f1b77d774" providerId="LiveId" clId="{AF2E79D7-8BCF-4B7C-9F65-62B3CFCB41D1}" dt="2022-10-05T12:50:00.230" v="2876" actId="207"/>
          <ac:spMkLst>
            <pc:docMk/>
            <pc:sldMk cId="2913807442" sldId="316"/>
            <ac:spMk id="3" creationId="{B15136E5-B718-1A5E-1A56-0C932B122E2D}"/>
          </ac:spMkLst>
        </pc:spChg>
        <pc:spChg chg="mod">
          <ac:chgData name="Muhammad Zidan" userId="6025dd5f1b77d774" providerId="LiveId" clId="{AF2E79D7-8BCF-4B7C-9F65-62B3CFCB41D1}" dt="2022-10-05T12:50:19.787" v="2879" actId="20577"/>
          <ac:spMkLst>
            <pc:docMk/>
            <pc:sldMk cId="2913807442" sldId="316"/>
            <ac:spMk id="9" creationId="{9FDB1A3B-706C-63F1-ABF4-9EEE8EC7435B}"/>
          </ac:spMkLst>
        </pc:spChg>
        <pc:graphicFrameChg chg="del">
          <ac:chgData name="Muhammad Zidan" userId="6025dd5f1b77d774" providerId="LiveId" clId="{AF2E79D7-8BCF-4B7C-9F65-62B3CFCB41D1}" dt="2022-10-05T12:50:06.443" v="2877" actId="478"/>
          <ac:graphicFrameMkLst>
            <pc:docMk/>
            <pc:sldMk cId="2913807442" sldId="316"/>
            <ac:graphicFrameMk id="5" creationId="{6A94B52F-D5F3-350D-2DCE-A48126F2A64D}"/>
          </ac:graphicFrameMkLst>
        </pc:graphicFrameChg>
        <pc:graphicFrameChg chg="add mod modGraphic">
          <ac:chgData name="Muhammad Zidan" userId="6025dd5f1b77d774" providerId="LiveId" clId="{AF2E79D7-8BCF-4B7C-9F65-62B3CFCB41D1}" dt="2022-10-05T12:53:45.205" v="2925" actId="207"/>
          <ac:graphicFrameMkLst>
            <pc:docMk/>
            <pc:sldMk cId="2913807442" sldId="316"/>
            <ac:graphicFrameMk id="7" creationId="{958FC107-3D48-F934-5FF3-405198F0CD7F}"/>
          </ac:graphicFrameMkLst>
        </pc:graphicFrameChg>
      </pc:sldChg>
      <pc:sldChg chg="addSp delSp modSp add mod">
        <pc:chgData name="Muhammad Zidan" userId="6025dd5f1b77d774" providerId="LiveId" clId="{AF2E79D7-8BCF-4B7C-9F65-62B3CFCB41D1}" dt="2022-10-05T13:05:31.285" v="3079" actId="1035"/>
        <pc:sldMkLst>
          <pc:docMk/>
          <pc:sldMk cId="1555048898" sldId="317"/>
        </pc:sldMkLst>
        <pc:spChg chg="mod">
          <ac:chgData name="Muhammad Zidan" userId="6025dd5f1b77d774" providerId="LiveId" clId="{AF2E79D7-8BCF-4B7C-9F65-62B3CFCB41D1}" dt="2022-10-05T12:55:15.858" v="2936" actId="20577"/>
          <ac:spMkLst>
            <pc:docMk/>
            <pc:sldMk cId="1555048898" sldId="317"/>
            <ac:spMk id="2" creationId="{3B0EE331-F24D-DF4B-F69F-3D45C515CFB3}"/>
          </ac:spMkLst>
        </pc:spChg>
        <pc:spChg chg="mod">
          <ac:chgData name="Muhammad Zidan" userId="6025dd5f1b77d774" providerId="LiveId" clId="{AF2E79D7-8BCF-4B7C-9F65-62B3CFCB41D1}" dt="2022-10-05T12:57:38.102" v="2977" actId="207"/>
          <ac:spMkLst>
            <pc:docMk/>
            <pc:sldMk cId="1555048898" sldId="317"/>
            <ac:spMk id="3" creationId="{B15136E5-B718-1A5E-1A56-0C932B122E2D}"/>
          </ac:spMkLst>
        </pc:spChg>
        <pc:spChg chg="mod">
          <ac:chgData name="Muhammad Zidan" userId="6025dd5f1b77d774" providerId="LiveId" clId="{AF2E79D7-8BCF-4B7C-9F65-62B3CFCB41D1}" dt="2022-10-05T12:55:11.081" v="2928" actId="20577"/>
          <ac:spMkLst>
            <pc:docMk/>
            <pc:sldMk cId="1555048898" sldId="317"/>
            <ac:spMk id="9" creationId="{9FDB1A3B-706C-63F1-ABF4-9EEE8EC7435B}"/>
          </ac:spMkLst>
        </pc:spChg>
        <pc:graphicFrameChg chg="add mod modGraphic">
          <ac:chgData name="Muhammad Zidan" userId="6025dd5f1b77d774" providerId="LiveId" clId="{AF2E79D7-8BCF-4B7C-9F65-62B3CFCB41D1}" dt="2022-10-05T13:00:09.514" v="3020" actId="207"/>
          <ac:graphicFrameMkLst>
            <pc:docMk/>
            <pc:sldMk cId="1555048898" sldId="317"/>
            <ac:graphicFrameMk id="5" creationId="{87024FDE-8C45-A1FD-A902-56F0E1E47591}"/>
          </ac:graphicFrameMkLst>
        </pc:graphicFrameChg>
        <pc:graphicFrameChg chg="del">
          <ac:chgData name="Muhammad Zidan" userId="6025dd5f1b77d774" providerId="LiveId" clId="{AF2E79D7-8BCF-4B7C-9F65-62B3CFCB41D1}" dt="2022-10-05T12:55:31.907" v="2939" actId="478"/>
          <ac:graphicFrameMkLst>
            <pc:docMk/>
            <pc:sldMk cId="1555048898" sldId="317"/>
            <ac:graphicFrameMk id="7" creationId="{958FC107-3D48-F934-5FF3-405198F0CD7F}"/>
          </ac:graphicFrameMkLst>
        </pc:graphicFrameChg>
        <pc:cxnChg chg="mod">
          <ac:chgData name="Muhammad Zidan" userId="6025dd5f1b77d774" providerId="LiveId" clId="{AF2E79D7-8BCF-4B7C-9F65-62B3CFCB41D1}" dt="2022-10-05T13:05:31.285" v="3079" actId="1035"/>
          <ac:cxnSpMkLst>
            <pc:docMk/>
            <pc:sldMk cId="1555048898" sldId="317"/>
            <ac:cxnSpMk id="8" creationId="{1D8E34AF-D0CD-93B2-6C8F-E243D98D70D4}"/>
          </ac:cxnSpMkLst>
        </pc:cxnChg>
      </pc:sldChg>
      <pc:sldChg chg="addSp delSp modSp add mod">
        <pc:chgData name="Muhammad Zidan" userId="6025dd5f1b77d774" providerId="LiveId" clId="{AF2E79D7-8BCF-4B7C-9F65-62B3CFCB41D1}" dt="2022-10-05T13:12:29.293" v="3212" actId="1076"/>
        <pc:sldMkLst>
          <pc:docMk/>
          <pc:sldMk cId="1042125285" sldId="318"/>
        </pc:sldMkLst>
        <pc:spChg chg="mod">
          <ac:chgData name="Muhammad Zidan" userId="6025dd5f1b77d774" providerId="LiveId" clId="{AF2E79D7-8BCF-4B7C-9F65-62B3CFCB41D1}" dt="2022-10-05T13:04:20.137" v="3064" actId="20577"/>
          <ac:spMkLst>
            <pc:docMk/>
            <pc:sldMk cId="1042125285" sldId="318"/>
            <ac:spMk id="2" creationId="{3B0EE331-F24D-DF4B-F69F-3D45C515CFB3}"/>
          </ac:spMkLst>
        </pc:spChg>
        <pc:spChg chg="mod">
          <ac:chgData name="Muhammad Zidan" userId="6025dd5f1b77d774" providerId="LiveId" clId="{AF2E79D7-8BCF-4B7C-9F65-62B3CFCB41D1}" dt="2022-10-05T13:09:42.692" v="3169" actId="20577"/>
          <ac:spMkLst>
            <pc:docMk/>
            <pc:sldMk cId="1042125285" sldId="318"/>
            <ac:spMk id="3" creationId="{B15136E5-B718-1A5E-1A56-0C932B122E2D}"/>
          </ac:spMkLst>
        </pc:spChg>
        <pc:spChg chg="add del">
          <ac:chgData name="Muhammad Zidan" userId="6025dd5f1b77d774" providerId="LiveId" clId="{AF2E79D7-8BCF-4B7C-9F65-62B3CFCB41D1}" dt="2022-10-05T13:04:47.429" v="3069" actId="22"/>
          <ac:spMkLst>
            <pc:docMk/>
            <pc:sldMk cId="1042125285" sldId="318"/>
            <ac:spMk id="10" creationId="{5D9B2EA1-3C7F-75E6-7213-FADB7D1F68C0}"/>
          </ac:spMkLst>
        </pc:spChg>
        <pc:spChg chg="add del">
          <ac:chgData name="Muhammad Zidan" userId="6025dd5f1b77d774" providerId="LiveId" clId="{AF2E79D7-8BCF-4B7C-9F65-62B3CFCB41D1}" dt="2022-10-05T13:04:52.029" v="3071" actId="22"/>
          <ac:spMkLst>
            <pc:docMk/>
            <pc:sldMk cId="1042125285" sldId="318"/>
            <ac:spMk id="12" creationId="{18EF4A93-5382-425D-2643-66703DE5DD4A}"/>
          </ac:spMkLst>
        </pc:spChg>
        <pc:graphicFrameChg chg="del">
          <ac:chgData name="Muhammad Zidan" userId="6025dd5f1b77d774" providerId="LiveId" clId="{AF2E79D7-8BCF-4B7C-9F65-62B3CFCB41D1}" dt="2022-10-05T13:04:40.812" v="3067" actId="478"/>
          <ac:graphicFrameMkLst>
            <pc:docMk/>
            <pc:sldMk cId="1042125285" sldId="318"/>
            <ac:graphicFrameMk id="5" creationId="{87024FDE-8C45-A1FD-A902-56F0E1E47591}"/>
          </ac:graphicFrameMkLst>
        </pc:graphicFrameChg>
        <pc:graphicFrameChg chg="add mod modGraphic">
          <ac:chgData name="Muhammad Zidan" userId="6025dd5f1b77d774" providerId="LiveId" clId="{AF2E79D7-8BCF-4B7C-9F65-62B3CFCB41D1}" dt="2022-10-05T13:12:29.293" v="3212" actId="1076"/>
          <ac:graphicFrameMkLst>
            <pc:docMk/>
            <pc:sldMk cId="1042125285" sldId="318"/>
            <ac:graphicFrameMk id="13" creationId="{5A79E15F-08DB-72CC-D8FB-C51C24413AB1}"/>
          </ac:graphicFrameMkLst>
        </pc:graphicFrameChg>
        <pc:cxnChg chg="mod">
          <ac:chgData name="Muhammad Zidan" userId="6025dd5f1b77d774" providerId="LiveId" clId="{AF2E79D7-8BCF-4B7C-9F65-62B3CFCB41D1}" dt="2022-10-05T13:05:54.152" v="3082" actId="1035"/>
          <ac:cxnSpMkLst>
            <pc:docMk/>
            <pc:sldMk cId="1042125285" sldId="318"/>
            <ac:cxnSpMk id="8" creationId="{1D8E34AF-D0CD-93B2-6C8F-E243D98D70D4}"/>
          </ac:cxnSpMkLst>
        </pc:cxnChg>
      </pc:sldChg>
      <pc:sldChg chg="new del">
        <pc:chgData name="Muhammad Zidan" userId="6025dd5f1b77d774" providerId="LiveId" clId="{AF2E79D7-8BCF-4B7C-9F65-62B3CFCB41D1}" dt="2022-10-05T13:04:10.036" v="3051" actId="47"/>
        <pc:sldMkLst>
          <pc:docMk/>
          <pc:sldMk cId="2984434256" sldId="318"/>
        </pc:sldMkLst>
      </pc:sldChg>
      <pc:sldChg chg="addSp delSp modSp add mod ord">
        <pc:chgData name="Muhammad Zidan" userId="6025dd5f1b77d774" providerId="LiveId" clId="{AF2E79D7-8BCF-4B7C-9F65-62B3CFCB41D1}" dt="2022-10-05T15:38:47.227" v="4334" actId="113"/>
        <pc:sldMkLst>
          <pc:docMk/>
          <pc:sldMk cId="1438461184" sldId="319"/>
        </pc:sldMkLst>
        <pc:spChg chg="mod">
          <ac:chgData name="Muhammad Zidan" userId="6025dd5f1b77d774" providerId="LiveId" clId="{AF2E79D7-8BCF-4B7C-9F65-62B3CFCB41D1}" dt="2022-10-05T15:38:47.227" v="4334" actId="113"/>
          <ac:spMkLst>
            <pc:docMk/>
            <pc:sldMk cId="1438461184" sldId="319"/>
            <ac:spMk id="3" creationId="{00000000-0000-0000-0000-000000000000}"/>
          </ac:spMkLst>
        </pc:spChg>
        <pc:spChg chg="mod">
          <ac:chgData name="Muhammad Zidan" userId="6025dd5f1b77d774" providerId="LiveId" clId="{AF2E79D7-8BCF-4B7C-9F65-62B3CFCB41D1}" dt="2022-10-05T13:18:44.830" v="3297" actId="1076"/>
          <ac:spMkLst>
            <pc:docMk/>
            <pc:sldMk cId="1438461184" sldId="319"/>
            <ac:spMk id="8" creationId="{13A087AC-D565-6770-9E12-DBC95D133A2E}"/>
          </ac:spMkLst>
        </pc:spChg>
        <pc:spChg chg="mod">
          <ac:chgData name="Muhammad Zidan" userId="6025dd5f1b77d774" providerId="LiveId" clId="{AF2E79D7-8BCF-4B7C-9F65-62B3CFCB41D1}" dt="2022-10-05T13:18:34.380" v="3293"/>
          <ac:spMkLst>
            <pc:docMk/>
            <pc:sldMk cId="1438461184" sldId="319"/>
            <ac:spMk id="12" creationId="{DD4DA302-05CE-BB32-40A5-44FD5075A940}"/>
          </ac:spMkLst>
        </pc:spChg>
        <pc:spChg chg="mod">
          <ac:chgData name="Muhammad Zidan" userId="6025dd5f1b77d774" providerId="LiveId" clId="{AF2E79D7-8BCF-4B7C-9F65-62B3CFCB41D1}" dt="2022-10-05T13:19:02.980" v="3299" actId="207"/>
          <ac:spMkLst>
            <pc:docMk/>
            <pc:sldMk cId="1438461184" sldId="319"/>
            <ac:spMk id="13" creationId="{9FA77067-A21F-6532-6E8A-5BC007E77123}"/>
          </ac:spMkLst>
        </pc:spChg>
        <pc:spChg chg="mod">
          <ac:chgData name="Muhammad Zidan" userId="6025dd5f1b77d774" providerId="LiveId" clId="{AF2E79D7-8BCF-4B7C-9F65-62B3CFCB41D1}" dt="2022-10-05T13:18:34.380" v="3293"/>
          <ac:spMkLst>
            <pc:docMk/>
            <pc:sldMk cId="1438461184" sldId="319"/>
            <ac:spMk id="14" creationId="{A6C29163-1B41-188E-4D70-196AF5DDFD94}"/>
          </ac:spMkLst>
        </pc:spChg>
        <pc:spChg chg="add del">
          <ac:chgData name="Muhammad Zidan" userId="6025dd5f1b77d774" providerId="LiveId" clId="{AF2E79D7-8BCF-4B7C-9F65-62B3CFCB41D1}" dt="2022-10-05T13:21:39.254" v="3303" actId="22"/>
          <ac:spMkLst>
            <pc:docMk/>
            <pc:sldMk cId="1438461184" sldId="319"/>
            <ac:spMk id="16" creationId="{3A047075-A896-1006-2E9F-AD6BB65BB393}"/>
          </ac:spMkLst>
        </pc:spChg>
        <pc:spChg chg="mod">
          <ac:chgData name="Muhammad Zidan" userId="6025dd5f1b77d774" providerId="LiveId" clId="{AF2E79D7-8BCF-4B7C-9F65-62B3CFCB41D1}" dt="2022-10-05T13:14:43.729" v="3273" actId="1036"/>
          <ac:spMkLst>
            <pc:docMk/>
            <pc:sldMk cId="1438461184" sldId="319"/>
            <ac:spMk id="18" creationId="{00000000-0000-0000-0000-000000000000}"/>
          </ac:spMkLst>
        </pc:spChg>
        <pc:spChg chg="mod">
          <ac:chgData name="Muhammad Zidan" userId="6025dd5f1b77d774" providerId="LiveId" clId="{AF2E79D7-8BCF-4B7C-9F65-62B3CFCB41D1}" dt="2022-10-05T13:14:48.621" v="3275" actId="1076"/>
          <ac:spMkLst>
            <pc:docMk/>
            <pc:sldMk cId="1438461184" sldId="319"/>
            <ac:spMk id="27" creationId="{00000000-0000-0000-0000-000000000000}"/>
          </ac:spMkLst>
        </pc:spChg>
        <pc:spChg chg="mod">
          <ac:chgData name="Muhammad Zidan" userId="6025dd5f1b77d774" providerId="LiveId" clId="{AF2E79D7-8BCF-4B7C-9F65-62B3CFCB41D1}" dt="2022-10-05T13:15:10.569" v="3281" actId="1037"/>
          <ac:spMkLst>
            <pc:docMk/>
            <pc:sldMk cId="1438461184" sldId="319"/>
            <ac:spMk id="28" creationId="{00000000-0000-0000-0000-000000000000}"/>
          </ac:spMkLst>
        </pc:spChg>
        <pc:grpChg chg="mod">
          <ac:chgData name="Muhammad Zidan" userId="6025dd5f1b77d774" providerId="LiveId" clId="{AF2E79D7-8BCF-4B7C-9F65-62B3CFCB41D1}" dt="2022-10-05T13:14:27.669" v="3237" actId="1076"/>
          <ac:grpSpMkLst>
            <pc:docMk/>
            <pc:sldMk cId="1438461184" sldId="319"/>
            <ac:grpSpMk id="7" creationId="{00000000-0000-0000-0000-000000000000}"/>
          </ac:grpSpMkLst>
        </pc:grpChg>
        <pc:grpChg chg="add del mod ord">
          <ac:chgData name="Muhammad Zidan" userId="6025dd5f1b77d774" providerId="LiveId" clId="{AF2E79D7-8BCF-4B7C-9F65-62B3CFCB41D1}" dt="2022-10-05T13:24:58.836" v="3307" actId="478"/>
          <ac:grpSpMkLst>
            <pc:docMk/>
            <pc:sldMk cId="1438461184" sldId="319"/>
            <ac:grpSpMk id="9" creationId="{2976554B-D79D-52AE-B354-7E3C4AE2A4CB}"/>
          </ac:grpSpMkLst>
        </pc:grpChg>
        <pc:grpChg chg="mod">
          <ac:chgData name="Muhammad Zidan" userId="6025dd5f1b77d774" providerId="LiveId" clId="{AF2E79D7-8BCF-4B7C-9F65-62B3CFCB41D1}" dt="2022-10-05T13:18:34.380" v="3293"/>
          <ac:grpSpMkLst>
            <pc:docMk/>
            <pc:sldMk cId="1438461184" sldId="319"/>
            <ac:grpSpMk id="11" creationId="{573F08D7-697C-83C0-CF37-E5D6ECFC0C7A}"/>
          </ac:grpSpMkLst>
        </pc:grpChg>
        <pc:grpChg chg="mod">
          <ac:chgData name="Muhammad Zidan" userId="6025dd5f1b77d774" providerId="LiveId" clId="{AF2E79D7-8BCF-4B7C-9F65-62B3CFCB41D1}" dt="2022-10-05T13:14:55.275" v="3277" actId="14100"/>
          <ac:grpSpMkLst>
            <pc:docMk/>
            <pc:sldMk cId="1438461184" sldId="319"/>
            <ac:grpSpMk id="17" creationId="{00000000-0000-0000-0000-000000000000}"/>
          </ac:grpSpMkLst>
        </pc:grpChg>
        <pc:grpChg chg="mod">
          <ac:chgData name="Muhammad Zidan" userId="6025dd5f1b77d774" providerId="LiveId" clId="{AF2E79D7-8BCF-4B7C-9F65-62B3CFCB41D1}" dt="2022-10-05T13:15:12.854" v="3284" actId="1037"/>
          <ac:grpSpMkLst>
            <pc:docMk/>
            <pc:sldMk cId="1438461184" sldId="319"/>
            <ac:grpSpMk id="20" creationId="{00000000-0000-0000-0000-000000000000}"/>
          </ac:grpSpMkLst>
        </pc:grpChg>
        <pc:grpChg chg="mod">
          <ac:chgData name="Muhammad Zidan" userId="6025dd5f1b77d774" providerId="LiveId" clId="{AF2E79D7-8BCF-4B7C-9F65-62B3CFCB41D1}" dt="2022-10-05T13:15:23.535" v="3287" actId="1076"/>
          <ac:grpSpMkLst>
            <pc:docMk/>
            <pc:sldMk cId="1438461184" sldId="319"/>
            <ac:grpSpMk id="39" creationId="{00000000-0000-0000-0000-000000000000}"/>
          </ac:grpSpMkLst>
        </pc:grpChg>
        <pc:picChg chg="add del">
          <ac:chgData name="Muhammad Zidan" userId="6025dd5f1b77d774" providerId="LiveId" clId="{AF2E79D7-8BCF-4B7C-9F65-62B3CFCB41D1}" dt="2022-10-05T13:14:06.016" v="3233" actId="478"/>
          <ac:picMkLst>
            <pc:docMk/>
            <pc:sldMk cId="1438461184" sldId="319"/>
            <ac:picMk id="10" creationId="{73736295-B10C-D27F-7EB8-F1BB42427A13}"/>
          </ac:picMkLst>
        </pc:picChg>
        <pc:picChg chg="add del mod">
          <ac:chgData name="Muhammad Zidan" userId="6025dd5f1b77d774" providerId="LiveId" clId="{AF2E79D7-8BCF-4B7C-9F65-62B3CFCB41D1}" dt="2022-10-05T13:24:37.823" v="3305"/>
          <ac:picMkLst>
            <pc:docMk/>
            <pc:sldMk cId="1438461184" sldId="319"/>
            <ac:picMk id="33" creationId="{4049472E-5AF3-B711-FD88-0E12DE8B541F}"/>
          </ac:picMkLst>
        </pc:picChg>
        <pc:picChg chg="add del mod">
          <ac:chgData name="Muhammad Zidan" userId="6025dd5f1b77d774" providerId="LiveId" clId="{AF2E79D7-8BCF-4B7C-9F65-62B3CFCB41D1}" dt="2022-10-05T13:25:28.075" v="3317" actId="478"/>
          <ac:picMkLst>
            <pc:docMk/>
            <pc:sldMk cId="1438461184" sldId="319"/>
            <ac:picMk id="35" creationId="{A8512741-11E2-4216-0C65-CE863972811F}"/>
          </ac:picMkLst>
        </pc:picChg>
        <pc:picChg chg="add mod">
          <ac:chgData name="Muhammad Zidan" userId="6025dd5f1b77d774" providerId="LiveId" clId="{AF2E79D7-8BCF-4B7C-9F65-62B3CFCB41D1}" dt="2022-10-05T13:26:37.903" v="3331" actId="1076"/>
          <ac:picMkLst>
            <pc:docMk/>
            <pc:sldMk cId="1438461184" sldId="319"/>
            <ac:picMk id="46" creationId="{35CC7E73-2BCB-FBDA-967A-9BAFE67FB2AF}"/>
          </ac:picMkLst>
        </pc:picChg>
        <pc:picChg chg="mod">
          <ac:chgData name="Muhammad Zidan" userId="6025dd5f1b77d774" providerId="LiveId" clId="{AF2E79D7-8BCF-4B7C-9F65-62B3CFCB41D1}" dt="2022-10-05T13:15:18.293" v="3286" actId="1076"/>
          <ac:picMkLst>
            <pc:docMk/>
            <pc:sldMk cId="1438461184" sldId="319"/>
            <ac:picMk id="3074" creationId="{38145CE8-1F5B-FF61-A30F-6296E82A0368}"/>
          </ac:picMkLst>
        </pc:picChg>
      </pc:sldChg>
      <pc:sldChg chg="new del">
        <pc:chgData name="Muhammad Zidan" userId="6025dd5f1b77d774" providerId="LiveId" clId="{AF2E79D7-8BCF-4B7C-9F65-62B3CFCB41D1}" dt="2022-10-05T13:46:17.984" v="3337" actId="47"/>
        <pc:sldMkLst>
          <pc:docMk/>
          <pc:sldMk cId="105832825" sldId="320"/>
        </pc:sldMkLst>
      </pc:sldChg>
      <pc:sldChg chg="addSp delSp modSp new mod modClrScheme chgLayout">
        <pc:chgData name="Muhammad Zidan" userId="6025dd5f1b77d774" providerId="LiveId" clId="{AF2E79D7-8BCF-4B7C-9F65-62B3CFCB41D1}" dt="2022-10-05T14:13:00.069" v="3754" actId="207"/>
        <pc:sldMkLst>
          <pc:docMk/>
          <pc:sldMk cId="3228909211" sldId="320"/>
        </pc:sldMkLst>
        <pc:spChg chg="add del mod">
          <ac:chgData name="Muhammad Zidan" userId="6025dd5f1b77d774" providerId="LiveId" clId="{AF2E79D7-8BCF-4B7C-9F65-62B3CFCB41D1}" dt="2022-10-05T13:46:33.254" v="3340" actId="700"/>
          <ac:spMkLst>
            <pc:docMk/>
            <pc:sldMk cId="3228909211" sldId="320"/>
            <ac:spMk id="2" creationId="{3121AB26-0CB9-3053-8C04-FD907B93C5B0}"/>
          </ac:spMkLst>
        </pc:spChg>
        <pc:spChg chg="add mod">
          <ac:chgData name="Muhammad Zidan" userId="6025dd5f1b77d774" providerId="LiveId" clId="{AF2E79D7-8BCF-4B7C-9F65-62B3CFCB41D1}" dt="2022-10-05T13:47:04.095" v="3357" actId="114"/>
          <ac:spMkLst>
            <pc:docMk/>
            <pc:sldMk cId="3228909211" sldId="320"/>
            <ac:spMk id="3" creationId="{B103E149-DD43-4D15-6C6D-FC44B3D524B3}"/>
          </ac:spMkLst>
        </pc:spChg>
        <pc:spChg chg="add mod">
          <ac:chgData name="Muhammad Zidan" userId="6025dd5f1b77d774" providerId="LiveId" clId="{AF2E79D7-8BCF-4B7C-9F65-62B3CFCB41D1}" dt="2022-10-05T14:09:28.164" v="3695" actId="1076"/>
          <ac:spMkLst>
            <pc:docMk/>
            <pc:sldMk cId="3228909211" sldId="320"/>
            <ac:spMk id="6" creationId="{AAE64EE7-E169-16B8-CAEF-86D9D42233D1}"/>
          </ac:spMkLst>
        </pc:spChg>
        <pc:spChg chg="add mod">
          <ac:chgData name="Muhammad Zidan" userId="6025dd5f1b77d774" providerId="LiveId" clId="{AF2E79D7-8BCF-4B7C-9F65-62B3CFCB41D1}" dt="2022-10-05T14:13:00.069" v="3754" actId="207"/>
          <ac:spMkLst>
            <pc:docMk/>
            <pc:sldMk cId="3228909211" sldId="320"/>
            <ac:spMk id="8" creationId="{28955E5A-9079-917B-085E-F525BCEF718D}"/>
          </ac:spMkLst>
        </pc:spChg>
      </pc:sldChg>
      <pc:sldChg chg="addSp delSp modSp new mod">
        <pc:chgData name="Muhammad Zidan" userId="6025dd5f1b77d774" providerId="LiveId" clId="{AF2E79D7-8BCF-4B7C-9F65-62B3CFCB41D1}" dt="2022-10-05T14:14:25.441" v="3781" actId="20577"/>
        <pc:sldMkLst>
          <pc:docMk/>
          <pc:sldMk cId="3241312844" sldId="321"/>
        </pc:sldMkLst>
        <pc:spChg chg="mod">
          <ac:chgData name="Muhammad Zidan" userId="6025dd5f1b77d774" providerId="LiveId" clId="{AF2E79D7-8BCF-4B7C-9F65-62B3CFCB41D1}" dt="2022-10-05T13:58:18.843" v="3610" actId="113"/>
          <ac:spMkLst>
            <pc:docMk/>
            <pc:sldMk cId="3241312844" sldId="321"/>
            <ac:spMk id="2" creationId="{8AB20F96-399A-EA95-230A-83FC9E9608F0}"/>
          </ac:spMkLst>
        </pc:spChg>
        <pc:spChg chg="mod">
          <ac:chgData name="Muhammad Zidan" userId="6025dd5f1b77d774" providerId="LiveId" clId="{AF2E79D7-8BCF-4B7C-9F65-62B3CFCB41D1}" dt="2022-10-05T13:58:22.760" v="3611" actId="1035"/>
          <ac:spMkLst>
            <pc:docMk/>
            <pc:sldMk cId="3241312844" sldId="321"/>
            <ac:spMk id="3" creationId="{EFAE1FB0-1B55-1D79-55A0-616D166F9442}"/>
          </ac:spMkLst>
        </pc:spChg>
        <pc:spChg chg="add mod">
          <ac:chgData name="Muhammad Zidan" userId="6025dd5f1b77d774" providerId="LiveId" clId="{AF2E79D7-8BCF-4B7C-9F65-62B3CFCB41D1}" dt="2022-10-05T14:14:25.441" v="3781" actId="20577"/>
          <ac:spMkLst>
            <pc:docMk/>
            <pc:sldMk cId="3241312844" sldId="321"/>
            <ac:spMk id="5" creationId="{D1F561CE-1809-3B3E-61CE-8F305D62BFE4}"/>
          </ac:spMkLst>
        </pc:spChg>
        <pc:spChg chg="add del mod">
          <ac:chgData name="Muhammad Zidan" userId="6025dd5f1b77d774" providerId="LiveId" clId="{AF2E79D7-8BCF-4B7C-9F65-62B3CFCB41D1}" dt="2022-10-05T13:59:52.053" v="3622"/>
          <ac:spMkLst>
            <pc:docMk/>
            <pc:sldMk cId="3241312844" sldId="321"/>
            <ac:spMk id="9" creationId="{98C443A2-0191-55C0-B892-EEBCFC357410}"/>
          </ac:spMkLst>
        </pc:spChg>
        <pc:spChg chg="add mod">
          <ac:chgData name="Muhammad Zidan" userId="6025dd5f1b77d774" providerId="LiveId" clId="{AF2E79D7-8BCF-4B7C-9F65-62B3CFCB41D1}" dt="2022-10-05T14:06:43.643" v="3661"/>
          <ac:spMkLst>
            <pc:docMk/>
            <pc:sldMk cId="3241312844" sldId="321"/>
            <ac:spMk id="10" creationId="{9AC018C9-F5B6-E63C-F4CE-7D719A844879}"/>
          </ac:spMkLst>
        </pc:spChg>
        <pc:picChg chg="add mod ord modCrop">
          <ac:chgData name="Muhammad Zidan" userId="6025dd5f1b77d774" providerId="LiveId" clId="{AF2E79D7-8BCF-4B7C-9F65-62B3CFCB41D1}" dt="2022-10-05T14:07:54.425" v="3681" actId="1037"/>
          <ac:picMkLst>
            <pc:docMk/>
            <pc:sldMk cId="3241312844" sldId="321"/>
            <ac:picMk id="6" creationId="{BA58F21F-37E9-AB94-AA71-1227146E6192}"/>
          </ac:picMkLst>
        </pc:picChg>
        <pc:picChg chg="add mod ord modCrop">
          <ac:chgData name="Muhammad Zidan" userId="6025dd5f1b77d774" providerId="LiveId" clId="{AF2E79D7-8BCF-4B7C-9F65-62B3CFCB41D1}" dt="2022-10-05T14:07:44.430" v="3677" actId="1036"/>
          <ac:picMkLst>
            <pc:docMk/>
            <pc:sldMk cId="3241312844" sldId="321"/>
            <ac:picMk id="7" creationId="{BED36626-111F-8193-F5AD-5E9084CB5625}"/>
          </ac:picMkLst>
        </pc:picChg>
        <pc:picChg chg="add mod modCrop">
          <ac:chgData name="Muhammad Zidan" userId="6025dd5f1b77d774" providerId="LiveId" clId="{AF2E79D7-8BCF-4B7C-9F65-62B3CFCB41D1}" dt="2022-10-05T14:07:46.102" v="3679" actId="1036"/>
          <ac:picMkLst>
            <pc:docMk/>
            <pc:sldMk cId="3241312844" sldId="321"/>
            <ac:picMk id="8" creationId="{2630BF43-EA78-0D17-E0E5-B8023EC97C63}"/>
          </ac:picMkLst>
        </pc:picChg>
      </pc:sldChg>
      <pc:sldChg chg="addSp delSp modSp new mod">
        <pc:chgData name="Muhammad Zidan" userId="6025dd5f1b77d774" providerId="LiveId" clId="{AF2E79D7-8BCF-4B7C-9F65-62B3CFCB41D1}" dt="2022-10-05T15:41:46.835" v="4340" actId="255"/>
        <pc:sldMkLst>
          <pc:docMk/>
          <pc:sldMk cId="430776824" sldId="322"/>
        </pc:sldMkLst>
        <pc:spChg chg="mod">
          <ac:chgData name="Muhammad Zidan" userId="6025dd5f1b77d774" providerId="LiveId" clId="{AF2E79D7-8BCF-4B7C-9F65-62B3CFCB41D1}" dt="2022-10-05T14:12:16.691" v="3749" actId="1076"/>
          <ac:spMkLst>
            <pc:docMk/>
            <pc:sldMk cId="430776824" sldId="322"/>
            <ac:spMk id="2" creationId="{58346BFC-EB64-C3D6-4544-96D461AE7E83}"/>
          </ac:spMkLst>
        </pc:spChg>
        <pc:spChg chg="del mod">
          <ac:chgData name="Muhammad Zidan" userId="6025dd5f1b77d774" providerId="LiveId" clId="{AF2E79D7-8BCF-4B7C-9F65-62B3CFCB41D1}" dt="2022-10-05T14:12:01.008" v="3745" actId="478"/>
          <ac:spMkLst>
            <pc:docMk/>
            <pc:sldMk cId="430776824" sldId="322"/>
            <ac:spMk id="3" creationId="{1E569C54-6C31-0AA5-168C-6A5A29541C03}"/>
          </ac:spMkLst>
        </pc:spChg>
        <pc:spChg chg="add mod">
          <ac:chgData name="Muhammad Zidan" userId="6025dd5f1b77d774" providerId="LiveId" clId="{AF2E79D7-8BCF-4B7C-9F65-62B3CFCB41D1}" dt="2022-10-05T15:41:46.835" v="4340" actId="255"/>
          <ac:spMkLst>
            <pc:docMk/>
            <pc:sldMk cId="430776824" sldId="322"/>
            <ac:spMk id="5" creationId="{481755AB-F14D-BC6F-1F6C-B83D8174D267}"/>
          </ac:spMkLst>
        </pc:spChg>
        <pc:spChg chg="add del mod">
          <ac:chgData name="Muhammad Zidan" userId="6025dd5f1b77d774" providerId="LiveId" clId="{AF2E79D7-8BCF-4B7C-9F65-62B3CFCB41D1}" dt="2022-10-05T14:10:34.697" v="3710" actId="478"/>
          <ac:spMkLst>
            <pc:docMk/>
            <pc:sldMk cId="430776824" sldId="322"/>
            <ac:spMk id="7" creationId="{41CB138E-D451-C6C0-87AA-3619AF3971FC}"/>
          </ac:spMkLst>
        </pc:spChg>
        <pc:spChg chg="add del mod">
          <ac:chgData name="Muhammad Zidan" userId="6025dd5f1b77d774" providerId="LiveId" clId="{AF2E79D7-8BCF-4B7C-9F65-62B3CFCB41D1}" dt="2022-10-05T14:12:06.545" v="3746" actId="478"/>
          <ac:spMkLst>
            <pc:docMk/>
            <pc:sldMk cId="430776824" sldId="322"/>
            <ac:spMk id="9" creationId="{1C323148-AFC4-775E-92FD-03F91DF60E3A}"/>
          </ac:spMkLst>
        </pc:spChg>
        <pc:spChg chg="add mod">
          <ac:chgData name="Muhammad Zidan" userId="6025dd5f1b77d774" providerId="LiveId" clId="{AF2E79D7-8BCF-4B7C-9F65-62B3CFCB41D1}" dt="2022-10-05T14:12:11.194" v="3747"/>
          <ac:spMkLst>
            <pc:docMk/>
            <pc:sldMk cId="430776824" sldId="322"/>
            <ac:spMk id="10" creationId="{11D833B8-11BE-2A31-89C3-034EFBC13F7B}"/>
          </ac:spMkLst>
        </pc:spChg>
      </pc:sldChg>
      <pc:sldChg chg="new del">
        <pc:chgData name="Muhammad Zidan" userId="6025dd5f1b77d774" providerId="LiveId" clId="{AF2E79D7-8BCF-4B7C-9F65-62B3CFCB41D1}" dt="2022-10-05T14:15:48.169" v="3783" actId="47"/>
        <pc:sldMkLst>
          <pc:docMk/>
          <pc:sldMk cId="713947675" sldId="323"/>
        </pc:sldMkLst>
      </pc:sldChg>
      <pc:sldChg chg="addSp delSp modSp add mod ord">
        <pc:chgData name="Muhammad Zidan" userId="6025dd5f1b77d774" providerId="LiveId" clId="{AF2E79D7-8BCF-4B7C-9F65-62B3CFCB41D1}" dt="2022-10-05T15:38:55.821" v="4336" actId="2711"/>
        <pc:sldMkLst>
          <pc:docMk/>
          <pc:sldMk cId="3786868480" sldId="323"/>
        </pc:sldMkLst>
        <pc:spChg chg="mod">
          <ac:chgData name="Muhammad Zidan" userId="6025dd5f1b77d774" providerId="LiveId" clId="{AF2E79D7-8BCF-4B7C-9F65-62B3CFCB41D1}" dt="2022-10-05T15:38:55.821" v="4336" actId="2711"/>
          <ac:spMkLst>
            <pc:docMk/>
            <pc:sldMk cId="3786868480" sldId="323"/>
            <ac:spMk id="3" creationId="{00000000-0000-0000-0000-000000000000}"/>
          </ac:spMkLst>
        </pc:spChg>
        <pc:spChg chg="add del mod">
          <ac:chgData name="Muhammad Zidan" userId="6025dd5f1b77d774" providerId="LiveId" clId="{AF2E79D7-8BCF-4B7C-9F65-62B3CFCB41D1}" dt="2022-10-05T15:08:19.444" v="3915" actId="478"/>
          <ac:spMkLst>
            <pc:docMk/>
            <pc:sldMk cId="3786868480" sldId="323"/>
            <ac:spMk id="13" creationId="{899D8CB0-6AEE-00EC-CCFF-82D57EA9578C}"/>
          </ac:spMkLst>
        </pc:spChg>
        <pc:spChg chg="mod">
          <ac:chgData name="Muhammad Zidan" userId="6025dd5f1b77d774" providerId="LiveId" clId="{AF2E79D7-8BCF-4B7C-9F65-62B3CFCB41D1}" dt="2022-10-05T14:16:35.800" v="3796" actId="1076"/>
          <ac:spMkLst>
            <pc:docMk/>
            <pc:sldMk cId="3786868480" sldId="323"/>
            <ac:spMk id="28" creationId="{00000000-0000-0000-0000-000000000000}"/>
          </ac:spMkLst>
        </pc:spChg>
        <pc:grpChg chg="mod">
          <ac:chgData name="Muhammad Zidan" userId="6025dd5f1b77d774" providerId="LiveId" clId="{AF2E79D7-8BCF-4B7C-9F65-62B3CFCB41D1}" dt="2022-10-05T14:16:31.385" v="3795" actId="1076"/>
          <ac:grpSpMkLst>
            <pc:docMk/>
            <pc:sldMk cId="3786868480" sldId="323"/>
            <ac:grpSpMk id="20" creationId="{00000000-0000-0000-0000-000000000000}"/>
          </ac:grpSpMkLst>
        </pc:grpChg>
        <pc:grpChg chg="mod">
          <ac:chgData name="Muhammad Zidan" userId="6025dd5f1b77d774" providerId="LiveId" clId="{AF2E79D7-8BCF-4B7C-9F65-62B3CFCB41D1}" dt="2022-10-05T14:16:48.122" v="3798" actId="1076"/>
          <ac:grpSpMkLst>
            <pc:docMk/>
            <pc:sldMk cId="3786868480" sldId="323"/>
            <ac:grpSpMk id="23" creationId="{00000000-0000-0000-0000-000000000000}"/>
          </ac:grpSpMkLst>
        </pc:grpChg>
        <pc:grpChg chg="mod">
          <ac:chgData name="Muhammad Zidan" userId="6025dd5f1b77d774" providerId="LiveId" clId="{AF2E79D7-8BCF-4B7C-9F65-62B3CFCB41D1}" dt="2022-10-05T14:16:26.190" v="3794" actId="1076"/>
          <ac:grpSpMkLst>
            <pc:docMk/>
            <pc:sldMk cId="3786868480" sldId="323"/>
            <ac:grpSpMk id="36" creationId="{00000000-0000-0000-0000-000000000000}"/>
          </ac:grpSpMkLst>
        </pc:grpChg>
        <pc:grpChg chg="mod">
          <ac:chgData name="Muhammad Zidan" userId="6025dd5f1b77d774" providerId="LiveId" clId="{AF2E79D7-8BCF-4B7C-9F65-62B3CFCB41D1}" dt="2022-10-05T14:16:59.915" v="3800" actId="1076"/>
          <ac:grpSpMkLst>
            <pc:docMk/>
            <pc:sldMk cId="3786868480" sldId="323"/>
            <ac:grpSpMk id="39" creationId="{00000000-0000-0000-0000-000000000000}"/>
          </ac:grpSpMkLst>
        </pc:grpChg>
        <pc:grpChg chg="mod">
          <ac:chgData name="Muhammad Zidan" userId="6025dd5f1b77d774" providerId="LiveId" clId="{AF2E79D7-8BCF-4B7C-9F65-62B3CFCB41D1}" dt="2022-10-05T14:17:03.964" v="3801" actId="1076"/>
          <ac:grpSpMkLst>
            <pc:docMk/>
            <pc:sldMk cId="3786868480" sldId="323"/>
            <ac:grpSpMk id="42" creationId="{00000000-0000-0000-0000-000000000000}"/>
          </ac:grpSpMkLst>
        </pc:grpChg>
        <pc:picChg chg="add del mod">
          <ac:chgData name="Muhammad Zidan" userId="6025dd5f1b77d774" providerId="LiveId" clId="{AF2E79D7-8BCF-4B7C-9F65-62B3CFCB41D1}" dt="2022-10-05T14:19:15.047" v="3809" actId="478"/>
          <ac:picMkLst>
            <pc:docMk/>
            <pc:sldMk cId="3786868480" sldId="323"/>
            <ac:picMk id="10" creationId="{19443C8E-011D-4531-7EFC-D22747B7BBB7}"/>
          </ac:picMkLst>
        </pc:picChg>
        <pc:picChg chg="add del mod modCrop">
          <ac:chgData name="Muhammad Zidan" userId="6025dd5f1b77d774" providerId="LiveId" clId="{AF2E79D7-8BCF-4B7C-9F65-62B3CFCB41D1}" dt="2022-10-05T15:08:01.231" v="3905" actId="478"/>
          <ac:picMkLst>
            <pc:docMk/>
            <pc:sldMk cId="3786868480" sldId="323"/>
            <ac:picMk id="12" creationId="{A9A2A26E-2E45-9EAF-4F81-1A77434629E3}"/>
          </ac:picMkLst>
        </pc:picChg>
        <pc:picChg chg="del">
          <ac:chgData name="Muhammad Zidan" userId="6025dd5f1b77d774" providerId="LiveId" clId="{AF2E79D7-8BCF-4B7C-9F65-62B3CFCB41D1}" dt="2022-10-05T14:15:58.146" v="3787" actId="478"/>
          <ac:picMkLst>
            <pc:docMk/>
            <pc:sldMk cId="3786868480" sldId="323"/>
            <ac:picMk id="46" creationId="{35CC7E73-2BCB-FBDA-967A-9BAFE67FB2AF}"/>
          </ac:picMkLst>
        </pc:picChg>
        <pc:picChg chg="mod">
          <ac:chgData name="Muhammad Zidan" userId="6025dd5f1b77d774" providerId="LiveId" clId="{AF2E79D7-8BCF-4B7C-9F65-62B3CFCB41D1}" dt="2022-10-05T14:17:10.228" v="3803" actId="1076"/>
          <ac:picMkLst>
            <pc:docMk/>
            <pc:sldMk cId="3786868480" sldId="323"/>
            <ac:picMk id="3074" creationId="{38145CE8-1F5B-FF61-A30F-6296E82A0368}"/>
          </ac:picMkLst>
        </pc:picChg>
      </pc:sldChg>
      <pc:sldChg chg="addSp delSp modSp new mod modClrScheme chgLayout">
        <pc:chgData name="Muhammad Zidan" userId="6025dd5f1b77d774" providerId="LiveId" clId="{AF2E79D7-8BCF-4B7C-9F65-62B3CFCB41D1}" dt="2022-10-05T15:45:38.996" v="4402" actId="1076"/>
        <pc:sldMkLst>
          <pc:docMk/>
          <pc:sldMk cId="478756588" sldId="324"/>
        </pc:sldMkLst>
        <pc:spChg chg="add mod">
          <ac:chgData name="Muhammad Zidan" userId="6025dd5f1b77d774" providerId="LiveId" clId="{AF2E79D7-8BCF-4B7C-9F65-62B3CFCB41D1}" dt="2022-10-05T15:45:38.996" v="4402" actId="1076"/>
          <ac:spMkLst>
            <pc:docMk/>
            <pc:sldMk cId="478756588" sldId="324"/>
            <ac:spMk id="3" creationId="{24B2F120-1277-52E3-A577-FDE920E1607B}"/>
          </ac:spMkLst>
        </pc:spChg>
        <pc:spChg chg="add del mod ord">
          <ac:chgData name="Muhammad Zidan" userId="6025dd5f1b77d774" providerId="LiveId" clId="{AF2E79D7-8BCF-4B7C-9F65-62B3CFCB41D1}" dt="2022-10-05T14:45:00.276" v="3830" actId="26606"/>
          <ac:spMkLst>
            <pc:docMk/>
            <pc:sldMk cId="478756588" sldId="324"/>
            <ac:spMk id="4" creationId="{8421BBF5-C76B-9BD0-76B7-D259AA5BDA7E}"/>
          </ac:spMkLst>
        </pc:spChg>
        <pc:spChg chg="add del mod ord">
          <ac:chgData name="Muhammad Zidan" userId="6025dd5f1b77d774" providerId="LiveId" clId="{AF2E79D7-8BCF-4B7C-9F65-62B3CFCB41D1}" dt="2022-10-05T14:45:00.276" v="3830" actId="26606"/>
          <ac:spMkLst>
            <pc:docMk/>
            <pc:sldMk cId="478756588" sldId="324"/>
            <ac:spMk id="5" creationId="{B715A172-3A8F-D809-5894-158087785E83}"/>
          </ac:spMkLst>
        </pc:spChg>
        <pc:spChg chg="add mod">
          <ac:chgData name="Muhammad Zidan" userId="6025dd5f1b77d774" providerId="LiveId" clId="{AF2E79D7-8BCF-4B7C-9F65-62B3CFCB41D1}" dt="2022-10-05T15:29:25.661" v="4056" actId="20577"/>
          <ac:spMkLst>
            <pc:docMk/>
            <pc:sldMk cId="478756588" sldId="324"/>
            <ac:spMk id="6" creationId="{98CEB0D0-EC7E-40F8-DD90-195D1DCFF9BE}"/>
          </ac:spMkLst>
        </pc:spChg>
        <pc:spChg chg="add mod">
          <ac:chgData name="Muhammad Zidan" userId="6025dd5f1b77d774" providerId="LiveId" clId="{AF2E79D7-8BCF-4B7C-9F65-62B3CFCB41D1}" dt="2022-10-05T15:36:00.567" v="4315" actId="113"/>
          <ac:spMkLst>
            <pc:docMk/>
            <pc:sldMk cId="478756588" sldId="324"/>
            <ac:spMk id="10" creationId="{42F1B66C-0641-B11F-D9D8-24CE73CAB02F}"/>
          </ac:spMkLst>
        </pc:spChg>
      </pc:sldChg>
      <pc:sldChg chg="addSp modSp new mod">
        <pc:chgData name="Muhammad Zidan" userId="6025dd5f1b77d774" providerId="LiveId" clId="{AF2E79D7-8BCF-4B7C-9F65-62B3CFCB41D1}" dt="2022-10-05T15:45:34.020" v="4401" actId="1076"/>
        <pc:sldMkLst>
          <pc:docMk/>
          <pc:sldMk cId="3357494059" sldId="325"/>
        </pc:sldMkLst>
        <pc:spChg chg="mod">
          <ac:chgData name="Muhammad Zidan" userId="6025dd5f1b77d774" providerId="LiveId" clId="{AF2E79D7-8BCF-4B7C-9F65-62B3CFCB41D1}" dt="2022-10-05T15:35:57.206" v="4314" actId="113"/>
          <ac:spMkLst>
            <pc:docMk/>
            <pc:sldMk cId="3357494059" sldId="325"/>
            <ac:spMk id="2" creationId="{3B5AD076-5688-758F-7127-49F4D6272115}"/>
          </ac:spMkLst>
        </pc:spChg>
        <pc:spChg chg="mod">
          <ac:chgData name="Muhammad Zidan" userId="6025dd5f1b77d774" providerId="LiveId" clId="{AF2E79D7-8BCF-4B7C-9F65-62B3CFCB41D1}" dt="2022-10-05T15:45:34.020" v="4401" actId="1076"/>
          <ac:spMkLst>
            <pc:docMk/>
            <pc:sldMk cId="3357494059" sldId="325"/>
            <ac:spMk id="3" creationId="{54C6FC27-FFF8-454A-EBED-28DAD7F15F6C}"/>
          </ac:spMkLst>
        </pc:spChg>
        <pc:spChg chg="add mod">
          <ac:chgData name="Muhammad Zidan" userId="6025dd5f1b77d774" providerId="LiveId" clId="{AF2E79D7-8BCF-4B7C-9F65-62B3CFCB41D1}" dt="2022-10-05T15:29:31.767" v="4057"/>
          <ac:spMkLst>
            <pc:docMk/>
            <pc:sldMk cId="3357494059" sldId="325"/>
            <ac:spMk id="5" creationId="{01BA65B2-1515-C1FB-9B66-574F6D41DB57}"/>
          </ac:spMkLst>
        </pc:spChg>
        <pc:graphicFrameChg chg="add mod modGraphic">
          <ac:chgData name="Muhammad Zidan" userId="6025dd5f1b77d774" providerId="LiveId" clId="{AF2E79D7-8BCF-4B7C-9F65-62B3CFCB41D1}" dt="2022-10-05T15:28:39.067" v="4018" actId="1076"/>
          <ac:graphicFrameMkLst>
            <pc:docMk/>
            <pc:sldMk cId="3357494059" sldId="325"/>
            <ac:graphicFrameMk id="4" creationId="{92928FD0-09A1-DE57-E458-F24B1CB9C259}"/>
          </ac:graphicFrameMkLst>
        </pc:graphicFrameChg>
      </pc:sldChg>
      <pc:sldChg chg="addSp modSp new mod">
        <pc:chgData name="Muhammad Zidan" userId="6025dd5f1b77d774" providerId="LiveId" clId="{AF2E79D7-8BCF-4B7C-9F65-62B3CFCB41D1}" dt="2022-10-05T15:45:57.108" v="4404" actId="207"/>
        <pc:sldMkLst>
          <pc:docMk/>
          <pc:sldMk cId="2564910801" sldId="326"/>
        </pc:sldMkLst>
        <pc:spChg chg="mod">
          <ac:chgData name="Muhammad Zidan" userId="6025dd5f1b77d774" providerId="LiveId" clId="{AF2E79D7-8BCF-4B7C-9F65-62B3CFCB41D1}" dt="2022-10-05T15:45:57.108" v="4404" actId="207"/>
          <ac:spMkLst>
            <pc:docMk/>
            <pc:sldMk cId="2564910801" sldId="326"/>
            <ac:spMk id="2" creationId="{C9795B75-810B-ECA3-C448-A182ABDD83DE}"/>
          </ac:spMkLst>
        </pc:spChg>
        <pc:spChg chg="mod">
          <ac:chgData name="Muhammad Zidan" userId="6025dd5f1b77d774" providerId="LiveId" clId="{AF2E79D7-8BCF-4B7C-9F65-62B3CFCB41D1}" dt="2022-10-05T15:45:52.969" v="4403" actId="207"/>
          <ac:spMkLst>
            <pc:docMk/>
            <pc:sldMk cId="2564910801" sldId="326"/>
            <ac:spMk id="3" creationId="{4720AEC7-B160-EAD3-24F2-48034AA04E74}"/>
          </ac:spMkLst>
        </pc:spChg>
        <pc:spChg chg="add mod">
          <ac:chgData name="Muhammad Zidan" userId="6025dd5f1b77d774" providerId="LiveId" clId="{AF2E79D7-8BCF-4B7C-9F65-62B3CFCB41D1}" dt="2022-10-05T15:33:11.182" v="4297" actId="255"/>
          <ac:spMkLst>
            <pc:docMk/>
            <pc:sldMk cId="2564910801" sldId="326"/>
            <ac:spMk id="4" creationId="{3EDB2247-E9CF-FE72-40D6-EF2399F5D597}"/>
          </ac:spMkLst>
        </pc:spChg>
        <pc:spChg chg="add mod">
          <ac:chgData name="Muhammad Zidan" userId="6025dd5f1b77d774" providerId="LiveId" clId="{AF2E79D7-8BCF-4B7C-9F65-62B3CFCB41D1}" dt="2022-10-05T15:34:02.588" v="4306"/>
          <ac:spMkLst>
            <pc:docMk/>
            <pc:sldMk cId="2564910801" sldId="326"/>
            <ac:spMk id="5" creationId="{2D294146-0B2C-F827-BD34-1EC97D468161}"/>
          </ac:spMkLst>
        </pc:spChg>
      </pc:sldChg>
      <pc:sldChg chg="delSp modSp new mod modClrScheme chgLayout">
        <pc:chgData name="Muhammad Zidan" userId="6025dd5f1b77d774" providerId="LiveId" clId="{AF2E79D7-8BCF-4B7C-9F65-62B3CFCB41D1}" dt="2022-10-05T15:47:33.662" v="4426" actId="1076"/>
        <pc:sldMkLst>
          <pc:docMk/>
          <pc:sldMk cId="3619699168" sldId="327"/>
        </pc:sldMkLst>
        <pc:spChg chg="mod">
          <ac:chgData name="Muhammad Zidan" userId="6025dd5f1b77d774" providerId="LiveId" clId="{AF2E79D7-8BCF-4B7C-9F65-62B3CFCB41D1}" dt="2022-10-05T15:47:33.662" v="4426" actId="1076"/>
          <ac:spMkLst>
            <pc:docMk/>
            <pc:sldMk cId="3619699168" sldId="327"/>
            <ac:spMk id="2" creationId="{8EA68F5A-2D99-22D3-4673-28CED0809FD3}"/>
          </ac:spMkLst>
        </pc:spChg>
        <pc:spChg chg="del">
          <ac:chgData name="Muhammad Zidan" userId="6025dd5f1b77d774" providerId="LiveId" clId="{AF2E79D7-8BCF-4B7C-9F65-62B3CFCB41D1}" dt="2022-10-05T15:46:50.503" v="4420" actId="478"/>
          <ac:spMkLst>
            <pc:docMk/>
            <pc:sldMk cId="3619699168" sldId="327"/>
            <ac:spMk id="3" creationId="{A423EBEE-0953-2C49-17BB-750E72D338A7}"/>
          </ac:spMkLst>
        </pc:spChg>
      </pc:sldChg>
      <pc:sldChg chg="addSp delSp modSp new del mod ord modClrScheme chgLayout">
        <pc:chgData name="Muhammad Zidan" userId="6025dd5f1b77d774" providerId="LiveId" clId="{AF2E79D7-8BCF-4B7C-9F65-62B3CFCB41D1}" dt="2022-10-07T03:36:31.398" v="5088" actId="47"/>
        <pc:sldMkLst>
          <pc:docMk/>
          <pc:sldMk cId="928462643" sldId="328"/>
        </pc:sldMkLst>
        <pc:spChg chg="del mod ord">
          <ac:chgData name="Muhammad Zidan" userId="6025dd5f1b77d774" providerId="LiveId" clId="{AF2E79D7-8BCF-4B7C-9F65-62B3CFCB41D1}" dt="2022-10-06T04:54:00.879" v="4428" actId="700"/>
          <ac:spMkLst>
            <pc:docMk/>
            <pc:sldMk cId="928462643" sldId="328"/>
            <ac:spMk id="2" creationId="{534E1C84-69E1-F4CA-3693-849857F57DE8}"/>
          </ac:spMkLst>
        </pc:spChg>
        <pc:spChg chg="del mod ord">
          <ac:chgData name="Muhammad Zidan" userId="6025dd5f1b77d774" providerId="LiveId" clId="{AF2E79D7-8BCF-4B7C-9F65-62B3CFCB41D1}" dt="2022-10-06T04:54:00.879" v="4428" actId="700"/>
          <ac:spMkLst>
            <pc:docMk/>
            <pc:sldMk cId="928462643" sldId="328"/>
            <ac:spMk id="3" creationId="{1ECF4A79-F6B7-5F0C-0043-E72503B48A17}"/>
          </ac:spMkLst>
        </pc:spChg>
        <pc:spChg chg="add del mod ord">
          <ac:chgData name="Muhammad Zidan" userId="6025dd5f1b77d774" providerId="LiveId" clId="{AF2E79D7-8BCF-4B7C-9F65-62B3CFCB41D1}" dt="2022-10-06T04:54:11.634" v="4430" actId="478"/>
          <ac:spMkLst>
            <pc:docMk/>
            <pc:sldMk cId="928462643" sldId="328"/>
            <ac:spMk id="4" creationId="{88D038F3-963D-69CA-D0C6-7E1CFD34EDB8}"/>
          </ac:spMkLst>
        </pc:spChg>
        <pc:spChg chg="add del mod ord">
          <ac:chgData name="Muhammad Zidan" userId="6025dd5f1b77d774" providerId="LiveId" clId="{AF2E79D7-8BCF-4B7C-9F65-62B3CFCB41D1}" dt="2022-10-06T04:54:09.377" v="4429" actId="478"/>
          <ac:spMkLst>
            <pc:docMk/>
            <pc:sldMk cId="928462643" sldId="328"/>
            <ac:spMk id="5" creationId="{564A3398-64C2-4CAB-DF7E-7E557CE41405}"/>
          </ac:spMkLst>
        </pc:spChg>
        <pc:spChg chg="add mod">
          <ac:chgData name="Muhammad Zidan" userId="6025dd5f1b77d774" providerId="LiveId" clId="{AF2E79D7-8BCF-4B7C-9F65-62B3CFCB41D1}" dt="2022-10-07T03:32:23.734" v="5011" actId="1076"/>
          <ac:spMkLst>
            <pc:docMk/>
            <pc:sldMk cId="928462643" sldId="328"/>
            <ac:spMk id="6" creationId="{F12992AC-4430-619A-5C5B-B37A88F1444F}"/>
          </ac:spMkLst>
        </pc:spChg>
        <pc:spChg chg="add mod">
          <ac:chgData name="Muhammad Zidan" userId="6025dd5f1b77d774" providerId="LiveId" clId="{AF2E79D7-8BCF-4B7C-9F65-62B3CFCB41D1}" dt="2022-10-07T03:09:47.134" v="4707" actId="1076"/>
          <ac:spMkLst>
            <pc:docMk/>
            <pc:sldMk cId="928462643" sldId="328"/>
            <ac:spMk id="7" creationId="{BC6C7AEA-A650-D186-D052-D0502BAB57C9}"/>
          </ac:spMkLst>
        </pc:spChg>
        <pc:spChg chg="add mod">
          <ac:chgData name="Muhammad Zidan" userId="6025dd5f1b77d774" providerId="LiveId" clId="{AF2E79D7-8BCF-4B7C-9F65-62B3CFCB41D1}" dt="2022-10-07T03:17:19.615" v="4954" actId="1076"/>
          <ac:spMkLst>
            <pc:docMk/>
            <pc:sldMk cId="928462643" sldId="328"/>
            <ac:spMk id="23" creationId="{0BAFB3D0-AC4E-52E3-47F6-D979908A2732}"/>
          </ac:spMkLst>
        </pc:spChg>
        <pc:spChg chg="add mod">
          <ac:chgData name="Muhammad Zidan" userId="6025dd5f1b77d774" providerId="LiveId" clId="{AF2E79D7-8BCF-4B7C-9F65-62B3CFCB41D1}" dt="2022-10-07T03:17:22.202" v="4955" actId="1076"/>
          <ac:spMkLst>
            <pc:docMk/>
            <pc:sldMk cId="928462643" sldId="328"/>
            <ac:spMk id="26" creationId="{8EC4C524-11DB-2658-6946-6BD9F312269F}"/>
          </ac:spMkLst>
        </pc:spChg>
        <pc:spChg chg="add mod">
          <ac:chgData name="Muhammad Zidan" userId="6025dd5f1b77d774" providerId="LiveId" clId="{AF2E79D7-8BCF-4B7C-9F65-62B3CFCB41D1}" dt="2022-10-07T03:23:52.473" v="5007" actId="20577"/>
          <ac:spMkLst>
            <pc:docMk/>
            <pc:sldMk cId="928462643" sldId="328"/>
            <ac:spMk id="34" creationId="{A1C38767-EA7B-5599-BBD4-305003203CFB}"/>
          </ac:spMkLst>
        </pc:spChg>
        <pc:cxnChg chg="add del mod">
          <ac:chgData name="Muhammad Zidan" userId="6025dd5f1b77d774" providerId="LiveId" clId="{AF2E79D7-8BCF-4B7C-9F65-62B3CFCB41D1}" dt="2022-10-07T03:11:34.427" v="4715" actId="478"/>
          <ac:cxnSpMkLst>
            <pc:docMk/>
            <pc:sldMk cId="928462643" sldId="328"/>
            <ac:cxnSpMk id="9" creationId="{C2A2383E-ACF7-BC3C-FC5B-1F559B9677BF}"/>
          </ac:cxnSpMkLst>
        </pc:cxnChg>
        <pc:cxnChg chg="add del mod">
          <ac:chgData name="Muhammad Zidan" userId="6025dd5f1b77d774" providerId="LiveId" clId="{AF2E79D7-8BCF-4B7C-9F65-62B3CFCB41D1}" dt="2022-10-07T03:11:47.284" v="4717" actId="478"/>
          <ac:cxnSpMkLst>
            <pc:docMk/>
            <pc:sldMk cId="928462643" sldId="328"/>
            <ac:cxnSpMk id="13" creationId="{DCAD3C8D-939F-F38B-D35B-077250DE5964}"/>
          </ac:cxnSpMkLst>
        </pc:cxnChg>
        <pc:cxnChg chg="add del mod">
          <ac:chgData name="Muhammad Zidan" userId="6025dd5f1b77d774" providerId="LiveId" clId="{AF2E79D7-8BCF-4B7C-9F65-62B3CFCB41D1}" dt="2022-10-07T03:12:07.519" v="4720" actId="478"/>
          <ac:cxnSpMkLst>
            <pc:docMk/>
            <pc:sldMk cId="928462643" sldId="328"/>
            <ac:cxnSpMk id="15" creationId="{83343A0E-D380-B739-D5BE-BFB0188D2378}"/>
          </ac:cxnSpMkLst>
        </pc:cxnChg>
        <pc:cxnChg chg="add del mod">
          <ac:chgData name="Muhammad Zidan" userId="6025dd5f1b77d774" providerId="LiveId" clId="{AF2E79D7-8BCF-4B7C-9F65-62B3CFCB41D1}" dt="2022-10-07T03:12:27.640" v="4722" actId="478"/>
          <ac:cxnSpMkLst>
            <pc:docMk/>
            <pc:sldMk cId="928462643" sldId="328"/>
            <ac:cxnSpMk id="18" creationId="{6258FA2A-65E1-79D0-4F01-CF2B12E5419E}"/>
          </ac:cxnSpMkLst>
        </pc:cxnChg>
        <pc:cxnChg chg="add mod">
          <ac:chgData name="Muhammad Zidan" userId="6025dd5f1b77d774" providerId="LiveId" clId="{AF2E79D7-8BCF-4B7C-9F65-62B3CFCB41D1}" dt="2022-10-07T03:19:40.933" v="4966" actId="14100"/>
          <ac:cxnSpMkLst>
            <pc:docMk/>
            <pc:sldMk cId="928462643" sldId="328"/>
            <ac:cxnSpMk id="20" creationId="{56BB18E7-6387-FF92-187E-9898608B055B}"/>
          </ac:cxnSpMkLst>
        </pc:cxnChg>
        <pc:cxnChg chg="add mod">
          <ac:chgData name="Muhammad Zidan" userId="6025dd5f1b77d774" providerId="LiveId" clId="{AF2E79D7-8BCF-4B7C-9F65-62B3CFCB41D1}" dt="2022-10-07T03:17:19.615" v="4954" actId="1076"/>
          <ac:cxnSpMkLst>
            <pc:docMk/>
            <pc:sldMk cId="928462643" sldId="328"/>
            <ac:cxnSpMk id="25" creationId="{B44732CD-DE2F-8AA8-171D-3B01DFF5AF15}"/>
          </ac:cxnSpMkLst>
        </pc:cxnChg>
        <pc:cxnChg chg="add mod">
          <ac:chgData name="Muhammad Zidan" userId="6025dd5f1b77d774" providerId="LiveId" clId="{AF2E79D7-8BCF-4B7C-9F65-62B3CFCB41D1}" dt="2022-10-07T03:23:38.135" v="4992" actId="1037"/>
          <ac:cxnSpMkLst>
            <pc:docMk/>
            <pc:sldMk cId="928462643" sldId="328"/>
            <ac:cxnSpMk id="33" creationId="{8E4BD60E-4D2D-3F97-3384-3503D2149934}"/>
          </ac:cxnSpMkLst>
        </pc:cxnChg>
      </pc:sldChg>
      <pc:sldChg chg="new del">
        <pc:chgData name="Muhammad Zidan" userId="6025dd5f1b77d774" providerId="LiveId" clId="{AF2E79D7-8BCF-4B7C-9F65-62B3CFCB41D1}" dt="2022-10-07T03:07:28.110" v="4682" actId="47"/>
        <pc:sldMkLst>
          <pc:docMk/>
          <pc:sldMk cId="1014921759" sldId="329"/>
        </pc:sldMkLst>
      </pc:sldChg>
      <pc:sldChg chg="addSp delSp modSp new mod">
        <pc:chgData name="Muhammad Zidan" userId="6025dd5f1b77d774" providerId="LiveId" clId="{AF2E79D7-8BCF-4B7C-9F65-62B3CFCB41D1}" dt="2022-10-07T03:36:14.494" v="5087" actId="1076"/>
        <pc:sldMkLst>
          <pc:docMk/>
          <pc:sldMk cId="1392739634" sldId="329"/>
        </pc:sldMkLst>
        <pc:spChg chg="del">
          <ac:chgData name="Muhammad Zidan" userId="6025dd5f1b77d774" providerId="LiveId" clId="{AF2E79D7-8BCF-4B7C-9F65-62B3CFCB41D1}" dt="2022-10-07T03:32:32.991" v="5015" actId="478"/>
          <ac:spMkLst>
            <pc:docMk/>
            <pc:sldMk cId="1392739634" sldId="329"/>
            <ac:spMk id="2" creationId="{BB91E4FF-E61F-AC7B-717B-2D30D470CF43}"/>
          </ac:spMkLst>
        </pc:spChg>
        <pc:spChg chg="del mod">
          <ac:chgData name="Muhammad Zidan" userId="6025dd5f1b77d774" providerId="LiveId" clId="{AF2E79D7-8BCF-4B7C-9F65-62B3CFCB41D1}" dt="2022-10-07T03:32:30.821" v="5014" actId="478"/>
          <ac:spMkLst>
            <pc:docMk/>
            <pc:sldMk cId="1392739634" sldId="329"/>
            <ac:spMk id="3" creationId="{91A4B121-601C-7DC0-312B-45960F16286C}"/>
          </ac:spMkLst>
        </pc:spChg>
        <pc:spChg chg="add del mod">
          <ac:chgData name="Muhammad Zidan" userId="6025dd5f1b77d774" providerId="LiveId" clId="{AF2E79D7-8BCF-4B7C-9F65-62B3CFCB41D1}" dt="2022-10-07T03:36:13.340" v="5086" actId="1076"/>
          <ac:spMkLst>
            <pc:docMk/>
            <pc:sldMk cId="1392739634" sldId="329"/>
            <ac:spMk id="4" creationId="{0DFE50AC-C80D-489B-3B38-F2F3D571A36F}"/>
          </ac:spMkLst>
        </pc:spChg>
        <pc:spChg chg="add del mod">
          <ac:chgData name="Muhammad Zidan" userId="6025dd5f1b77d774" providerId="LiveId" clId="{AF2E79D7-8BCF-4B7C-9F65-62B3CFCB41D1}" dt="2022-10-07T03:32:34.774" v="5016" actId="478"/>
          <ac:spMkLst>
            <pc:docMk/>
            <pc:sldMk cId="1392739634" sldId="329"/>
            <ac:spMk id="6" creationId="{2514077C-64F8-72D4-0DED-ECF1BFBD5817}"/>
          </ac:spMkLst>
        </pc:spChg>
        <pc:spChg chg="add mod">
          <ac:chgData name="Muhammad Zidan" userId="6025dd5f1b77d774" providerId="LiveId" clId="{AF2E79D7-8BCF-4B7C-9F65-62B3CFCB41D1}" dt="2022-10-07T03:32:57.420" v="5048" actId="20577"/>
          <ac:spMkLst>
            <pc:docMk/>
            <pc:sldMk cId="1392739634" sldId="329"/>
            <ac:spMk id="7" creationId="{44AB551B-18D7-4E78-A8D0-63AB7D0A323D}"/>
          </ac:spMkLst>
        </pc:spChg>
        <pc:spChg chg="add mod">
          <ac:chgData name="Muhammad Zidan" userId="6025dd5f1b77d774" providerId="LiveId" clId="{AF2E79D7-8BCF-4B7C-9F65-62B3CFCB41D1}" dt="2022-10-07T03:36:14.494" v="5087" actId="1076"/>
          <ac:spMkLst>
            <pc:docMk/>
            <pc:sldMk cId="1392739634" sldId="329"/>
            <ac:spMk id="8" creationId="{1C5DBB5F-002F-52D7-1835-C3BFB3EC9C78}"/>
          </ac:spMkLst>
        </pc:spChg>
        <pc:picChg chg="add mod modCrop">
          <ac:chgData name="Muhammad Zidan" userId="6025dd5f1b77d774" providerId="LiveId" clId="{AF2E79D7-8BCF-4B7C-9F65-62B3CFCB41D1}" dt="2022-10-07T03:34:56.647" v="5062" actId="14100"/>
          <ac:picMkLst>
            <pc:docMk/>
            <pc:sldMk cId="1392739634" sldId="329"/>
            <ac:picMk id="10" creationId="{B7D3EBC5-74AE-F691-A3B4-DC45CB55F020}"/>
          </ac:picMkLst>
        </pc:picChg>
      </pc:sldChg>
      <pc:sldChg chg="addSp delSp modSp new del mod">
        <pc:chgData name="Muhammad Zidan" userId="6025dd5f1b77d774" providerId="LiveId" clId="{AF2E79D7-8BCF-4B7C-9F65-62B3CFCB41D1}" dt="2022-10-07T03:37:51.692" v="5107" actId="47"/>
        <pc:sldMkLst>
          <pc:docMk/>
          <pc:sldMk cId="287949314" sldId="330"/>
        </pc:sldMkLst>
        <pc:spChg chg="mod">
          <ac:chgData name="Muhammad Zidan" userId="6025dd5f1b77d774" providerId="LiveId" clId="{AF2E79D7-8BCF-4B7C-9F65-62B3CFCB41D1}" dt="2022-10-07T03:37:01.504" v="5106" actId="1076"/>
          <ac:spMkLst>
            <pc:docMk/>
            <pc:sldMk cId="287949314" sldId="330"/>
            <ac:spMk id="2" creationId="{00A01BA9-24AE-AD3D-1025-B77615DC8123}"/>
          </ac:spMkLst>
        </pc:spChg>
        <pc:spChg chg="del">
          <ac:chgData name="Muhammad Zidan" userId="6025dd5f1b77d774" providerId="LiveId" clId="{AF2E79D7-8BCF-4B7C-9F65-62B3CFCB41D1}" dt="2022-10-07T03:36:42.034" v="5091" actId="478"/>
          <ac:spMkLst>
            <pc:docMk/>
            <pc:sldMk cId="287949314" sldId="330"/>
            <ac:spMk id="3" creationId="{C5259EDF-02E3-F9E9-FCA9-6FDBC66AF09E}"/>
          </ac:spMkLst>
        </pc:spChg>
        <pc:spChg chg="add mod">
          <ac:chgData name="Muhammad Zidan" userId="6025dd5f1b77d774" providerId="LiveId" clId="{AF2E79D7-8BCF-4B7C-9F65-62B3CFCB41D1}" dt="2022-10-07T03:36:39.622" v="5090"/>
          <ac:spMkLst>
            <pc:docMk/>
            <pc:sldMk cId="287949314" sldId="330"/>
            <ac:spMk id="4" creationId="{E2BB9144-98AD-EAB0-E339-19D8527ABFEA}"/>
          </ac:spMkLst>
        </pc:spChg>
      </pc:sldChg>
    </pc:docChg>
  </pc:docChgLst>
  <pc:docChgLst>
    <pc:chgData name="Muhammad Zidan" userId="6025dd5f1b77d774" providerId="LiveId" clId="{67010736-88C3-4A0F-A4D2-E5AC71E983FF}"/>
    <pc:docChg chg="undo custSel delSld modSld">
      <pc:chgData name="Muhammad Zidan" userId="6025dd5f1b77d774" providerId="LiveId" clId="{67010736-88C3-4A0F-A4D2-E5AC71E983FF}" dt="2023-02-04T06:09:08.049" v="101" actId="1076"/>
      <pc:docMkLst>
        <pc:docMk/>
      </pc:docMkLst>
      <pc:sldChg chg="addSp delSp modSp mod">
        <pc:chgData name="Muhammad Zidan" userId="6025dd5f1b77d774" providerId="LiveId" clId="{67010736-88C3-4A0F-A4D2-E5AC71E983FF}" dt="2023-02-04T06:09:08.049" v="101" actId="1076"/>
        <pc:sldMkLst>
          <pc:docMk/>
          <pc:sldMk cId="2971841378" sldId="256"/>
        </pc:sldMkLst>
        <pc:spChg chg="add del mod ord">
          <ac:chgData name="Muhammad Zidan" userId="6025dd5f1b77d774" providerId="LiveId" clId="{67010736-88C3-4A0F-A4D2-E5AC71E983FF}" dt="2023-02-04T06:07:49.627" v="84" actId="1076"/>
          <ac:spMkLst>
            <pc:docMk/>
            <pc:sldMk cId="2971841378" sldId="256"/>
            <ac:spMk id="2" creationId="{DC993834-BB74-F99E-72B9-3A7796D6B9AA}"/>
          </ac:spMkLst>
        </pc:spChg>
        <pc:spChg chg="mod">
          <ac:chgData name="Muhammad Zidan" userId="6025dd5f1b77d774" providerId="LiveId" clId="{67010736-88C3-4A0F-A4D2-E5AC71E983FF}" dt="2023-02-04T06:06:22.442" v="70" actId="14100"/>
          <ac:spMkLst>
            <pc:docMk/>
            <pc:sldMk cId="2971841378" sldId="256"/>
            <ac:spMk id="3" creationId="{00000000-0000-0000-0000-000000000000}"/>
          </ac:spMkLst>
        </pc:spChg>
        <pc:spChg chg="mod">
          <ac:chgData name="Muhammad Zidan" userId="6025dd5f1b77d774" providerId="LiveId" clId="{67010736-88C3-4A0F-A4D2-E5AC71E983FF}" dt="2023-02-04T06:09:08.049" v="101" actId="1076"/>
          <ac:spMkLst>
            <pc:docMk/>
            <pc:sldMk cId="2971841378" sldId="256"/>
            <ac:spMk id="4" creationId="{00000000-0000-0000-0000-000000000000}"/>
          </ac:spMkLst>
        </pc:spChg>
        <pc:spChg chg="del">
          <ac:chgData name="Muhammad Zidan" userId="6025dd5f1b77d774" providerId="LiveId" clId="{67010736-88C3-4A0F-A4D2-E5AC71E983FF}" dt="2023-02-04T06:02:32.041" v="8" actId="478"/>
          <ac:spMkLst>
            <pc:docMk/>
            <pc:sldMk cId="2971841378" sldId="256"/>
            <ac:spMk id="28" creationId="{8053A0CD-6B13-5341-04DA-7038574C009F}"/>
          </ac:spMkLst>
        </pc:spChg>
        <pc:spChg chg="del">
          <ac:chgData name="Muhammad Zidan" userId="6025dd5f1b77d774" providerId="LiveId" clId="{67010736-88C3-4A0F-A4D2-E5AC71E983FF}" dt="2023-02-04T06:02:34.362" v="9" actId="478"/>
          <ac:spMkLst>
            <pc:docMk/>
            <pc:sldMk cId="2971841378" sldId="256"/>
            <ac:spMk id="29" creationId="{853D5DA5-20ED-3F9A-5532-109B5F1C0FB7}"/>
          </ac:spMkLst>
        </pc:spChg>
        <pc:spChg chg="del">
          <ac:chgData name="Muhammad Zidan" userId="6025dd5f1b77d774" providerId="LiveId" clId="{67010736-88C3-4A0F-A4D2-E5AC71E983FF}" dt="2023-02-04T06:02:38.420" v="10" actId="478"/>
          <ac:spMkLst>
            <pc:docMk/>
            <pc:sldMk cId="2971841378" sldId="256"/>
            <ac:spMk id="30" creationId="{4A34A46F-D3C9-6637-552E-1668D0501E96}"/>
          </ac:spMkLst>
        </pc:spChg>
        <pc:picChg chg="add mod">
          <ac:chgData name="Muhammad Zidan" userId="6025dd5f1b77d774" providerId="LiveId" clId="{67010736-88C3-4A0F-A4D2-E5AC71E983FF}" dt="2023-02-04T06:09:03.367" v="100" actId="1036"/>
          <ac:picMkLst>
            <pc:docMk/>
            <pc:sldMk cId="2971841378" sldId="256"/>
            <ac:picMk id="6" creationId="{F756898A-1B8B-C4AC-30A3-42E5F86060C2}"/>
          </ac:picMkLst>
        </pc:picChg>
        <pc:picChg chg="add del mod">
          <ac:chgData name="Muhammad Zidan" userId="6025dd5f1b77d774" providerId="LiveId" clId="{67010736-88C3-4A0F-A4D2-E5AC71E983FF}" dt="2023-02-04T06:08:20.914" v="86" actId="478"/>
          <ac:picMkLst>
            <pc:docMk/>
            <pc:sldMk cId="2971841378" sldId="256"/>
            <ac:picMk id="8" creationId="{AE007672-6C95-CC2F-00D6-3E40677A8DEB}"/>
          </ac:picMkLst>
        </pc:picChg>
        <pc:picChg chg="add mod ord">
          <ac:chgData name="Muhammad Zidan" userId="6025dd5f1b77d774" providerId="LiveId" clId="{67010736-88C3-4A0F-A4D2-E5AC71E983FF}" dt="2023-02-04T06:08:55.590" v="98" actId="1076"/>
          <ac:picMkLst>
            <pc:docMk/>
            <pc:sldMk cId="2971841378" sldId="256"/>
            <ac:picMk id="10" creationId="{3F1DFC7E-429D-0C2C-D8D2-0D845D88BF3E}"/>
          </ac:picMkLst>
        </pc:picChg>
        <pc:picChg chg="del">
          <ac:chgData name="Muhammad Zidan" userId="6025dd5f1b77d774" providerId="LiveId" clId="{67010736-88C3-4A0F-A4D2-E5AC71E983FF}" dt="2023-02-04T06:02:20.464" v="6" actId="478"/>
          <ac:picMkLst>
            <pc:docMk/>
            <pc:sldMk cId="2971841378" sldId="256"/>
            <ac:picMk id="23" creationId="{F6C3E47C-77D9-30D6-E3EB-E55716759521}"/>
          </ac:picMkLst>
        </pc:picChg>
        <pc:picChg chg="add del mod">
          <ac:chgData name="Muhammad Zidan" userId="6025dd5f1b77d774" providerId="LiveId" clId="{67010736-88C3-4A0F-A4D2-E5AC71E983FF}" dt="2023-02-04T06:05:27.109" v="50" actId="478"/>
          <ac:picMkLst>
            <pc:docMk/>
            <pc:sldMk cId="2971841378" sldId="256"/>
            <ac:picMk id="1026" creationId="{7B62119F-9806-8683-278D-14D1952C5BD7}"/>
          </ac:picMkLst>
        </pc:picChg>
      </pc:sldChg>
      <pc:sldChg chg="del">
        <pc:chgData name="Muhammad Zidan" userId="6025dd5f1b77d774" providerId="LiveId" clId="{67010736-88C3-4A0F-A4D2-E5AC71E983FF}" dt="2023-02-04T06:01:55.430" v="1" actId="47"/>
        <pc:sldMkLst>
          <pc:docMk/>
          <pc:sldMk cId="1278160711" sldId="272"/>
        </pc:sldMkLst>
      </pc:sldChg>
      <pc:sldChg chg="del">
        <pc:chgData name="Muhammad Zidan" userId="6025dd5f1b77d774" providerId="LiveId" clId="{67010736-88C3-4A0F-A4D2-E5AC71E983FF}" dt="2023-02-04T06:01:57.749" v="2" actId="47"/>
        <pc:sldMkLst>
          <pc:docMk/>
          <pc:sldMk cId="2176109303" sldId="300"/>
        </pc:sldMkLst>
      </pc:sldChg>
      <pc:sldChg chg="del">
        <pc:chgData name="Muhammad Zidan" userId="6025dd5f1b77d774" providerId="LiveId" clId="{67010736-88C3-4A0F-A4D2-E5AC71E983FF}" dt="2023-02-04T06:01:59.412" v="3" actId="47"/>
        <pc:sldMkLst>
          <pc:docMk/>
          <pc:sldMk cId="2182032935" sldId="304"/>
        </pc:sldMkLst>
      </pc:sldChg>
      <pc:sldChg chg="del">
        <pc:chgData name="Muhammad Zidan" userId="6025dd5f1b77d774" providerId="LiveId" clId="{67010736-88C3-4A0F-A4D2-E5AC71E983FF}" dt="2023-02-04T06:02:05.407" v="4" actId="47"/>
        <pc:sldMkLst>
          <pc:docMk/>
          <pc:sldMk cId="1404696656" sldId="363"/>
        </pc:sldMkLst>
      </pc:sldChg>
      <pc:sldChg chg="del">
        <pc:chgData name="Muhammad Zidan" userId="6025dd5f1b77d774" providerId="LiveId" clId="{67010736-88C3-4A0F-A4D2-E5AC71E983FF}" dt="2023-02-04T06:02:15.743" v="5" actId="47"/>
        <pc:sldMkLst>
          <pc:docMk/>
          <pc:sldMk cId="1283051674" sldId="366"/>
        </pc:sldMkLst>
      </pc:sldChg>
      <pc:sldChg chg="del">
        <pc:chgData name="Muhammad Zidan" userId="6025dd5f1b77d774" providerId="LiveId" clId="{67010736-88C3-4A0F-A4D2-E5AC71E983FF}" dt="2023-02-04T06:01:49.693" v="0" actId="47"/>
        <pc:sldMkLst>
          <pc:docMk/>
          <pc:sldMk cId="1807570329" sldId="368"/>
        </pc:sldMkLst>
      </pc:sldChg>
      <pc:sldMasterChg chg="delSldLayout">
        <pc:chgData name="Muhammad Zidan" userId="6025dd5f1b77d774" providerId="LiveId" clId="{67010736-88C3-4A0F-A4D2-E5AC71E983FF}" dt="2023-02-04T06:01:49.693" v="0" actId="47"/>
        <pc:sldMasterMkLst>
          <pc:docMk/>
          <pc:sldMasterMk cId="1736683050" sldId="2147483648"/>
        </pc:sldMasterMkLst>
        <pc:sldLayoutChg chg="del">
          <pc:chgData name="Muhammad Zidan" userId="6025dd5f1b77d774" providerId="LiveId" clId="{67010736-88C3-4A0F-A4D2-E5AC71E983FF}" dt="2023-02-04T06:01:49.693" v="0" actId="47"/>
          <pc:sldLayoutMkLst>
            <pc:docMk/>
            <pc:sldMasterMk cId="1736683050" sldId="2147483648"/>
            <pc:sldLayoutMk cId="4038711529" sldId="2147483674"/>
          </pc:sldLayoutMkLst>
        </pc:sldLayoutChg>
      </pc:sldMasterChg>
    </pc:docChg>
  </pc:docChgLst>
  <pc:docChgLst>
    <pc:chgData name="Muhammad Zidan" userId="6025dd5f1b77d774" providerId="LiveId" clId="{BA00D6D3-5986-43F1-A6E4-37E9CF22BDE0}"/>
    <pc:docChg chg="undo redo custSel addSld delSld modSld sldOrd">
      <pc:chgData name="Muhammad Zidan" userId="6025dd5f1b77d774" providerId="LiveId" clId="{BA00D6D3-5986-43F1-A6E4-37E9CF22BDE0}" dt="2022-10-11T04:14:42.039" v="5076" actId="20577"/>
      <pc:docMkLst>
        <pc:docMk/>
      </pc:docMkLst>
      <pc:sldChg chg="modSp mod">
        <pc:chgData name="Muhammad Zidan" userId="6025dd5f1b77d774" providerId="LiveId" clId="{BA00D6D3-5986-43F1-A6E4-37E9CF22BDE0}" dt="2022-10-10T01:35:31.836" v="4349" actId="120"/>
        <pc:sldMkLst>
          <pc:docMk/>
          <pc:sldMk cId="2971841378" sldId="256"/>
        </pc:sldMkLst>
        <pc:spChg chg="mod">
          <ac:chgData name="Muhammad Zidan" userId="6025dd5f1b77d774" providerId="LiveId" clId="{BA00D6D3-5986-43F1-A6E4-37E9CF22BDE0}" dt="2022-10-10T01:35:31.836" v="4349" actId="120"/>
          <ac:spMkLst>
            <pc:docMk/>
            <pc:sldMk cId="2971841378" sldId="256"/>
            <ac:spMk id="3" creationId="{00000000-0000-0000-0000-000000000000}"/>
          </ac:spMkLst>
        </pc:spChg>
        <pc:spChg chg="mod">
          <ac:chgData name="Muhammad Zidan" userId="6025dd5f1b77d774" providerId="LiveId" clId="{BA00D6D3-5986-43F1-A6E4-37E9CF22BDE0}" dt="2022-10-07T09:32:52.561" v="2872" actId="20577"/>
          <ac:spMkLst>
            <pc:docMk/>
            <pc:sldMk cId="2971841378" sldId="256"/>
            <ac:spMk id="28" creationId="{8053A0CD-6B13-5341-04DA-7038574C009F}"/>
          </ac:spMkLst>
        </pc:spChg>
      </pc:sldChg>
      <pc:sldChg chg="del">
        <pc:chgData name="Muhammad Zidan" userId="6025dd5f1b77d774" providerId="LiveId" clId="{BA00D6D3-5986-43F1-A6E4-37E9CF22BDE0}" dt="2022-10-07T07:48:18.276" v="1589" actId="47"/>
        <pc:sldMkLst>
          <pc:docMk/>
          <pc:sldMk cId="1095055991" sldId="261"/>
        </pc:sldMkLst>
      </pc:sldChg>
      <pc:sldChg chg="addSp delSp modSp mod">
        <pc:chgData name="Muhammad Zidan" userId="6025dd5f1b77d774" providerId="LiveId" clId="{BA00D6D3-5986-43F1-A6E4-37E9CF22BDE0}" dt="2022-10-09T14:18:09.934" v="4058" actId="1038"/>
        <pc:sldMkLst>
          <pc:docMk/>
          <pc:sldMk cId="2887594786" sldId="266"/>
        </pc:sldMkLst>
        <pc:spChg chg="add mod">
          <ac:chgData name="Muhammad Zidan" userId="6025dd5f1b77d774" providerId="LiveId" clId="{BA00D6D3-5986-43F1-A6E4-37E9CF22BDE0}" dt="2022-10-09T14:18:00.838" v="4055" actId="1076"/>
          <ac:spMkLst>
            <pc:docMk/>
            <pc:sldMk cId="2887594786" sldId="266"/>
            <ac:spMk id="9" creationId="{4DB4BF8E-D5AB-A6B7-EEAF-594AD82C66B0}"/>
          </ac:spMkLst>
        </pc:spChg>
        <pc:picChg chg="mod">
          <ac:chgData name="Muhammad Zidan" userId="6025dd5f1b77d774" providerId="LiveId" clId="{BA00D6D3-5986-43F1-A6E4-37E9CF22BDE0}" dt="2022-10-09T14:18:09.934" v="4058" actId="1038"/>
          <ac:picMkLst>
            <pc:docMk/>
            <pc:sldMk cId="2887594786" sldId="266"/>
            <ac:picMk id="6" creationId="{74BFE1A6-AA51-0CCC-ED17-A224128BB5F4}"/>
          </ac:picMkLst>
        </pc:picChg>
        <pc:picChg chg="add del">
          <ac:chgData name="Muhammad Zidan" userId="6025dd5f1b77d774" providerId="LiveId" clId="{BA00D6D3-5986-43F1-A6E4-37E9CF22BDE0}" dt="2022-10-09T14:17:51.353" v="4052" actId="478"/>
          <ac:picMkLst>
            <pc:docMk/>
            <pc:sldMk cId="2887594786" sldId="266"/>
            <ac:picMk id="8" creationId="{F2CA8DB3-6997-8BC5-07F2-2F3021BF6246}"/>
          </ac:picMkLst>
        </pc:picChg>
      </pc:sldChg>
      <pc:sldChg chg="modSp mod">
        <pc:chgData name="Muhammad Zidan" userId="6025dd5f1b77d774" providerId="LiveId" clId="{BA00D6D3-5986-43F1-A6E4-37E9CF22BDE0}" dt="2022-10-07T09:36:47.748" v="2873" actId="20577"/>
        <pc:sldMkLst>
          <pc:docMk/>
          <pc:sldMk cId="3860310673" sldId="269"/>
        </pc:sldMkLst>
        <pc:spChg chg="mod">
          <ac:chgData name="Muhammad Zidan" userId="6025dd5f1b77d774" providerId="LiveId" clId="{BA00D6D3-5986-43F1-A6E4-37E9CF22BDE0}" dt="2022-10-07T09:36:47.748" v="2873" actId="20577"/>
          <ac:spMkLst>
            <pc:docMk/>
            <pc:sldMk cId="3860310673" sldId="269"/>
            <ac:spMk id="20" creationId="{00000000-0000-0000-0000-000000000000}"/>
          </ac:spMkLst>
        </pc:spChg>
      </pc:sldChg>
      <pc:sldChg chg="addSp delSp modSp add mod">
        <pc:chgData name="Muhammad Zidan" userId="6025dd5f1b77d774" providerId="LiveId" clId="{BA00D6D3-5986-43F1-A6E4-37E9CF22BDE0}" dt="2022-10-09T14:16:37.193" v="4045" actId="478"/>
        <pc:sldMkLst>
          <pc:docMk/>
          <pc:sldMk cId="1090366767" sldId="270"/>
        </pc:sldMkLst>
        <pc:spChg chg="mod">
          <ac:chgData name="Muhammad Zidan" userId="6025dd5f1b77d774" providerId="LiveId" clId="{BA00D6D3-5986-43F1-A6E4-37E9CF22BDE0}" dt="2022-10-08T14:22:41.180" v="3431" actId="20577"/>
          <ac:spMkLst>
            <pc:docMk/>
            <pc:sldMk cId="1090366767" sldId="270"/>
            <ac:spMk id="2" creationId="{00000000-0000-0000-0000-000000000000}"/>
          </ac:spMkLst>
        </pc:spChg>
        <pc:spChg chg="del">
          <ac:chgData name="Muhammad Zidan" userId="6025dd5f1b77d774" providerId="LiveId" clId="{BA00D6D3-5986-43F1-A6E4-37E9CF22BDE0}" dt="2022-10-09T14:16:33.303" v="4044" actId="478"/>
          <ac:spMkLst>
            <pc:docMk/>
            <pc:sldMk cId="1090366767" sldId="270"/>
            <ac:spMk id="3" creationId="{00000000-0000-0000-0000-000000000000}"/>
          </ac:spMkLst>
        </pc:spChg>
        <pc:spChg chg="del">
          <ac:chgData name="Muhammad Zidan" userId="6025dd5f1b77d774" providerId="LiveId" clId="{BA00D6D3-5986-43F1-A6E4-37E9CF22BDE0}" dt="2022-10-09T13:51:06.599" v="3451" actId="478"/>
          <ac:spMkLst>
            <pc:docMk/>
            <pc:sldMk cId="1090366767" sldId="270"/>
            <ac:spMk id="4" creationId="{00000000-0000-0000-0000-000000000000}"/>
          </ac:spMkLst>
        </pc:spChg>
        <pc:spChg chg="add mod">
          <ac:chgData name="Muhammad Zidan" userId="6025dd5f1b77d774" providerId="LiveId" clId="{BA00D6D3-5986-43F1-A6E4-37E9CF22BDE0}" dt="2022-10-09T14:16:16.403" v="4043" actId="1076"/>
          <ac:spMkLst>
            <pc:docMk/>
            <pc:sldMk cId="1090366767" sldId="270"/>
            <ac:spMk id="5" creationId="{0A051734-2DD6-0A2A-A1B4-6B800283FF27}"/>
          </ac:spMkLst>
        </pc:spChg>
        <pc:spChg chg="del">
          <ac:chgData name="Muhammad Zidan" userId="6025dd5f1b77d774" providerId="LiveId" clId="{BA00D6D3-5986-43F1-A6E4-37E9CF22BDE0}" dt="2022-10-09T13:51:00.567" v="3447" actId="478"/>
          <ac:spMkLst>
            <pc:docMk/>
            <pc:sldMk cId="1090366767" sldId="270"/>
            <ac:spMk id="6" creationId="{00000000-0000-0000-0000-000000000000}"/>
          </ac:spMkLst>
        </pc:spChg>
        <pc:spChg chg="mod">
          <ac:chgData name="Muhammad Zidan" userId="6025dd5f1b77d774" providerId="LiveId" clId="{BA00D6D3-5986-43F1-A6E4-37E9CF22BDE0}" dt="2022-10-09T13:51:29.169" v="3468" actId="1076"/>
          <ac:spMkLst>
            <pc:docMk/>
            <pc:sldMk cId="1090366767" sldId="270"/>
            <ac:spMk id="7" creationId="{00000000-0000-0000-0000-000000000000}"/>
          </ac:spMkLst>
        </pc:spChg>
        <pc:spChg chg="mod">
          <ac:chgData name="Muhammad Zidan" userId="6025dd5f1b77d774" providerId="LiveId" clId="{BA00D6D3-5986-43F1-A6E4-37E9CF22BDE0}" dt="2022-10-09T14:03:11.768" v="3777" actId="20577"/>
          <ac:spMkLst>
            <pc:docMk/>
            <pc:sldMk cId="1090366767" sldId="270"/>
            <ac:spMk id="8" creationId="{00000000-0000-0000-0000-000000000000}"/>
          </ac:spMkLst>
        </pc:spChg>
        <pc:spChg chg="mod">
          <ac:chgData name="Muhammad Zidan" userId="6025dd5f1b77d774" providerId="LiveId" clId="{BA00D6D3-5986-43F1-A6E4-37E9CF22BDE0}" dt="2022-10-09T13:59:28.378" v="3586" actId="1076"/>
          <ac:spMkLst>
            <pc:docMk/>
            <pc:sldMk cId="1090366767" sldId="270"/>
            <ac:spMk id="9" creationId="{00000000-0000-0000-0000-000000000000}"/>
          </ac:spMkLst>
        </pc:spChg>
        <pc:spChg chg="del">
          <ac:chgData name="Muhammad Zidan" userId="6025dd5f1b77d774" providerId="LiveId" clId="{BA00D6D3-5986-43F1-A6E4-37E9CF22BDE0}" dt="2022-10-09T13:51:18.145" v="3455" actId="478"/>
          <ac:spMkLst>
            <pc:docMk/>
            <pc:sldMk cId="1090366767" sldId="270"/>
            <ac:spMk id="10" creationId="{00000000-0000-0000-0000-000000000000}"/>
          </ac:spMkLst>
        </pc:spChg>
        <pc:spChg chg="mod">
          <ac:chgData name="Muhammad Zidan" userId="6025dd5f1b77d774" providerId="LiveId" clId="{BA00D6D3-5986-43F1-A6E4-37E9CF22BDE0}" dt="2022-10-09T14:03:19.613" v="3779" actId="1076"/>
          <ac:spMkLst>
            <pc:docMk/>
            <pc:sldMk cId="1090366767" sldId="270"/>
            <ac:spMk id="12" creationId="{00000000-0000-0000-0000-000000000000}"/>
          </ac:spMkLst>
        </pc:spChg>
        <pc:spChg chg="mod">
          <ac:chgData name="Muhammad Zidan" userId="6025dd5f1b77d774" providerId="LiveId" clId="{BA00D6D3-5986-43F1-A6E4-37E9CF22BDE0}" dt="2022-10-09T14:03:23.475" v="3780" actId="1076"/>
          <ac:spMkLst>
            <pc:docMk/>
            <pc:sldMk cId="1090366767" sldId="270"/>
            <ac:spMk id="13" creationId="{00000000-0000-0000-0000-000000000000}"/>
          </ac:spMkLst>
        </pc:spChg>
        <pc:spChg chg="del mod">
          <ac:chgData name="Muhammad Zidan" userId="6025dd5f1b77d774" providerId="LiveId" clId="{BA00D6D3-5986-43F1-A6E4-37E9CF22BDE0}" dt="2022-10-09T13:51:16.218" v="3454" actId="478"/>
          <ac:spMkLst>
            <pc:docMk/>
            <pc:sldMk cId="1090366767" sldId="270"/>
            <ac:spMk id="14" creationId="{00000000-0000-0000-0000-000000000000}"/>
          </ac:spMkLst>
        </pc:spChg>
        <pc:spChg chg="del mod topLvl">
          <ac:chgData name="Muhammad Zidan" userId="6025dd5f1b77d774" providerId="LiveId" clId="{BA00D6D3-5986-43F1-A6E4-37E9CF22BDE0}" dt="2022-10-09T13:51:03.304" v="3449" actId="478"/>
          <ac:spMkLst>
            <pc:docMk/>
            <pc:sldMk cId="1090366767" sldId="270"/>
            <ac:spMk id="15" creationId="{00000000-0000-0000-0000-000000000000}"/>
          </ac:spMkLst>
        </pc:spChg>
        <pc:spChg chg="mod topLvl">
          <ac:chgData name="Muhammad Zidan" userId="6025dd5f1b77d774" providerId="LiveId" clId="{BA00D6D3-5986-43F1-A6E4-37E9CF22BDE0}" dt="2022-10-09T14:16:10.533" v="4042" actId="478"/>
          <ac:spMkLst>
            <pc:docMk/>
            <pc:sldMk cId="1090366767" sldId="270"/>
            <ac:spMk id="16" creationId="{00000000-0000-0000-0000-000000000000}"/>
          </ac:spMkLst>
        </pc:spChg>
        <pc:spChg chg="del topLvl">
          <ac:chgData name="Muhammad Zidan" userId="6025dd5f1b77d774" providerId="LiveId" clId="{BA00D6D3-5986-43F1-A6E4-37E9CF22BDE0}" dt="2022-10-09T13:51:04.732" v="3450" actId="478"/>
          <ac:spMkLst>
            <pc:docMk/>
            <pc:sldMk cId="1090366767" sldId="270"/>
            <ac:spMk id="17" creationId="{00000000-0000-0000-0000-000000000000}"/>
          </ac:spMkLst>
        </pc:spChg>
        <pc:spChg chg="del mod topLvl">
          <ac:chgData name="Muhammad Zidan" userId="6025dd5f1b77d774" providerId="LiveId" clId="{BA00D6D3-5986-43F1-A6E4-37E9CF22BDE0}" dt="2022-10-09T14:16:10.533" v="4042" actId="478"/>
          <ac:spMkLst>
            <pc:docMk/>
            <pc:sldMk cId="1090366767" sldId="270"/>
            <ac:spMk id="18" creationId="{00000000-0000-0000-0000-000000000000}"/>
          </ac:spMkLst>
        </pc:spChg>
        <pc:spChg chg="mod">
          <ac:chgData name="Muhammad Zidan" userId="6025dd5f1b77d774" providerId="LiveId" clId="{BA00D6D3-5986-43F1-A6E4-37E9CF22BDE0}" dt="2022-10-09T14:01:20.565" v="3686" actId="1076"/>
          <ac:spMkLst>
            <pc:docMk/>
            <pc:sldMk cId="1090366767" sldId="270"/>
            <ac:spMk id="21" creationId="{00000000-0000-0000-0000-000000000000}"/>
          </ac:spMkLst>
        </pc:spChg>
        <pc:spChg chg="mod">
          <ac:chgData name="Muhammad Zidan" userId="6025dd5f1b77d774" providerId="LiveId" clId="{BA00D6D3-5986-43F1-A6E4-37E9CF22BDE0}" dt="2022-10-09T14:02:55.007" v="3760" actId="1076"/>
          <ac:spMkLst>
            <pc:docMk/>
            <pc:sldMk cId="1090366767" sldId="270"/>
            <ac:spMk id="28" creationId="{00000000-0000-0000-0000-000000000000}"/>
          </ac:spMkLst>
        </pc:spChg>
        <pc:spChg chg="add del mod">
          <ac:chgData name="Muhammad Zidan" userId="6025dd5f1b77d774" providerId="LiveId" clId="{BA00D6D3-5986-43F1-A6E4-37E9CF22BDE0}" dt="2022-10-09T14:16:37.193" v="4045" actId="478"/>
          <ac:spMkLst>
            <pc:docMk/>
            <pc:sldMk cId="1090366767" sldId="270"/>
            <ac:spMk id="30" creationId="{72C7A7AE-BA5C-F747-071C-9864D01F8587}"/>
          </ac:spMkLst>
        </pc:spChg>
        <pc:grpChg chg="del">
          <ac:chgData name="Muhammad Zidan" userId="6025dd5f1b77d774" providerId="LiveId" clId="{BA00D6D3-5986-43F1-A6E4-37E9CF22BDE0}" dt="2022-10-09T13:51:03.304" v="3449" actId="478"/>
          <ac:grpSpMkLst>
            <pc:docMk/>
            <pc:sldMk cId="1090366767" sldId="270"/>
            <ac:grpSpMk id="11" creationId="{00000000-0000-0000-0000-000000000000}"/>
          </ac:grpSpMkLst>
        </pc:grpChg>
        <pc:grpChg chg="del mod">
          <ac:chgData name="Muhammad Zidan" userId="6025dd5f1b77d774" providerId="LiveId" clId="{BA00D6D3-5986-43F1-A6E4-37E9CF22BDE0}" dt="2022-10-09T14:16:10.533" v="4042" actId="478"/>
          <ac:grpSpMkLst>
            <pc:docMk/>
            <pc:sldMk cId="1090366767" sldId="270"/>
            <ac:grpSpMk id="19" creationId="{00000000-0000-0000-0000-000000000000}"/>
          </ac:grpSpMkLst>
        </pc:grpChg>
        <pc:grpChg chg="mod">
          <ac:chgData name="Muhammad Zidan" userId="6025dd5f1b77d774" providerId="LiveId" clId="{BA00D6D3-5986-43F1-A6E4-37E9CF22BDE0}" dt="2022-10-09T14:00:29.268" v="3642" actId="1076"/>
          <ac:grpSpMkLst>
            <pc:docMk/>
            <pc:sldMk cId="1090366767" sldId="270"/>
            <ac:grpSpMk id="20" creationId="{00000000-0000-0000-0000-000000000000}"/>
          </ac:grpSpMkLst>
        </pc:grpChg>
        <pc:grpChg chg="del">
          <ac:chgData name="Muhammad Zidan" userId="6025dd5f1b77d774" providerId="LiveId" clId="{BA00D6D3-5986-43F1-A6E4-37E9CF22BDE0}" dt="2022-10-09T13:51:12.156" v="3452" actId="478"/>
          <ac:grpSpMkLst>
            <pc:docMk/>
            <pc:sldMk cId="1090366767" sldId="270"/>
            <ac:grpSpMk id="23" creationId="{00000000-0000-0000-0000-000000000000}"/>
          </ac:grpSpMkLst>
        </pc:grpChg>
        <pc:grpChg chg="mod">
          <ac:chgData name="Muhammad Zidan" userId="6025dd5f1b77d774" providerId="LiveId" clId="{BA00D6D3-5986-43F1-A6E4-37E9CF22BDE0}" dt="2022-10-09T13:59:43.823" v="3590" actId="1076"/>
          <ac:grpSpMkLst>
            <pc:docMk/>
            <pc:sldMk cId="1090366767" sldId="270"/>
            <ac:grpSpMk id="27" creationId="{00000000-0000-0000-0000-000000000000}"/>
          </ac:grpSpMkLst>
        </pc:grpChg>
      </pc:sldChg>
      <pc:sldChg chg="modSp mod">
        <pc:chgData name="Muhammad Zidan" userId="6025dd5f1b77d774" providerId="LiveId" clId="{BA00D6D3-5986-43F1-A6E4-37E9CF22BDE0}" dt="2022-10-07T09:45:11.621" v="2874" actId="20577"/>
        <pc:sldMkLst>
          <pc:docMk/>
          <pc:sldMk cId="1278160711" sldId="272"/>
        </pc:sldMkLst>
        <pc:spChg chg="mod">
          <ac:chgData name="Muhammad Zidan" userId="6025dd5f1b77d774" providerId="LiveId" clId="{BA00D6D3-5986-43F1-A6E4-37E9CF22BDE0}" dt="2022-10-07T09:45:11.621" v="2874" actId="20577"/>
          <ac:spMkLst>
            <pc:docMk/>
            <pc:sldMk cId="1278160711" sldId="272"/>
            <ac:spMk id="58" creationId="{00000000-0000-0000-0000-000000000000}"/>
          </ac:spMkLst>
        </pc:spChg>
      </pc:sldChg>
      <pc:sldChg chg="del">
        <pc:chgData name="Muhammad Zidan" userId="6025dd5f1b77d774" providerId="LiveId" clId="{BA00D6D3-5986-43F1-A6E4-37E9CF22BDE0}" dt="2022-10-07T07:48:19.961" v="1590" actId="47"/>
        <pc:sldMkLst>
          <pc:docMk/>
          <pc:sldMk cId="2311712300" sldId="279"/>
        </pc:sldMkLst>
      </pc:sldChg>
      <pc:sldChg chg="del">
        <pc:chgData name="Muhammad Zidan" userId="6025dd5f1b77d774" providerId="LiveId" clId="{BA00D6D3-5986-43F1-A6E4-37E9CF22BDE0}" dt="2022-10-07T07:48:22.506" v="1591" actId="47"/>
        <pc:sldMkLst>
          <pc:docMk/>
          <pc:sldMk cId="3369135257" sldId="282"/>
        </pc:sldMkLst>
      </pc:sldChg>
      <pc:sldChg chg="modSp mod">
        <pc:chgData name="Muhammad Zidan" userId="6025dd5f1b77d774" providerId="LiveId" clId="{BA00D6D3-5986-43F1-A6E4-37E9CF22BDE0}" dt="2022-10-09T04:33:34.886" v="3442" actId="20577"/>
        <pc:sldMkLst>
          <pc:docMk/>
          <pc:sldMk cId="750692727" sldId="299"/>
        </pc:sldMkLst>
        <pc:spChg chg="mod">
          <ac:chgData name="Muhammad Zidan" userId="6025dd5f1b77d774" providerId="LiveId" clId="{BA00D6D3-5986-43F1-A6E4-37E9CF22BDE0}" dt="2022-10-09T04:33:34.886" v="3442" actId="20577"/>
          <ac:spMkLst>
            <pc:docMk/>
            <pc:sldMk cId="750692727" sldId="299"/>
            <ac:spMk id="6" creationId="{60819ABE-2617-BB61-5CD8-8B4CB67112C2}"/>
          </ac:spMkLst>
        </pc:spChg>
      </pc:sldChg>
      <pc:sldChg chg="modSp mod">
        <pc:chgData name="Muhammad Zidan" userId="6025dd5f1b77d774" providerId="LiveId" clId="{BA00D6D3-5986-43F1-A6E4-37E9CF22BDE0}" dt="2022-10-07T09:54:24.955" v="2881" actId="20577"/>
        <pc:sldMkLst>
          <pc:docMk/>
          <pc:sldMk cId="2176109303" sldId="300"/>
        </pc:sldMkLst>
        <pc:graphicFrameChg chg="modGraphic">
          <ac:chgData name="Muhammad Zidan" userId="6025dd5f1b77d774" providerId="LiveId" clId="{BA00D6D3-5986-43F1-A6E4-37E9CF22BDE0}" dt="2022-10-07T09:54:24.955" v="2881" actId="20577"/>
          <ac:graphicFrameMkLst>
            <pc:docMk/>
            <pc:sldMk cId="2176109303" sldId="300"/>
            <ac:graphicFrameMk id="5" creationId="{07D00663-E1EB-5070-BBF9-CAEF41A245F5}"/>
          </ac:graphicFrameMkLst>
        </pc:graphicFrameChg>
      </pc:sldChg>
      <pc:sldChg chg="modSp mod">
        <pc:chgData name="Muhammad Zidan" userId="6025dd5f1b77d774" providerId="LiveId" clId="{BA00D6D3-5986-43F1-A6E4-37E9CF22BDE0}" dt="2022-10-07T07:33:43.483" v="963" actId="207"/>
        <pc:sldMkLst>
          <pc:docMk/>
          <pc:sldMk cId="3437920025" sldId="302"/>
        </pc:sldMkLst>
        <pc:spChg chg="mod">
          <ac:chgData name="Muhammad Zidan" userId="6025dd5f1b77d774" providerId="LiveId" clId="{BA00D6D3-5986-43F1-A6E4-37E9CF22BDE0}" dt="2022-10-07T07:33:43.483" v="963" actId="207"/>
          <ac:spMkLst>
            <pc:docMk/>
            <pc:sldMk cId="3437920025" sldId="302"/>
            <ac:spMk id="2" creationId="{B905BFDF-EEAB-4740-C500-83316EF3FD37}"/>
          </ac:spMkLst>
        </pc:spChg>
      </pc:sldChg>
      <pc:sldChg chg="modSp mod">
        <pc:chgData name="Muhammad Zidan" userId="6025dd5f1b77d774" providerId="LiveId" clId="{BA00D6D3-5986-43F1-A6E4-37E9CF22BDE0}" dt="2022-10-07T12:46:36.819" v="3013" actId="1076"/>
        <pc:sldMkLst>
          <pc:docMk/>
          <pc:sldMk cId="2182032935" sldId="304"/>
        </pc:sldMkLst>
        <pc:grpChg chg="mod">
          <ac:chgData name="Muhammad Zidan" userId="6025dd5f1b77d774" providerId="LiveId" clId="{BA00D6D3-5986-43F1-A6E4-37E9CF22BDE0}" dt="2022-10-07T12:46:36.819" v="3013" actId="1076"/>
          <ac:grpSpMkLst>
            <pc:docMk/>
            <pc:sldMk cId="2182032935" sldId="304"/>
            <ac:grpSpMk id="14" creationId="{93E7A263-73C5-3400-E50D-F5D352370AED}"/>
          </ac:grpSpMkLst>
        </pc:grpChg>
      </pc:sldChg>
      <pc:sldChg chg="del">
        <pc:chgData name="Muhammad Zidan" userId="6025dd5f1b77d774" providerId="LiveId" clId="{BA00D6D3-5986-43F1-A6E4-37E9CF22BDE0}" dt="2022-10-07T08:28:16.122" v="2777" actId="47"/>
        <pc:sldMkLst>
          <pc:docMk/>
          <pc:sldMk cId="4201546973" sldId="305"/>
        </pc:sldMkLst>
      </pc:sldChg>
      <pc:sldChg chg="del">
        <pc:chgData name="Muhammad Zidan" userId="6025dd5f1b77d774" providerId="LiveId" clId="{BA00D6D3-5986-43F1-A6E4-37E9CF22BDE0}" dt="2022-10-07T08:28:30.537" v="2793" actId="47"/>
        <pc:sldMkLst>
          <pc:docMk/>
          <pc:sldMk cId="1993949900" sldId="306"/>
        </pc:sldMkLst>
      </pc:sldChg>
      <pc:sldChg chg="modSp add del mod">
        <pc:chgData name="Muhammad Zidan" userId="6025dd5f1b77d774" providerId="LiveId" clId="{BA00D6D3-5986-43F1-A6E4-37E9CF22BDE0}" dt="2022-10-10T09:56:03.141" v="4905" actId="1076"/>
        <pc:sldMkLst>
          <pc:docMk/>
          <pc:sldMk cId="1351690933" sldId="310"/>
        </pc:sldMkLst>
        <pc:spChg chg="mod">
          <ac:chgData name="Muhammad Zidan" userId="6025dd5f1b77d774" providerId="LiveId" clId="{BA00D6D3-5986-43F1-A6E4-37E9CF22BDE0}" dt="2022-10-10T09:56:03.141" v="4905" actId="1076"/>
          <ac:spMkLst>
            <pc:docMk/>
            <pc:sldMk cId="1351690933" sldId="310"/>
            <ac:spMk id="9" creationId="{9FDB1A3B-706C-63F1-ABF4-9EEE8EC7435B}"/>
          </ac:spMkLst>
        </pc:spChg>
      </pc:sldChg>
      <pc:sldChg chg="addSp delSp modSp add del mod">
        <pc:chgData name="Muhammad Zidan" userId="6025dd5f1b77d774" providerId="LiveId" clId="{BA00D6D3-5986-43F1-A6E4-37E9CF22BDE0}" dt="2022-10-10T21:56:15.744" v="4991" actId="20577"/>
        <pc:sldMkLst>
          <pc:docMk/>
          <pc:sldMk cId="3972199727" sldId="312"/>
        </pc:sldMkLst>
        <pc:spChg chg="add mod">
          <ac:chgData name="Muhammad Zidan" userId="6025dd5f1b77d774" providerId="LiveId" clId="{BA00D6D3-5986-43F1-A6E4-37E9CF22BDE0}" dt="2022-10-10T09:56:39.952" v="4917" actId="20577"/>
          <ac:spMkLst>
            <pc:docMk/>
            <pc:sldMk cId="3972199727" sldId="312"/>
            <ac:spMk id="5" creationId="{BE44752D-6146-E742-9699-C9E256C65BD4}"/>
          </ac:spMkLst>
        </pc:spChg>
        <pc:spChg chg="del mod">
          <ac:chgData name="Muhammad Zidan" userId="6025dd5f1b77d774" providerId="LiveId" clId="{BA00D6D3-5986-43F1-A6E4-37E9CF22BDE0}" dt="2022-10-10T09:56:29.221" v="4914" actId="478"/>
          <ac:spMkLst>
            <pc:docMk/>
            <pc:sldMk cId="3972199727" sldId="312"/>
            <ac:spMk id="9" creationId="{9FDB1A3B-706C-63F1-ABF4-9EEE8EC7435B}"/>
          </ac:spMkLst>
        </pc:spChg>
        <pc:graphicFrameChg chg="modGraphic">
          <ac:chgData name="Muhammad Zidan" userId="6025dd5f1b77d774" providerId="LiveId" clId="{BA00D6D3-5986-43F1-A6E4-37E9CF22BDE0}" dt="2022-10-10T21:56:15.744" v="4991" actId="20577"/>
          <ac:graphicFrameMkLst>
            <pc:docMk/>
            <pc:sldMk cId="3972199727" sldId="312"/>
            <ac:graphicFrameMk id="7" creationId="{83D567DF-5E4E-56BF-70E9-F401AEE9C53E}"/>
          </ac:graphicFrameMkLst>
        </pc:graphicFrameChg>
      </pc:sldChg>
      <pc:sldChg chg="addSp delSp modSp add del mod">
        <pc:chgData name="Muhammad Zidan" userId="6025dd5f1b77d774" providerId="LiveId" clId="{BA00D6D3-5986-43F1-A6E4-37E9CF22BDE0}" dt="2022-10-10T09:57:07.513" v="4926" actId="1076"/>
        <pc:sldMkLst>
          <pc:docMk/>
          <pc:sldMk cId="3924159630" sldId="314"/>
        </pc:sldMkLst>
        <pc:spChg chg="mod">
          <ac:chgData name="Muhammad Zidan" userId="6025dd5f1b77d774" providerId="LiveId" clId="{BA00D6D3-5986-43F1-A6E4-37E9CF22BDE0}" dt="2022-10-10T09:57:02.882" v="4925" actId="1076"/>
          <ac:spMkLst>
            <pc:docMk/>
            <pc:sldMk cId="3924159630" sldId="314"/>
            <ac:spMk id="2" creationId="{3B0EE331-F24D-DF4B-F69F-3D45C515CFB3}"/>
          </ac:spMkLst>
        </pc:spChg>
        <pc:spChg chg="mod">
          <ac:chgData name="Muhammad Zidan" userId="6025dd5f1b77d774" providerId="LiveId" clId="{BA00D6D3-5986-43F1-A6E4-37E9CF22BDE0}" dt="2022-10-10T09:56:59.841" v="4924" actId="1076"/>
          <ac:spMkLst>
            <pc:docMk/>
            <pc:sldMk cId="3924159630" sldId="314"/>
            <ac:spMk id="4" creationId="{ECE3147A-3142-E8A3-C68F-E77651925B16}"/>
          </ac:spMkLst>
        </pc:spChg>
        <pc:spChg chg="add mod">
          <ac:chgData name="Muhammad Zidan" userId="6025dd5f1b77d774" providerId="LiveId" clId="{BA00D6D3-5986-43F1-A6E4-37E9CF22BDE0}" dt="2022-10-10T09:56:55.165" v="4922" actId="1076"/>
          <ac:spMkLst>
            <pc:docMk/>
            <pc:sldMk cId="3924159630" sldId="314"/>
            <ac:spMk id="7" creationId="{247805B4-619B-B656-C202-569FC6C1E53A}"/>
          </ac:spMkLst>
        </pc:spChg>
        <pc:spChg chg="del">
          <ac:chgData name="Muhammad Zidan" userId="6025dd5f1b77d774" providerId="LiveId" clId="{BA00D6D3-5986-43F1-A6E4-37E9CF22BDE0}" dt="2022-10-10T09:56:47.178" v="4918" actId="478"/>
          <ac:spMkLst>
            <pc:docMk/>
            <pc:sldMk cId="3924159630" sldId="314"/>
            <ac:spMk id="9" creationId="{9FDB1A3B-706C-63F1-ABF4-9EEE8EC7435B}"/>
          </ac:spMkLst>
        </pc:spChg>
        <pc:cxnChg chg="mod">
          <ac:chgData name="Muhammad Zidan" userId="6025dd5f1b77d774" providerId="LiveId" clId="{BA00D6D3-5986-43F1-A6E4-37E9CF22BDE0}" dt="2022-10-10T09:57:07.513" v="4926" actId="1076"/>
          <ac:cxnSpMkLst>
            <pc:docMk/>
            <pc:sldMk cId="3924159630" sldId="314"/>
            <ac:cxnSpMk id="8" creationId="{1D8E34AF-D0CD-93B2-6C8F-E243D98D70D4}"/>
          </ac:cxnSpMkLst>
        </pc:cxnChg>
      </pc:sldChg>
      <pc:sldChg chg="addSp delSp modSp add del mod">
        <pc:chgData name="Muhammad Zidan" userId="6025dd5f1b77d774" providerId="LiveId" clId="{BA00D6D3-5986-43F1-A6E4-37E9CF22BDE0}" dt="2022-10-10T09:57:50.383" v="4931" actId="1076"/>
        <pc:sldMkLst>
          <pc:docMk/>
          <pc:sldMk cId="4133777512" sldId="315"/>
        </pc:sldMkLst>
        <pc:spChg chg="add mod">
          <ac:chgData name="Muhammad Zidan" userId="6025dd5f1b77d774" providerId="LiveId" clId="{BA00D6D3-5986-43F1-A6E4-37E9CF22BDE0}" dt="2022-10-10T09:57:50.383" v="4931" actId="1076"/>
          <ac:spMkLst>
            <pc:docMk/>
            <pc:sldMk cId="4133777512" sldId="315"/>
            <ac:spMk id="7" creationId="{D451B0EF-8045-ED72-5693-D2AD36CF20FC}"/>
          </ac:spMkLst>
        </pc:spChg>
        <pc:spChg chg="del">
          <ac:chgData name="Muhammad Zidan" userId="6025dd5f1b77d774" providerId="LiveId" clId="{BA00D6D3-5986-43F1-A6E4-37E9CF22BDE0}" dt="2022-10-10T09:57:39.050" v="4927" actId="478"/>
          <ac:spMkLst>
            <pc:docMk/>
            <pc:sldMk cId="4133777512" sldId="315"/>
            <ac:spMk id="9" creationId="{9FDB1A3B-706C-63F1-ABF4-9EEE8EC7435B}"/>
          </ac:spMkLst>
        </pc:spChg>
      </pc:sldChg>
      <pc:sldChg chg="addSp delSp modSp add del mod">
        <pc:chgData name="Muhammad Zidan" userId="6025dd5f1b77d774" providerId="LiveId" clId="{BA00D6D3-5986-43F1-A6E4-37E9CF22BDE0}" dt="2022-10-10T09:58:29.172" v="4945" actId="1038"/>
        <pc:sldMkLst>
          <pc:docMk/>
          <pc:sldMk cId="2913807442" sldId="316"/>
        </pc:sldMkLst>
        <pc:spChg chg="mod">
          <ac:chgData name="Muhammad Zidan" userId="6025dd5f1b77d774" providerId="LiveId" clId="{BA00D6D3-5986-43F1-A6E4-37E9CF22BDE0}" dt="2022-10-10T09:58:24.864" v="4943" actId="1076"/>
          <ac:spMkLst>
            <pc:docMk/>
            <pc:sldMk cId="2913807442" sldId="316"/>
            <ac:spMk id="2" creationId="{3B0EE331-F24D-DF4B-F69F-3D45C515CFB3}"/>
          </ac:spMkLst>
        </pc:spChg>
        <pc:spChg chg="mod">
          <ac:chgData name="Muhammad Zidan" userId="6025dd5f1b77d774" providerId="LiveId" clId="{BA00D6D3-5986-43F1-A6E4-37E9CF22BDE0}" dt="2022-10-10T09:58:21.944" v="4942" actId="1076"/>
          <ac:spMkLst>
            <pc:docMk/>
            <pc:sldMk cId="2913807442" sldId="316"/>
            <ac:spMk id="4" creationId="{ECE3147A-3142-E8A3-C68F-E77651925B16}"/>
          </ac:spMkLst>
        </pc:spChg>
        <pc:spChg chg="add mod">
          <ac:chgData name="Muhammad Zidan" userId="6025dd5f1b77d774" providerId="LiveId" clId="{BA00D6D3-5986-43F1-A6E4-37E9CF22BDE0}" dt="2022-10-10T09:58:08.762" v="4936" actId="1076"/>
          <ac:spMkLst>
            <pc:docMk/>
            <pc:sldMk cId="2913807442" sldId="316"/>
            <ac:spMk id="5" creationId="{353CC03D-6A9B-BC8F-483B-E0D291B6920A}"/>
          </ac:spMkLst>
        </pc:spChg>
        <pc:spChg chg="del">
          <ac:chgData name="Muhammad Zidan" userId="6025dd5f1b77d774" providerId="LiveId" clId="{BA00D6D3-5986-43F1-A6E4-37E9CF22BDE0}" dt="2022-10-10T09:58:02.913" v="4933" actId="478"/>
          <ac:spMkLst>
            <pc:docMk/>
            <pc:sldMk cId="2913807442" sldId="316"/>
            <ac:spMk id="9" creationId="{9FDB1A3B-706C-63F1-ABF4-9EEE8EC7435B}"/>
          </ac:spMkLst>
        </pc:spChg>
        <pc:cxnChg chg="mod">
          <ac:chgData name="Muhammad Zidan" userId="6025dd5f1b77d774" providerId="LiveId" clId="{BA00D6D3-5986-43F1-A6E4-37E9CF22BDE0}" dt="2022-10-10T09:58:29.172" v="4945" actId="1038"/>
          <ac:cxnSpMkLst>
            <pc:docMk/>
            <pc:sldMk cId="2913807442" sldId="316"/>
            <ac:cxnSpMk id="8" creationId="{1D8E34AF-D0CD-93B2-6C8F-E243D98D70D4}"/>
          </ac:cxnSpMkLst>
        </pc:cxnChg>
      </pc:sldChg>
      <pc:sldChg chg="addSp delSp modSp add del mod">
        <pc:chgData name="Muhammad Zidan" userId="6025dd5f1b77d774" providerId="LiveId" clId="{BA00D6D3-5986-43F1-A6E4-37E9CF22BDE0}" dt="2022-10-10T09:58:45.084" v="4949" actId="20577"/>
        <pc:sldMkLst>
          <pc:docMk/>
          <pc:sldMk cId="1555048898" sldId="317"/>
        </pc:sldMkLst>
        <pc:spChg chg="add mod">
          <ac:chgData name="Muhammad Zidan" userId="6025dd5f1b77d774" providerId="LiveId" clId="{BA00D6D3-5986-43F1-A6E4-37E9CF22BDE0}" dt="2022-10-10T09:58:45.084" v="4949" actId="20577"/>
          <ac:spMkLst>
            <pc:docMk/>
            <pc:sldMk cId="1555048898" sldId="317"/>
            <ac:spMk id="7" creationId="{ACF8E38A-B314-43AE-D31D-0E8F505ADA15}"/>
          </ac:spMkLst>
        </pc:spChg>
        <pc:spChg chg="del">
          <ac:chgData name="Muhammad Zidan" userId="6025dd5f1b77d774" providerId="LiveId" clId="{BA00D6D3-5986-43F1-A6E4-37E9CF22BDE0}" dt="2022-10-10T09:58:40.904" v="4946" actId="478"/>
          <ac:spMkLst>
            <pc:docMk/>
            <pc:sldMk cId="1555048898" sldId="317"/>
            <ac:spMk id="9" creationId="{9FDB1A3B-706C-63F1-ABF4-9EEE8EC7435B}"/>
          </ac:spMkLst>
        </pc:spChg>
      </pc:sldChg>
      <pc:sldChg chg="addSp delSp modSp add del mod">
        <pc:chgData name="Muhammad Zidan" userId="6025dd5f1b77d774" providerId="LiveId" clId="{BA00D6D3-5986-43F1-A6E4-37E9CF22BDE0}" dt="2022-10-10T22:00:46.654" v="5007" actId="20577"/>
        <pc:sldMkLst>
          <pc:docMk/>
          <pc:sldMk cId="1042125285" sldId="318"/>
        </pc:sldMkLst>
        <pc:spChg chg="add mod">
          <ac:chgData name="Muhammad Zidan" userId="6025dd5f1b77d774" providerId="LiveId" clId="{BA00D6D3-5986-43F1-A6E4-37E9CF22BDE0}" dt="2022-10-10T09:59:01.658" v="4959" actId="1036"/>
          <ac:spMkLst>
            <pc:docMk/>
            <pc:sldMk cId="1042125285" sldId="318"/>
            <ac:spMk id="5" creationId="{0FEF0751-70C6-7C03-E5DF-8882258B1C7F}"/>
          </ac:spMkLst>
        </pc:spChg>
        <pc:spChg chg="del">
          <ac:chgData name="Muhammad Zidan" userId="6025dd5f1b77d774" providerId="LiveId" clId="{BA00D6D3-5986-43F1-A6E4-37E9CF22BDE0}" dt="2022-10-10T09:58:51.216" v="4950" actId="478"/>
          <ac:spMkLst>
            <pc:docMk/>
            <pc:sldMk cId="1042125285" sldId="318"/>
            <ac:spMk id="9" creationId="{9FDB1A3B-706C-63F1-ABF4-9EEE8EC7435B}"/>
          </ac:spMkLst>
        </pc:spChg>
        <pc:graphicFrameChg chg="mod modGraphic">
          <ac:chgData name="Muhammad Zidan" userId="6025dd5f1b77d774" providerId="LiveId" clId="{BA00D6D3-5986-43F1-A6E4-37E9CF22BDE0}" dt="2022-10-10T22:00:46.654" v="5007" actId="20577"/>
          <ac:graphicFrameMkLst>
            <pc:docMk/>
            <pc:sldMk cId="1042125285" sldId="318"/>
            <ac:graphicFrameMk id="13" creationId="{5A79E15F-08DB-72CC-D8FB-C51C24413AB1}"/>
          </ac:graphicFrameMkLst>
        </pc:graphicFrameChg>
      </pc:sldChg>
      <pc:sldChg chg="del">
        <pc:chgData name="Muhammad Zidan" userId="6025dd5f1b77d774" providerId="LiveId" clId="{BA00D6D3-5986-43F1-A6E4-37E9CF22BDE0}" dt="2022-10-07T08:28:26.042" v="2785" actId="47"/>
        <pc:sldMkLst>
          <pc:docMk/>
          <pc:sldMk cId="1438461184" sldId="319"/>
        </pc:sldMkLst>
      </pc:sldChg>
      <pc:sldChg chg="del">
        <pc:chgData name="Muhammad Zidan" userId="6025dd5f1b77d774" providerId="LiveId" clId="{BA00D6D3-5986-43F1-A6E4-37E9CF22BDE0}" dt="2022-10-07T08:28:25.423" v="2784" actId="47"/>
        <pc:sldMkLst>
          <pc:docMk/>
          <pc:sldMk cId="3228909211" sldId="320"/>
        </pc:sldMkLst>
      </pc:sldChg>
      <pc:sldChg chg="del">
        <pc:chgData name="Muhammad Zidan" userId="6025dd5f1b77d774" providerId="LiveId" clId="{BA00D6D3-5986-43F1-A6E4-37E9CF22BDE0}" dt="2022-10-07T08:28:24.829" v="2783" actId="47"/>
        <pc:sldMkLst>
          <pc:docMk/>
          <pc:sldMk cId="3241312844" sldId="321"/>
        </pc:sldMkLst>
      </pc:sldChg>
      <pc:sldChg chg="addSp delSp modSp del">
        <pc:chgData name="Muhammad Zidan" userId="6025dd5f1b77d774" providerId="LiveId" clId="{BA00D6D3-5986-43F1-A6E4-37E9CF22BDE0}" dt="2022-10-07T08:28:24.204" v="2782" actId="47"/>
        <pc:sldMkLst>
          <pc:docMk/>
          <pc:sldMk cId="430776824" sldId="322"/>
        </pc:sldMkLst>
        <pc:picChg chg="add del mod">
          <ac:chgData name="Muhammad Zidan" userId="6025dd5f1b77d774" providerId="LiveId" clId="{BA00D6D3-5986-43F1-A6E4-37E9CF22BDE0}" dt="2022-10-07T08:08:05.372" v="2349"/>
          <ac:picMkLst>
            <pc:docMk/>
            <pc:sldMk cId="430776824" sldId="322"/>
            <ac:picMk id="3" creationId="{3382A873-B253-C7D7-867B-8ED5E36EB182}"/>
          </ac:picMkLst>
        </pc:picChg>
      </pc:sldChg>
      <pc:sldChg chg="del">
        <pc:chgData name="Muhammad Zidan" userId="6025dd5f1b77d774" providerId="LiveId" clId="{BA00D6D3-5986-43F1-A6E4-37E9CF22BDE0}" dt="2022-10-07T08:28:23.569" v="2781" actId="47"/>
        <pc:sldMkLst>
          <pc:docMk/>
          <pc:sldMk cId="3786868480" sldId="323"/>
        </pc:sldMkLst>
      </pc:sldChg>
      <pc:sldChg chg="del">
        <pc:chgData name="Muhammad Zidan" userId="6025dd5f1b77d774" providerId="LiveId" clId="{BA00D6D3-5986-43F1-A6E4-37E9CF22BDE0}" dt="2022-10-07T08:28:22.916" v="2780" actId="47"/>
        <pc:sldMkLst>
          <pc:docMk/>
          <pc:sldMk cId="478756588" sldId="324"/>
        </pc:sldMkLst>
      </pc:sldChg>
      <pc:sldChg chg="del">
        <pc:chgData name="Muhammad Zidan" userId="6025dd5f1b77d774" providerId="LiveId" clId="{BA00D6D3-5986-43F1-A6E4-37E9CF22BDE0}" dt="2022-10-07T08:28:22.232" v="2779" actId="47"/>
        <pc:sldMkLst>
          <pc:docMk/>
          <pc:sldMk cId="3357494059" sldId="325"/>
        </pc:sldMkLst>
      </pc:sldChg>
      <pc:sldChg chg="del">
        <pc:chgData name="Muhammad Zidan" userId="6025dd5f1b77d774" providerId="LiveId" clId="{BA00D6D3-5986-43F1-A6E4-37E9CF22BDE0}" dt="2022-10-07T08:28:21.399" v="2778" actId="47"/>
        <pc:sldMkLst>
          <pc:docMk/>
          <pc:sldMk cId="2564910801" sldId="326"/>
        </pc:sldMkLst>
      </pc:sldChg>
      <pc:sldChg chg="del">
        <pc:chgData name="Muhammad Zidan" userId="6025dd5f1b77d774" providerId="LiveId" clId="{BA00D6D3-5986-43F1-A6E4-37E9CF22BDE0}" dt="2022-10-07T08:28:28.178" v="2789" actId="47"/>
        <pc:sldMkLst>
          <pc:docMk/>
          <pc:sldMk cId="3619699168" sldId="327"/>
        </pc:sldMkLst>
      </pc:sldChg>
      <pc:sldChg chg="modSp mod">
        <pc:chgData name="Muhammad Zidan" userId="6025dd5f1b77d774" providerId="LiveId" clId="{BA00D6D3-5986-43F1-A6E4-37E9CF22BDE0}" dt="2022-10-07T12:53:49.864" v="3071" actId="1037"/>
        <pc:sldMkLst>
          <pc:docMk/>
          <pc:sldMk cId="1392739634" sldId="329"/>
        </pc:sldMkLst>
        <pc:spChg chg="mod">
          <ac:chgData name="Muhammad Zidan" userId="6025dd5f1b77d774" providerId="LiveId" clId="{BA00D6D3-5986-43F1-A6E4-37E9CF22BDE0}" dt="2022-10-07T12:53:24.988" v="3068" actId="20577"/>
          <ac:spMkLst>
            <pc:docMk/>
            <pc:sldMk cId="1392739634" sldId="329"/>
            <ac:spMk id="4" creationId="{0DFE50AC-C80D-489B-3B38-F2F3D571A36F}"/>
          </ac:spMkLst>
        </pc:spChg>
        <pc:picChg chg="mod">
          <ac:chgData name="Muhammad Zidan" userId="6025dd5f1b77d774" providerId="LiveId" clId="{BA00D6D3-5986-43F1-A6E4-37E9CF22BDE0}" dt="2022-10-07T12:53:49.864" v="3071" actId="1037"/>
          <ac:picMkLst>
            <pc:docMk/>
            <pc:sldMk cId="1392739634" sldId="329"/>
            <ac:picMk id="10" creationId="{B7D3EBC5-74AE-F691-A3B4-DC45CB55F020}"/>
          </ac:picMkLst>
        </pc:picChg>
      </pc:sldChg>
      <pc:sldChg chg="addSp delSp modSp new mod ord">
        <pc:chgData name="Muhammad Zidan" userId="6025dd5f1b77d774" providerId="LiveId" clId="{BA00D6D3-5986-43F1-A6E4-37E9CF22BDE0}" dt="2022-10-11T04:14:42.039" v="5076" actId="20577"/>
        <pc:sldMkLst>
          <pc:docMk/>
          <pc:sldMk cId="2621361772" sldId="330"/>
        </pc:sldMkLst>
        <pc:spChg chg="mod">
          <ac:chgData name="Muhammad Zidan" userId="6025dd5f1b77d774" providerId="LiveId" clId="{BA00D6D3-5986-43F1-A6E4-37E9CF22BDE0}" dt="2022-10-11T04:14:42.039" v="5076" actId="20577"/>
          <ac:spMkLst>
            <pc:docMk/>
            <pc:sldMk cId="2621361772" sldId="330"/>
            <ac:spMk id="2" creationId="{576F3545-CC4D-6DBA-43D7-2EB9AD100280}"/>
          </ac:spMkLst>
        </pc:spChg>
        <pc:spChg chg="del">
          <ac:chgData name="Muhammad Zidan" userId="6025dd5f1b77d774" providerId="LiveId" clId="{BA00D6D3-5986-43F1-A6E4-37E9CF22BDE0}" dt="2022-10-07T03:44:39.594" v="156" actId="478"/>
          <ac:spMkLst>
            <pc:docMk/>
            <pc:sldMk cId="2621361772" sldId="330"/>
            <ac:spMk id="3" creationId="{0A83A374-9AC8-E276-9ED5-DF93CA72F1D9}"/>
          </ac:spMkLst>
        </pc:spChg>
        <pc:spChg chg="add mod">
          <ac:chgData name="Muhammad Zidan" userId="6025dd5f1b77d774" providerId="LiveId" clId="{BA00D6D3-5986-43F1-A6E4-37E9CF22BDE0}" dt="2022-10-07T12:45:14.276" v="2999" actId="1076"/>
          <ac:spMkLst>
            <pc:docMk/>
            <pc:sldMk cId="2621361772" sldId="330"/>
            <ac:spMk id="3" creationId="{7481763F-F2C9-CEEC-CE21-9F8F832117FE}"/>
          </ac:spMkLst>
        </pc:spChg>
        <pc:spChg chg="add mod">
          <ac:chgData name="Muhammad Zidan" userId="6025dd5f1b77d774" providerId="LiveId" clId="{BA00D6D3-5986-43F1-A6E4-37E9CF22BDE0}" dt="2022-10-09T14:03:52.198" v="3795" actId="20577"/>
          <ac:spMkLst>
            <pc:docMk/>
            <pc:sldMk cId="2621361772" sldId="330"/>
            <ac:spMk id="5" creationId="{A9B4D258-94D3-C85C-A60A-9709EEA714A4}"/>
          </ac:spMkLst>
        </pc:spChg>
        <pc:spChg chg="add mod">
          <ac:chgData name="Muhammad Zidan" userId="6025dd5f1b77d774" providerId="LiveId" clId="{BA00D6D3-5986-43F1-A6E4-37E9CF22BDE0}" dt="2022-10-11T04:14:37.772" v="5075" actId="20577"/>
          <ac:spMkLst>
            <pc:docMk/>
            <pc:sldMk cId="2621361772" sldId="330"/>
            <ac:spMk id="6" creationId="{DE689901-73DE-58F8-E382-326913CE5921}"/>
          </ac:spMkLst>
        </pc:spChg>
        <pc:spChg chg="add mod">
          <ac:chgData name="Muhammad Zidan" userId="6025dd5f1b77d774" providerId="LiveId" clId="{BA00D6D3-5986-43F1-A6E4-37E9CF22BDE0}" dt="2022-10-10T07:08:26.233" v="4587" actId="1076"/>
          <ac:spMkLst>
            <pc:docMk/>
            <pc:sldMk cId="2621361772" sldId="330"/>
            <ac:spMk id="7" creationId="{08DD6AA8-5BFE-7019-11BA-5F556B987874}"/>
          </ac:spMkLst>
        </pc:spChg>
        <pc:spChg chg="add del mod">
          <ac:chgData name="Muhammad Zidan" userId="6025dd5f1b77d774" providerId="LiveId" clId="{BA00D6D3-5986-43F1-A6E4-37E9CF22BDE0}" dt="2022-10-07T03:55:31.106" v="426" actId="478"/>
          <ac:spMkLst>
            <pc:docMk/>
            <pc:sldMk cId="2621361772" sldId="330"/>
            <ac:spMk id="7" creationId="{C1E33677-BF85-99BB-B6B1-D2B79E382F3E}"/>
          </ac:spMkLst>
        </pc:spChg>
        <pc:graphicFrameChg chg="add del mod">
          <ac:chgData name="Muhammad Zidan" userId="6025dd5f1b77d774" providerId="LiveId" clId="{BA00D6D3-5986-43F1-A6E4-37E9CF22BDE0}" dt="2022-10-07T03:39:10.480" v="2"/>
          <ac:graphicFrameMkLst>
            <pc:docMk/>
            <pc:sldMk cId="2621361772" sldId="330"/>
            <ac:graphicFrameMk id="4" creationId="{53FB8391-45F4-86A1-8793-AC965FF21285}"/>
          </ac:graphicFrameMkLst>
        </pc:graphicFrameChg>
        <pc:picChg chg="add mod modCrop">
          <ac:chgData name="Muhammad Zidan" userId="6025dd5f1b77d774" providerId="LiveId" clId="{BA00D6D3-5986-43F1-A6E4-37E9CF22BDE0}" dt="2022-10-09T14:32:12.806" v="4282" actId="14100"/>
          <ac:picMkLst>
            <pc:docMk/>
            <pc:sldMk cId="2621361772" sldId="330"/>
            <ac:picMk id="4" creationId="{33624ED4-5613-273D-EC52-78507EA8F01F}"/>
          </ac:picMkLst>
        </pc:picChg>
        <pc:picChg chg="add mod">
          <ac:chgData name="Muhammad Zidan" userId="6025dd5f1b77d774" providerId="LiveId" clId="{BA00D6D3-5986-43F1-A6E4-37E9CF22BDE0}" dt="2022-10-07T03:47:19.637" v="188" actId="1076"/>
          <ac:picMkLst>
            <pc:docMk/>
            <pc:sldMk cId="2621361772" sldId="330"/>
            <ac:picMk id="8" creationId="{AC15A73A-5C8C-4F9B-D417-2B0FBD710C28}"/>
          </ac:picMkLst>
        </pc:picChg>
        <pc:picChg chg="add mod">
          <ac:chgData name="Muhammad Zidan" userId="6025dd5f1b77d774" providerId="LiveId" clId="{BA00D6D3-5986-43F1-A6E4-37E9CF22BDE0}" dt="2022-10-07T03:47:20.586" v="189" actId="1076"/>
          <ac:picMkLst>
            <pc:docMk/>
            <pc:sldMk cId="2621361772" sldId="330"/>
            <ac:picMk id="9" creationId="{318AB313-CA71-796C-161E-0DB55FB9E3F9}"/>
          </ac:picMkLst>
        </pc:picChg>
        <pc:picChg chg="add mod">
          <ac:chgData name="Muhammad Zidan" userId="6025dd5f1b77d774" providerId="LiveId" clId="{BA00D6D3-5986-43F1-A6E4-37E9CF22BDE0}" dt="2022-10-07T03:47:24.349" v="192" actId="1037"/>
          <ac:picMkLst>
            <pc:docMk/>
            <pc:sldMk cId="2621361772" sldId="330"/>
            <ac:picMk id="10" creationId="{53B851EF-9284-C357-8FAE-B53F024868A1}"/>
          </ac:picMkLst>
        </pc:picChg>
      </pc:sldChg>
      <pc:sldChg chg="addSp delSp modSp new del mod ord">
        <pc:chgData name="Muhammad Zidan" userId="6025dd5f1b77d774" providerId="LiveId" clId="{BA00D6D3-5986-43F1-A6E4-37E9CF22BDE0}" dt="2022-10-09T15:19:57.406" v="4328" actId="47"/>
        <pc:sldMkLst>
          <pc:docMk/>
          <pc:sldMk cId="2068145756" sldId="331"/>
        </pc:sldMkLst>
        <pc:spChg chg="mod">
          <ac:chgData name="Muhammad Zidan" userId="6025dd5f1b77d774" providerId="LiveId" clId="{BA00D6D3-5986-43F1-A6E4-37E9CF22BDE0}" dt="2022-10-07T12:45:57.856" v="3011" actId="1076"/>
          <ac:spMkLst>
            <pc:docMk/>
            <pc:sldMk cId="2068145756" sldId="331"/>
            <ac:spMk id="2" creationId="{DEF37745-3913-5C69-B4B9-CFE64C1EFF24}"/>
          </ac:spMkLst>
        </pc:spChg>
        <pc:spChg chg="add del mod">
          <ac:chgData name="Muhammad Zidan" userId="6025dd5f1b77d774" providerId="LiveId" clId="{BA00D6D3-5986-43F1-A6E4-37E9CF22BDE0}" dt="2022-10-09T14:19:09.988" v="4065" actId="478"/>
          <ac:spMkLst>
            <pc:docMk/>
            <pc:sldMk cId="2068145756" sldId="331"/>
            <ac:spMk id="3" creationId="{70DC483B-C5F2-8460-F7F8-4751E6C596AE}"/>
          </ac:spMkLst>
        </pc:spChg>
        <pc:spChg chg="del">
          <ac:chgData name="Muhammad Zidan" userId="6025dd5f1b77d774" providerId="LiveId" clId="{BA00D6D3-5986-43F1-A6E4-37E9CF22BDE0}" dt="2022-10-07T03:55:23.955" v="425" actId="478"/>
          <ac:spMkLst>
            <pc:docMk/>
            <pc:sldMk cId="2068145756" sldId="331"/>
            <ac:spMk id="3" creationId="{CF3DB053-D51B-4210-AF18-DD6DE8FF89B1}"/>
          </ac:spMkLst>
        </pc:spChg>
        <pc:spChg chg="add mod">
          <ac:chgData name="Muhammad Zidan" userId="6025dd5f1b77d774" providerId="LiveId" clId="{BA00D6D3-5986-43F1-A6E4-37E9CF22BDE0}" dt="2022-10-09T14:10:20.313" v="3963" actId="20577"/>
          <ac:spMkLst>
            <pc:docMk/>
            <pc:sldMk cId="2068145756" sldId="331"/>
            <ac:spMk id="4" creationId="{0DA4F86B-C2AB-B18C-C977-EFC1E3BCABC5}"/>
          </ac:spMkLst>
        </pc:spChg>
        <pc:spChg chg="add mod">
          <ac:chgData name="Muhammad Zidan" userId="6025dd5f1b77d774" providerId="LiveId" clId="{BA00D6D3-5986-43F1-A6E4-37E9CF22BDE0}" dt="2022-10-07T12:45:47.017" v="3008" actId="20577"/>
          <ac:spMkLst>
            <pc:docMk/>
            <pc:sldMk cId="2068145756" sldId="331"/>
            <ac:spMk id="5" creationId="{5C5D12C3-9F6D-37AA-71CA-E9F35535275C}"/>
          </ac:spMkLst>
        </pc:spChg>
        <pc:spChg chg="add mod">
          <ac:chgData name="Muhammad Zidan" userId="6025dd5f1b77d774" providerId="LiveId" clId="{BA00D6D3-5986-43F1-A6E4-37E9CF22BDE0}" dt="2022-10-09T14:19:12.388" v="4066" actId="1076"/>
          <ac:spMkLst>
            <pc:docMk/>
            <pc:sldMk cId="2068145756" sldId="331"/>
            <ac:spMk id="6" creationId="{2EAE8A47-A5EF-DEF2-7BD6-378FCE3591B4}"/>
          </ac:spMkLst>
        </pc:spChg>
        <pc:spChg chg="add mod">
          <ac:chgData name="Muhammad Zidan" userId="6025dd5f1b77d774" providerId="LiveId" clId="{BA00D6D3-5986-43F1-A6E4-37E9CF22BDE0}" dt="2022-10-07T04:05:37.757" v="598" actId="1076"/>
          <ac:spMkLst>
            <pc:docMk/>
            <pc:sldMk cId="2068145756" sldId="331"/>
            <ac:spMk id="12" creationId="{EE9C8BD1-7299-3518-10FD-E768B722799D}"/>
          </ac:spMkLst>
        </pc:spChg>
        <pc:picChg chg="add mod modCrop">
          <ac:chgData name="Muhammad Zidan" userId="6025dd5f1b77d774" providerId="LiveId" clId="{BA00D6D3-5986-43F1-A6E4-37E9CF22BDE0}" dt="2022-10-07T04:01:35.099" v="540" actId="1076"/>
          <ac:picMkLst>
            <pc:docMk/>
            <pc:sldMk cId="2068145756" sldId="331"/>
            <ac:picMk id="7" creationId="{3CB86CF6-5FA3-28CF-DED0-3FA9815FDB6E}"/>
          </ac:picMkLst>
        </pc:picChg>
        <pc:picChg chg="add mod modCrop">
          <ac:chgData name="Muhammad Zidan" userId="6025dd5f1b77d774" providerId="LiveId" clId="{BA00D6D3-5986-43F1-A6E4-37E9CF22BDE0}" dt="2022-10-07T04:01:49.064" v="544" actId="1076"/>
          <ac:picMkLst>
            <pc:docMk/>
            <pc:sldMk cId="2068145756" sldId="331"/>
            <ac:picMk id="9" creationId="{2A4EB27B-3C55-2188-75C6-C22FB94B3885}"/>
          </ac:picMkLst>
        </pc:picChg>
        <pc:picChg chg="add mod modCrop">
          <ac:chgData name="Muhammad Zidan" userId="6025dd5f1b77d774" providerId="LiveId" clId="{BA00D6D3-5986-43F1-A6E4-37E9CF22BDE0}" dt="2022-10-07T04:03:33.205" v="570" actId="14100"/>
          <ac:picMkLst>
            <pc:docMk/>
            <pc:sldMk cId="2068145756" sldId="331"/>
            <ac:picMk id="10" creationId="{9633A22E-CFDC-7D65-CCB1-FAAC2087A1CD}"/>
          </ac:picMkLst>
        </pc:picChg>
        <pc:picChg chg="add mod modCrop">
          <ac:chgData name="Muhammad Zidan" userId="6025dd5f1b77d774" providerId="LiveId" clId="{BA00D6D3-5986-43F1-A6E4-37E9CF22BDE0}" dt="2022-10-07T04:05:13.353" v="595" actId="1036"/>
          <ac:picMkLst>
            <pc:docMk/>
            <pc:sldMk cId="2068145756" sldId="331"/>
            <ac:picMk id="11" creationId="{74EA03BD-2C5F-591E-E3AD-4171636B5B2D}"/>
          </ac:picMkLst>
        </pc:picChg>
      </pc:sldChg>
      <pc:sldChg chg="addSp delSp modSp new del mod">
        <pc:chgData name="Muhammad Zidan" userId="6025dd5f1b77d774" providerId="LiveId" clId="{BA00D6D3-5986-43F1-A6E4-37E9CF22BDE0}" dt="2022-10-07T03:50:41.966" v="209" actId="47"/>
        <pc:sldMkLst>
          <pc:docMk/>
          <pc:sldMk cId="3073227083" sldId="331"/>
        </pc:sldMkLst>
        <pc:spChg chg="del">
          <ac:chgData name="Muhammad Zidan" userId="6025dd5f1b77d774" providerId="LiveId" clId="{BA00D6D3-5986-43F1-A6E4-37E9CF22BDE0}" dt="2022-10-07T03:49:21.209" v="201" actId="478"/>
          <ac:spMkLst>
            <pc:docMk/>
            <pc:sldMk cId="3073227083" sldId="331"/>
            <ac:spMk id="2" creationId="{83453AAB-93F5-2114-A348-965C739ABE37}"/>
          </ac:spMkLst>
        </pc:spChg>
        <pc:spChg chg="del">
          <ac:chgData name="Muhammad Zidan" userId="6025dd5f1b77d774" providerId="LiveId" clId="{BA00D6D3-5986-43F1-A6E4-37E9CF22BDE0}" dt="2022-10-07T03:49:20.301" v="200" actId="478"/>
          <ac:spMkLst>
            <pc:docMk/>
            <pc:sldMk cId="3073227083" sldId="331"/>
            <ac:spMk id="3" creationId="{2079A492-C55B-D756-1F11-22214CFEA3D7}"/>
          </ac:spMkLst>
        </pc:spChg>
        <pc:spChg chg="add mod">
          <ac:chgData name="Muhammad Zidan" userId="6025dd5f1b77d774" providerId="LiveId" clId="{BA00D6D3-5986-43F1-A6E4-37E9CF22BDE0}" dt="2022-10-07T03:49:17.906" v="199" actId="1076"/>
          <ac:spMkLst>
            <pc:docMk/>
            <pc:sldMk cId="3073227083" sldId="331"/>
            <ac:spMk id="5" creationId="{41E5CA79-02F7-69A3-1F25-619C8E02E585}"/>
          </ac:spMkLst>
        </pc:spChg>
        <pc:graphicFrameChg chg="add del mod">
          <ac:chgData name="Muhammad Zidan" userId="6025dd5f1b77d774" providerId="LiveId" clId="{BA00D6D3-5986-43F1-A6E4-37E9CF22BDE0}" dt="2022-10-07T03:49:29.042" v="202" actId="478"/>
          <ac:graphicFrameMkLst>
            <pc:docMk/>
            <pc:sldMk cId="3073227083" sldId="331"/>
            <ac:graphicFrameMk id="4" creationId="{52520913-139D-C94B-CBD3-926DFA18F1C6}"/>
          </ac:graphicFrameMkLst>
        </pc:graphicFrameChg>
      </pc:sldChg>
      <pc:sldChg chg="addSp delSp modSp new mod ord delAnim modAnim">
        <pc:chgData name="Muhammad Zidan" userId="6025dd5f1b77d774" providerId="LiveId" clId="{BA00D6D3-5986-43F1-A6E4-37E9CF22BDE0}" dt="2022-10-11T02:04:25.102" v="5062" actId="20577"/>
        <pc:sldMkLst>
          <pc:docMk/>
          <pc:sldMk cId="2245162614" sldId="332"/>
        </pc:sldMkLst>
        <pc:spChg chg="mod">
          <ac:chgData name="Muhammad Zidan" userId="6025dd5f1b77d774" providerId="LiveId" clId="{BA00D6D3-5986-43F1-A6E4-37E9CF22BDE0}" dt="2022-10-09T14:07:04.759" v="3917" actId="114"/>
          <ac:spMkLst>
            <pc:docMk/>
            <pc:sldMk cId="2245162614" sldId="332"/>
            <ac:spMk id="2" creationId="{AE3A85D2-267F-F75B-46DA-70306072F2B5}"/>
          </ac:spMkLst>
        </pc:spChg>
        <pc:spChg chg="del">
          <ac:chgData name="Muhammad Zidan" userId="6025dd5f1b77d774" providerId="LiveId" clId="{BA00D6D3-5986-43F1-A6E4-37E9CF22BDE0}" dt="2022-10-07T04:08:36.521" v="623" actId="478"/>
          <ac:spMkLst>
            <pc:docMk/>
            <pc:sldMk cId="2245162614" sldId="332"/>
            <ac:spMk id="3" creationId="{5EC282CB-2C19-DA0B-374C-E609930F3672}"/>
          </ac:spMkLst>
        </pc:spChg>
        <pc:spChg chg="add del mod">
          <ac:chgData name="Muhammad Zidan" userId="6025dd5f1b77d774" providerId="LiveId" clId="{BA00D6D3-5986-43F1-A6E4-37E9CF22BDE0}" dt="2022-10-09T14:05:03.995" v="3802" actId="478"/>
          <ac:spMkLst>
            <pc:docMk/>
            <pc:sldMk cId="2245162614" sldId="332"/>
            <ac:spMk id="3" creationId="{945C8C01-43DA-4193-6000-4FACC8D3D4A7}"/>
          </ac:spMkLst>
        </pc:spChg>
        <pc:spChg chg="add mod">
          <ac:chgData name="Muhammad Zidan" userId="6025dd5f1b77d774" providerId="LiveId" clId="{BA00D6D3-5986-43F1-A6E4-37E9CF22BDE0}" dt="2022-10-10T21:22:54.702" v="4989" actId="1076"/>
          <ac:spMkLst>
            <pc:docMk/>
            <pc:sldMk cId="2245162614" sldId="332"/>
            <ac:spMk id="3" creationId="{D537E2B9-B81F-D859-D2F4-9584BE25B25D}"/>
          </ac:spMkLst>
        </pc:spChg>
        <pc:spChg chg="add mod">
          <ac:chgData name="Muhammad Zidan" userId="6025dd5f1b77d774" providerId="LiveId" clId="{BA00D6D3-5986-43F1-A6E4-37E9CF22BDE0}" dt="2022-10-11T02:04:25.102" v="5062" actId="20577"/>
          <ac:spMkLst>
            <pc:docMk/>
            <pc:sldMk cId="2245162614" sldId="332"/>
            <ac:spMk id="4" creationId="{24EA1C65-1C55-3F0F-6F2B-A4EBED213A15}"/>
          </ac:spMkLst>
        </pc:spChg>
        <pc:spChg chg="add del mod">
          <ac:chgData name="Muhammad Zidan" userId="6025dd5f1b77d774" providerId="LiveId" clId="{BA00D6D3-5986-43F1-A6E4-37E9CF22BDE0}" dt="2022-10-09T14:05:47.025" v="3812" actId="478"/>
          <ac:spMkLst>
            <pc:docMk/>
            <pc:sldMk cId="2245162614" sldId="332"/>
            <ac:spMk id="6" creationId="{1D55F1D6-B484-4AE2-D071-2AD20F7B6ED9}"/>
          </ac:spMkLst>
        </pc:spChg>
        <pc:spChg chg="add del mod">
          <ac:chgData name="Muhammad Zidan" userId="6025dd5f1b77d774" providerId="LiveId" clId="{BA00D6D3-5986-43F1-A6E4-37E9CF22BDE0}" dt="2022-10-09T14:05:34.771" v="3809" actId="478"/>
          <ac:spMkLst>
            <pc:docMk/>
            <pc:sldMk cId="2245162614" sldId="332"/>
            <ac:spMk id="8" creationId="{1227644D-3FA0-39FE-52BF-9EAFE00E4100}"/>
          </ac:spMkLst>
        </pc:spChg>
        <pc:spChg chg="add del mod">
          <ac:chgData name="Muhammad Zidan" userId="6025dd5f1b77d774" providerId="LiveId" clId="{BA00D6D3-5986-43F1-A6E4-37E9CF22BDE0}" dt="2022-10-09T14:11:05.953" v="3968" actId="478"/>
          <ac:spMkLst>
            <pc:docMk/>
            <pc:sldMk cId="2245162614" sldId="332"/>
            <ac:spMk id="9" creationId="{87E33912-AA62-2C1E-20BD-03142B8F1BE9}"/>
          </ac:spMkLst>
        </pc:spChg>
        <pc:spChg chg="add del mod">
          <ac:chgData name="Muhammad Zidan" userId="6025dd5f1b77d774" providerId="LiveId" clId="{BA00D6D3-5986-43F1-A6E4-37E9CF22BDE0}" dt="2022-10-10T09:20:27.719" v="4594" actId="21"/>
          <ac:spMkLst>
            <pc:docMk/>
            <pc:sldMk cId="2245162614" sldId="332"/>
            <ac:spMk id="10" creationId="{8A96782D-3286-9077-1B5E-A7280E15919E}"/>
          </ac:spMkLst>
        </pc:spChg>
        <pc:graphicFrameChg chg="add mod modGraphic">
          <ac:chgData name="Muhammad Zidan" userId="6025dd5f1b77d774" providerId="LiveId" clId="{BA00D6D3-5986-43F1-A6E4-37E9CF22BDE0}" dt="2022-10-10T09:41:29.928" v="4797" actId="1076"/>
          <ac:graphicFrameMkLst>
            <pc:docMk/>
            <pc:sldMk cId="2245162614" sldId="332"/>
            <ac:graphicFrameMk id="5" creationId="{22B2CB7E-36B1-41C2-1B57-BA68F2D16E5B}"/>
          </ac:graphicFrameMkLst>
        </pc:graphicFrameChg>
        <pc:graphicFrameChg chg="add del mod modGraphic">
          <ac:chgData name="Muhammad Zidan" userId="6025dd5f1b77d774" providerId="LiveId" clId="{BA00D6D3-5986-43F1-A6E4-37E9CF22BDE0}" dt="2022-10-10T09:20:15.718" v="4591" actId="21"/>
          <ac:graphicFrameMkLst>
            <pc:docMk/>
            <pc:sldMk cId="2245162614" sldId="332"/>
            <ac:graphicFrameMk id="7" creationId="{BF6DFDF9-E519-4E60-28E5-CB593BDA581C}"/>
          </ac:graphicFrameMkLst>
        </pc:graphicFrameChg>
      </pc:sldChg>
      <pc:sldChg chg="addSp delSp modSp new mod">
        <pc:chgData name="Muhammad Zidan" userId="6025dd5f1b77d774" providerId="LiveId" clId="{BA00D6D3-5986-43F1-A6E4-37E9CF22BDE0}" dt="2022-10-10T07:04:14.847" v="4540" actId="1076"/>
        <pc:sldMkLst>
          <pc:docMk/>
          <pc:sldMk cId="3660236714" sldId="333"/>
        </pc:sldMkLst>
        <pc:spChg chg="del mod">
          <ac:chgData name="Muhammad Zidan" userId="6025dd5f1b77d774" providerId="LiveId" clId="{BA00D6D3-5986-43F1-A6E4-37E9CF22BDE0}" dt="2022-10-07T04:15:35.533" v="801" actId="478"/>
          <ac:spMkLst>
            <pc:docMk/>
            <pc:sldMk cId="3660236714" sldId="333"/>
            <ac:spMk id="2" creationId="{58F83BDC-FC5C-C832-E5E2-5A2184F6E3FE}"/>
          </ac:spMkLst>
        </pc:spChg>
        <pc:spChg chg="del">
          <ac:chgData name="Muhammad Zidan" userId="6025dd5f1b77d774" providerId="LiveId" clId="{BA00D6D3-5986-43F1-A6E4-37E9CF22BDE0}" dt="2022-10-07T04:15:36.382" v="802" actId="478"/>
          <ac:spMkLst>
            <pc:docMk/>
            <pc:sldMk cId="3660236714" sldId="333"/>
            <ac:spMk id="3" creationId="{DFE71CDA-E88F-007A-3A44-D390FAEBAFD2}"/>
          </ac:spMkLst>
        </pc:spChg>
        <pc:spChg chg="add mod">
          <ac:chgData name="Muhammad Zidan" userId="6025dd5f1b77d774" providerId="LiveId" clId="{BA00D6D3-5986-43F1-A6E4-37E9CF22BDE0}" dt="2022-10-07T07:31:29.653" v="962" actId="207"/>
          <ac:spMkLst>
            <pc:docMk/>
            <pc:sldMk cId="3660236714" sldId="333"/>
            <ac:spMk id="4" creationId="{47AD6350-03BB-6D2B-74C0-B69E403F93BF}"/>
          </ac:spMkLst>
        </pc:spChg>
        <pc:spChg chg="add mod">
          <ac:chgData name="Muhammad Zidan" userId="6025dd5f1b77d774" providerId="LiveId" clId="{BA00D6D3-5986-43F1-A6E4-37E9CF22BDE0}" dt="2022-10-07T07:58:33.090" v="2166" actId="20577"/>
          <ac:spMkLst>
            <pc:docMk/>
            <pc:sldMk cId="3660236714" sldId="333"/>
            <ac:spMk id="5" creationId="{7FB12B7F-C824-0BF0-3147-D8283AD491FF}"/>
          </ac:spMkLst>
        </pc:spChg>
        <pc:spChg chg="add mod">
          <ac:chgData name="Muhammad Zidan" userId="6025dd5f1b77d774" providerId="LiveId" clId="{BA00D6D3-5986-43F1-A6E4-37E9CF22BDE0}" dt="2022-10-07T04:17:03.666" v="873" actId="1035"/>
          <ac:spMkLst>
            <pc:docMk/>
            <pc:sldMk cId="3660236714" sldId="333"/>
            <ac:spMk id="6" creationId="{CD5938F5-4355-96AA-2527-0BE60F5E20D7}"/>
          </ac:spMkLst>
        </pc:spChg>
        <pc:spChg chg="add mod">
          <ac:chgData name="Muhammad Zidan" userId="6025dd5f1b77d774" providerId="LiveId" clId="{BA00D6D3-5986-43F1-A6E4-37E9CF22BDE0}" dt="2022-10-07T04:17:13.917" v="876" actId="1035"/>
          <ac:spMkLst>
            <pc:docMk/>
            <pc:sldMk cId="3660236714" sldId="333"/>
            <ac:spMk id="7" creationId="{C2A1C3F6-E0E0-A30F-1879-E28942A7DF21}"/>
          </ac:spMkLst>
        </pc:spChg>
        <pc:spChg chg="add mod">
          <ac:chgData name="Muhammad Zidan" userId="6025dd5f1b77d774" providerId="LiveId" clId="{BA00D6D3-5986-43F1-A6E4-37E9CF22BDE0}" dt="2022-10-07T04:17:16.873" v="877" actId="1035"/>
          <ac:spMkLst>
            <pc:docMk/>
            <pc:sldMk cId="3660236714" sldId="333"/>
            <ac:spMk id="8" creationId="{57822116-4E37-AD9A-0E45-18B811DFE264}"/>
          </ac:spMkLst>
        </pc:spChg>
        <pc:spChg chg="add mod">
          <ac:chgData name="Muhammad Zidan" userId="6025dd5f1b77d774" providerId="LiveId" clId="{BA00D6D3-5986-43F1-A6E4-37E9CF22BDE0}" dt="2022-10-07T04:17:19.191" v="878" actId="1035"/>
          <ac:spMkLst>
            <pc:docMk/>
            <pc:sldMk cId="3660236714" sldId="333"/>
            <ac:spMk id="9" creationId="{7DDAD2F4-7062-7460-C35D-C222F876CD46}"/>
          </ac:spMkLst>
        </pc:spChg>
        <pc:spChg chg="add mod">
          <ac:chgData name="Muhammad Zidan" userId="6025dd5f1b77d774" providerId="LiveId" clId="{BA00D6D3-5986-43F1-A6E4-37E9CF22BDE0}" dt="2022-10-07T04:16:20.830" v="862" actId="1035"/>
          <ac:spMkLst>
            <pc:docMk/>
            <pc:sldMk cId="3660236714" sldId="333"/>
            <ac:spMk id="10" creationId="{DC2BA2E3-9727-7D72-677C-DFFA16374A0C}"/>
          </ac:spMkLst>
        </pc:spChg>
        <pc:spChg chg="add mod">
          <ac:chgData name="Muhammad Zidan" userId="6025dd5f1b77d774" providerId="LiveId" clId="{BA00D6D3-5986-43F1-A6E4-37E9CF22BDE0}" dt="2022-10-07T04:15:09.018" v="789" actId="1036"/>
          <ac:spMkLst>
            <pc:docMk/>
            <pc:sldMk cId="3660236714" sldId="333"/>
            <ac:spMk id="11" creationId="{11B0DF7B-6AC6-A72C-1E40-3BEA41A60685}"/>
          </ac:spMkLst>
        </pc:spChg>
        <pc:spChg chg="add mod">
          <ac:chgData name="Muhammad Zidan" userId="6025dd5f1b77d774" providerId="LiveId" clId="{BA00D6D3-5986-43F1-A6E4-37E9CF22BDE0}" dt="2022-10-07T04:16:01.760" v="837" actId="20577"/>
          <ac:spMkLst>
            <pc:docMk/>
            <pc:sldMk cId="3660236714" sldId="333"/>
            <ac:spMk id="12" creationId="{D5F71376-0225-2563-4A18-86D9EEC52E9A}"/>
          </ac:spMkLst>
        </pc:spChg>
        <pc:spChg chg="add mod">
          <ac:chgData name="Muhammad Zidan" userId="6025dd5f1b77d774" providerId="LiveId" clId="{BA00D6D3-5986-43F1-A6E4-37E9CF22BDE0}" dt="2022-10-10T07:04:03.484" v="4537" actId="1076"/>
          <ac:spMkLst>
            <pc:docMk/>
            <pc:sldMk cId="3660236714" sldId="333"/>
            <ac:spMk id="15" creationId="{F7AEE18C-27C2-CB40-A575-156C356D8368}"/>
          </ac:spMkLst>
        </pc:spChg>
        <pc:spChg chg="add mod">
          <ac:chgData name="Muhammad Zidan" userId="6025dd5f1b77d774" providerId="LiveId" clId="{BA00D6D3-5986-43F1-A6E4-37E9CF22BDE0}" dt="2022-10-10T07:04:08.493" v="4538" actId="1076"/>
          <ac:spMkLst>
            <pc:docMk/>
            <pc:sldMk cId="3660236714" sldId="333"/>
            <ac:spMk id="16" creationId="{072FB053-B63D-F419-FF5B-CCBD9306776D}"/>
          </ac:spMkLst>
        </pc:spChg>
        <pc:spChg chg="add mod ord">
          <ac:chgData name="Muhammad Zidan" userId="6025dd5f1b77d774" providerId="LiveId" clId="{BA00D6D3-5986-43F1-A6E4-37E9CF22BDE0}" dt="2022-10-10T07:04:13.311" v="4539" actId="1076"/>
          <ac:spMkLst>
            <pc:docMk/>
            <pc:sldMk cId="3660236714" sldId="333"/>
            <ac:spMk id="17" creationId="{90629CC8-0531-C51F-4265-24DA309550AE}"/>
          </ac:spMkLst>
        </pc:spChg>
        <pc:picChg chg="add mod ord">
          <ac:chgData name="Muhammad Zidan" userId="6025dd5f1b77d774" providerId="LiveId" clId="{BA00D6D3-5986-43F1-A6E4-37E9CF22BDE0}" dt="2022-10-10T07:04:14.847" v="4540" actId="1076"/>
          <ac:picMkLst>
            <pc:docMk/>
            <pc:sldMk cId="3660236714" sldId="333"/>
            <ac:picMk id="19" creationId="{78B20207-F300-04F2-0855-FC6D682CE479}"/>
          </ac:picMkLst>
        </pc:picChg>
        <pc:cxnChg chg="add mod">
          <ac:chgData name="Muhammad Zidan" userId="6025dd5f1b77d774" providerId="LiveId" clId="{BA00D6D3-5986-43F1-A6E4-37E9CF22BDE0}" dt="2022-10-07T04:16:47.583" v="869" actId="1076"/>
          <ac:cxnSpMkLst>
            <pc:docMk/>
            <pc:sldMk cId="3660236714" sldId="333"/>
            <ac:cxnSpMk id="14" creationId="{D5091335-DC66-9696-6AC1-D1E15E330169}"/>
          </ac:cxnSpMkLst>
        </pc:cxnChg>
        <pc:cxnChg chg="add del mod">
          <ac:chgData name="Muhammad Zidan" userId="6025dd5f1b77d774" providerId="LiveId" clId="{BA00D6D3-5986-43F1-A6E4-37E9CF22BDE0}" dt="2022-10-07T04:16:54.805" v="871"/>
          <ac:cxnSpMkLst>
            <pc:docMk/>
            <pc:sldMk cId="3660236714" sldId="333"/>
            <ac:cxnSpMk id="16" creationId="{34E5BCF5-173C-1F8A-AD96-DA845DA8F9C9}"/>
          </ac:cxnSpMkLst>
        </pc:cxnChg>
        <pc:cxnChg chg="add mod">
          <ac:chgData name="Muhammad Zidan" userId="6025dd5f1b77d774" providerId="LiveId" clId="{BA00D6D3-5986-43F1-A6E4-37E9CF22BDE0}" dt="2022-10-07T04:17:03.666" v="873" actId="1035"/>
          <ac:cxnSpMkLst>
            <pc:docMk/>
            <pc:sldMk cId="3660236714" sldId="333"/>
            <ac:cxnSpMk id="18" creationId="{ED611A38-50F1-7A75-CB99-565F719752C4}"/>
          </ac:cxnSpMkLst>
        </pc:cxnChg>
        <pc:cxnChg chg="add mod">
          <ac:chgData name="Muhammad Zidan" userId="6025dd5f1b77d774" providerId="LiveId" clId="{BA00D6D3-5986-43F1-A6E4-37E9CF22BDE0}" dt="2022-10-07T04:17:13.917" v="876" actId="1035"/>
          <ac:cxnSpMkLst>
            <pc:docMk/>
            <pc:sldMk cId="3660236714" sldId="333"/>
            <ac:cxnSpMk id="20" creationId="{C7C91896-13C1-DBA2-BDDB-9844D13FF25B}"/>
          </ac:cxnSpMkLst>
        </pc:cxnChg>
        <pc:cxnChg chg="add del mod">
          <ac:chgData name="Muhammad Zidan" userId="6025dd5f1b77d774" providerId="LiveId" clId="{BA00D6D3-5986-43F1-A6E4-37E9CF22BDE0}" dt="2022-10-07T04:17:42.876" v="881" actId="478"/>
          <ac:cxnSpMkLst>
            <pc:docMk/>
            <pc:sldMk cId="3660236714" sldId="333"/>
            <ac:cxnSpMk id="22" creationId="{355DDF67-042C-579F-053F-4C12C4370E2F}"/>
          </ac:cxnSpMkLst>
        </pc:cxnChg>
        <pc:cxnChg chg="add del mod">
          <ac:chgData name="Muhammad Zidan" userId="6025dd5f1b77d774" providerId="LiveId" clId="{BA00D6D3-5986-43F1-A6E4-37E9CF22BDE0}" dt="2022-10-07T04:17:44.292" v="882" actId="478"/>
          <ac:cxnSpMkLst>
            <pc:docMk/>
            <pc:sldMk cId="3660236714" sldId="333"/>
            <ac:cxnSpMk id="24" creationId="{A456E137-AEF6-5546-ED19-AD00C6C288CC}"/>
          </ac:cxnSpMkLst>
        </pc:cxnChg>
        <pc:cxnChg chg="add">
          <ac:chgData name="Muhammad Zidan" userId="6025dd5f1b77d774" providerId="LiveId" clId="{BA00D6D3-5986-43F1-A6E4-37E9CF22BDE0}" dt="2022-10-07T04:17:51.328" v="883" actId="11529"/>
          <ac:cxnSpMkLst>
            <pc:docMk/>
            <pc:sldMk cId="3660236714" sldId="333"/>
            <ac:cxnSpMk id="26" creationId="{EC2A95A8-BBD6-E473-AFD5-DB8DF0A84FE0}"/>
          </ac:cxnSpMkLst>
        </pc:cxnChg>
        <pc:cxnChg chg="add">
          <ac:chgData name="Muhammad Zidan" userId="6025dd5f1b77d774" providerId="LiveId" clId="{BA00D6D3-5986-43F1-A6E4-37E9CF22BDE0}" dt="2022-10-07T04:17:59.183" v="884" actId="11529"/>
          <ac:cxnSpMkLst>
            <pc:docMk/>
            <pc:sldMk cId="3660236714" sldId="333"/>
            <ac:cxnSpMk id="28" creationId="{5AADAB11-81F6-96D6-B18D-F33C0E2079B0}"/>
          </ac:cxnSpMkLst>
        </pc:cxnChg>
        <pc:cxnChg chg="add">
          <ac:chgData name="Muhammad Zidan" userId="6025dd5f1b77d774" providerId="LiveId" clId="{BA00D6D3-5986-43F1-A6E4-37E9CF22BDE0}" dt="2022-10-07T04:18:09.189" v="885" actId="11529"/>
          <ac:cxnSpMkLst>
            <pc:docMk/>
            <pc:sldMk cId="3660236714" sldId="333"/>
            <ac:cxnSpMk id="30" creationId="{8EADBDD4-17DB-1138-8C81-D8473E358DBA}"/>
          </ac:cxnSpMkLst>
        </pc:cxnChg>
        <pc:cxnChg chg="add del mod">
          <ac:chgData name="Muhammad Zidan" userId="6025dd5f1b77d774" providerId="LiveId" clId="{BA00D6D3-5986-43F1-A6E4-37E9CF22BDE0}" dt="2022-10-07T04:18:19.447" v="887" actId="11529"/>
          <ac:cxnSpMkLst>
            <pc:docMk/>
            <pc:sldMk cId="3660236714" sldId="333"/>
            <ac:cxnSpMk id="32" creationId="{A9B193EE-CB2B-2C9D-CB12-ADFAE3BDF4DD}"/>
          </ac:cxnSpMkLst>
        </pc:cxnChg>
        <pc:cxnChg chg="add">
          <ac:chgData name="Muhammad Zidan" userId="6025dd5f1b77d774" providerId="LiveId" clId="{BA00D6D3-5986-43F1-A6E4-37E9CF22BDE0}" dt="2022-10-07T04:18:27.458" v="888" actId="11529"/>
          <ac:cxnSpMkLst>
            <pc:docMk/>
            <pc:sldMk cId="3660236714" sldId="333"/>
            <ac:cxnSpMk id="34" creationId="{4F4BF37A-993A-B7BE-3BAC-030FA9A8B003}"/>
          </ac:cxnSpMkLst>
        </pc:cxnChg>
        <pc:cxnChg chg="add del mod">
          <ac:chgData name="Muhammad Zidan" userId="6025dd5f1b77d774" providerId="LiveId" clId="{BA00D6D3-5986-43F1-A6E4-37E9CF22BDE0}" dt="2022-10-07T04:18:37.612" v="890" actId="11529"/>
          <ac:cxnSpMkLst>
            <pc:docMk/>
            <pc:sldMk cId="3660236714" sldId="333"/>
            <ac:cxnSpMk id="36" creationId="{CB444AC7-A2BE-2817-8917-6C4157DBB6AB}"/>
          </ac:cxnSpMkLst>
        </pc:cxnChg>
        <pc:cxnChg chg="add">
          <ac:chgData name="Muhammad Zidan" userId="6025dd5f1b77d774" providerId="LiveId" clId="{BA00D6D3-5986-43F1-A6E4-37E9CF22BDE0}" dt="2022-10-07T04:18:45.380" v="891" actId="11529"/>
          <ac:cxnSpMkLst>
            <pc:docMk/>
            <pc:sldMk cId="3660236714" sldId="333"/>
            <ac:cxnSpMk id="38" creationId="{39E83FCE-A9D3-38CF-7768-E1C3745920C9}"/>
          </ac:cxnSpMkLst>
        </pc:cxnChg>
      </pc:sldChg>
      <pc:sldChg chg="addSp delSp modSp add mod">
        <pc:chgData name="Muhammad Zidan" userId="6025dd5f1b77d774" providerId="LiveId" clId="{BA00D6D3-5986-43F1-A6E4-37E9CF22BDE0}" dt="2022-10-09T04:19:49.083" v="3440" actId="20577"/>
        <pc:sldMkLst>
          <pc:docMk/>
          <pc:sldMk cId="1064972501" sldId="334"/>
        </pc:sldMkLst>
        <pc:spChg chg="add mod">
          <ac:chgData name="Muhammad Zidan" userId="6025dd5f1b77d774" providerId="LiveId" clId="{BA00D6D3-5986-43F1-A6E4-37E9CF22BDE0}" dt="2022-10-07T13:08:30.805" v="3123" actId="14100"/>
          <ac:spMkLst>
            <pc:docMk/>
            <pc:sldMk cId="1064972501" sldId="334"/>
            <ac:spMk id="2" creationId="{892BDA48-4926-C642-4707-D9C0FB33FB71}"/>
          </ac:spMkLst>
        </pc:spChg>
        <pc:spChg chg="mod">
          <ac:chgData name="Muhammad Zidan" userId="6025dd5f1b77d774" providerId="LiveId" clId="{BA00D6D3-5986-43F1-A6E4-37E9CF22BDE0}" dt="2022-10-07T07:38:47.916" v="1020" actId="207"/>
          <ac:spMkLst>
            <pc:docMk/>
            <pc:sldMk cId="1064972501" sldId="334"/>
            <ac:spMk id="4" creationId="{47AD6350-03BB-6D2B-74C0-B69E403F93BF}"/>
          </ac:spMkLst>
        </pc:spChg>
        <pc:spChg chg="mod">
          <ac:chgData name="Muhammad Zidan" userId="6025dd5f1b77d774" providerId="LiveId" clId="{BA00D6D3-5986-43F1-A6E4-37E9CF22BDE0}" dt="2022-10-07T07:58:37.342" v="2167" actId="20577"/>
          <ac:spMkLst>
            <pc:docMk/>
            <pc:sldMk cId="1064972501" sldId="334"/>
            <ac:spMk id="5" creationId="{7FB12B7F-C824-0BF0-3147-D8283AD491FF}"/>
          </ac:spMkLst>
        </pc:spChg>
        <pc:spChg chg="mod">
          <ac:chgData name="Muhammad Zidan" userId="6025dd5f1b77d774" providerId="LiveId" clId="{BA00D6D3-5986-43F1-A6E4-37E9CF22BDE0}" dt="2022-10-07T13:08:39.090" v="3126" actId="1076"/>
          <ac:spMkLst>
            <pc:docMk/>
            <pc:sldMk cId="1064972501" sldId="334"/>
            <ac:spMk id="15" creationId="{F7AEE18C-27C2-CB40-A575-156C356D8368}"/>
          </ac:spMkLst>
        </pc:spChg>
        <pc:spChg chg="mod">
          <ac:chgData name="Muhammad Zidan" userId="6025dd5f1b77d774" providerId="LiveId" clId="{BA00D6D3-5986-43F1-A6E4-37E9CF22BDE0}" dt="2022-10-09T04:19:49.083" v="3440" actId="20577"/>
          <ac:spMkLst>
            <pc:docMk/>
            <pc:sldMk cId="1064972501" sldId="334"/>
            <ac:spMk id="16" creationId="{072FB053-B63D-F419-FF5B-CCBD9306776D}"/>
          </ac:spMkLst>
        </pc:spChg>
        <pc:spChg chg="del mod">
          <ac:chgData name="Muhammad Zidan" userId="6025dd5f1b77d774" providerId="LiveId" clId="{BA00D6D3-5986-43F1-A6E4-37E9CF22BDE0}" dt="2022-10-07T07:57:26.615" v="2151" actId="478"/>
          <ac:spMkLst>
            <pc:docMk/>
            <pc:sldMk cId="1064972501" sldId="334"/>
            <ac:spMk id="17" creationId="{90629CC8-0531-C51F-4265-24DA309550AE}"/>
          </ac:spMkLst>
        </pc:spChg>
        <pc:picChg chg="del">
          <ac:chgData name="Muhammad Zidan" userId="6025dd5f1b77d774" providerId="LiveId" clId="{BA00D6D3-5986-43F1-A6E4-37E9CF22BDE0}" dt="2022-10-07T07:39:34.867" v="1051" actId="478"/>
          <ac:picMkLst>
            <pc:docMk/>
            <pc:sldMk cId="1064972501" sldId="334"/>
            <ac:picMk id="19" creationId="{78B20207-F300-04F2-0855-FC6D682CE479}"/>
          </ac:picMkLst>
        </pc:picChg>
      </pc:sldChg>
      <pc:sldChg chg="addSp delSp modSp add mod">
        <pc:chgData name="Muhammad Zidan" userId="6025dd5f1b77d774" providerId="LiveId" clId="{BA00D6D3-5986-43F1-A6E4-37E9CF22BDE0}" dt="2022-10-09T14:23:49.349" v="4122" actId="113"/>
        <pc:sldMkLst>
          <pc:docMk/>
          <pc:sldMk cId="2159337939" sldId="335"/>
        </pc:sldMkLst>
        <pc:spChg chg="add mod">
          <ac:chgData name="Muhammad Zidan" userId="6025dd5f1b77d774" providerId="LiveId" clId="{BA00D6D3-5986-43F1-A6E4-37E9CF22BDE0}" dt="2022-10-07T07:59:22.637" v="2178" actId="1037"/>
          <ac:spMkLst>
            <pc:docMk/>
            <pc:sldMk cId="2159337939" sldId="335"/>
            <ac:spMk id="2" creationId="{D80C83C4-D0E1-94B5-B239-C98F897E8B16}"/>
          </ac:spMkLst>
        </pc:spChg>
        <pc:spChg chg="mod">
          <ac:chgData name="Muhammad Zidan" userId="6025dd5f1b77d774" providerId="LiveId" clId="{BA00D6D3-5986-43F1-A6E4-37E9CF22BDE0}" dt="2022-10-07T07:58:42.866" v="2169" actId="20577"/>
          <ac:spMkLst>
            <pc:docMk/>
            <pc:sldMk cId="2159337939" sldId="335"/>
            <ac:spMk id="5" creationId="{7FB12B7F-C824-0BF0-3147-D8283AD491FF}"/>
          </ac:spMkLst>
        </pc:spChg>
        <pc:spChg chg="mod">
          <ac:chgData name="Muhammad Zidan" userId="6025dd5f1b77d774" providerId="LiveId" clId="{BA00D6D3-5986-43F1-A6E4-37E9CF22BDE0}" dt="2022-10-07T07:47:24.751" v="1586" actId="207"/>
          <ac:spMkLst>
            <pc:docMk/>
            <pc:sldMk cId="2159337939" sldId="335"/>
            <ac:spMk id="6" creationId="{CD5938F5-4355-96AA-2527-0BE60F5E20D7}"/>
          </ac:spMkLst>
        </pc:spChg>
        <pc:spChg chg="mod">
          <ac:chgData name="Muhammad Zidan" userId="6025dd5f1b77d774" providerId="LiveId" clId="{BA00D6D3-5986-43F1-A6E4-37E9CF22BDE0}" dt="2022-10-07T07:47:09.026" v="1584" actId="20577"/>
          <ac:spMkLst>
            <pc:docMk/>
            <pc:sldMk cId="2159337939" sldId="335"/>
            <ac:spMk id="15" creationId="{F7AEE18C-27C2-CB40-A575-156C356D8368}"/>
          </ac:spMkLst>
        </pc:spChg>
        <pc:spChg chg="add del mod">
          <ac:chgData name="Muhammad Zidan" userId="6025dd5f1b77d774" providerId="LiveId" clId="{BA00D6D3-5986-43F1-A6E4-37E9CF22BDE0}" dt="2022-10-09T14:23:49.349" v="4122" actId="113"/>
          <ac:spMkLst>
            <pc:docMk/>
            <pc:sldMk cId="2159337939" sldId="335"/>
            <ac:spMk id="16" creationId="{072FB053-B63D-F419-FF5B-CCBD9306776D}"/>
          </ac:spMkLst>
        </pc:spChg>
        <pc:spChg chg="del mod">
          <ac:chgData name="Muhammad Zidan" userId="6025dd5f1b77d774" providerId="LiveId" clId="{BA00D6D3-5986-43F1-A6E4-37E9CF22BDE0}" dt="2022-10-07T07:53:13.926" v="1907" actId="478"/>
          <ac:spMkLst>
            <pc:docMk/>
            <pc:sldMk cId="2159337939" sldId="335"/>
            <ac:spMk id="17" creationId="{90629CC8-0531-C51F-4265-24DA309550AE}"/>
          </ac:spMkLst>
        </pc:spChg>
      </pc:sldChg>
      <pc:sldChg chg="addSp delSp modSp add mod">
        <pc:chgData name="Muhammad Zidan" userId="6025dd5f1b77d774" providerId="LiveId" clId="{BA00D6D3-5986-43F1-A6E4-37E9CF22BDE0}" dt="2022-10-09T14:13:51.494" v="4019" actId="14100"/>
        <pc:sldMkLst>
          <pc:docMk/>
          <pc:sldMk cId="2134908327" sldId="336"/>
        </pc:sldMkLst>
        <pc:spChg chg="mod">
          <ac:chgData name="Muhammad Zidan" userId="6025dd5f1b77d774" providerId="LiveId" clId="{BA00D6D3-5986-43F1-A6E4-37E9CF22BDE0}" dt="2022-10-09T14:13:51.494" v="4019" actId="14100"/>
          <ac:spMkLst>
            <pc:docMk/>
            <pc:sldMk cId="2134908327" sldId="336"/>
            <ac:spMk id="2" creationId="{D80C83C4-D0E1-94B5-B239-C98F897E8B16}"/>
          </ac:spMkLst>
        </pc:spChg>
        <pc:spChg chg="mod">
          <ac:chgData name="Muhammad Zidan" userId="6025dd5f1b77d774" providerId="LiveId" clId="{BA00D6D3-5986-43F1-A6E4-37E9CF22BDE0}" dt="2022-10-07T08:00:59.827" v="2180" actId="207"/>
          <ac:spMkLst>
            <pc:docMk/>
            <pc:sldMk cId="2134908327" sldId="336"/>
            <ac:spMk id="6" creationId="{CD5938F5-4355-96AA-2527-0BE60F5E20D7}"/>
          </ac:spMkLst>
        </pc:spChg>
        <pc:spChg chg="mod">
          <ac:chgData name="Muhammad Zidan" userId="6025dd5f1b77d774" providerId="LiveId" clId="{BA00D6D3-5986-43F1-A6E4-37E9CF22BDE0}" dt="2022-10-07T08:01:03.419" v="2181" actId="207"/>
          <ac:spMkLst>
            <pc:docMk/>
            <pc:sldMk cId="2134908327" sldId="336"/>
            <ac:spMk id="7" creationId="{C2A1C3F6-E0E0-A30F-1879-E28942A7DF21}"/>
          </ac:spMkLst>
        </pc:spChg>
        <pc:spChg chg="mod">
          <ac:chgData name="Muhammad Zidan" userId="6025dd5f1b77d774" providerId="LiveId" clId="{BA00D6D3-5986-43F1-A6E4-37E9CF22BDE0}" dt="2022-10-07T08:01:08.760" v="2195" actId="20577"/>
          <ac:spMkLst>
            <pc:docMk/>
            <pc:sldMk cId="2134908327" sldId="336"/>
            <ac:spMk id="15" creationId="{F7AEE18C-27C2-CB40-A575-156C356D8368}"/>
          </ac:spMkLst>
        </pc:spChg>
        <pc:spChg chg="mod">
          <ac:chgData name="Muhammad Zidan" userId="6025dd5f1b77d774" providerId="LiveId" clId="{BA00D6D3-5986-43F1-A6E4-37E9CF22BDE0}" dt="2022-10-09T14:13:33.988" v="4015" actId="20577"/>
          <ac:spMkLst>
            <pc:docMk/>
            <pc:sldMk cId="2134908327" sldId="336"/>
            <ac:spMk id="16" creationId="{072FB053-B63D-F419-FF5B-CCBD9306776D}"/>
          </ac:spMkLst>
        </pc:spChg>
        <pc:picChg chg="add del mod">
          <ac:chgData name="Muhammad Zidan" userId="6025dd5f1b77d774" providerId="LiveId" clId="{BA00D6D3-5986-43F1-A6E4-37E9CF22BDE0}" dt="2022-10-09T14:12:25.304" v="3989" actId="478"/>
          <ac:picMkLst>
            <pc:docMk/>
            <pc:sldMk cId="2134908327" sldId="336"/>
            <ac:picMk id="3" creationId="{F25E94F7-1B2C-EC68-03B7-4F529CCFD8BC}"/>
          </ac:picMkLst>
        </pc:picChg>
        <pc:picChg chg="add del mod">
          <ac:chgData name="Muhammad Zidan" userId="6025dd5f1b77d774" providerId="LiveId" clId="{BA00D6D3-5986-43F1-A6E4-37E9CF22BDE0}" dt="2022-10-09T14:12:26.417" v="3990" actId="478"/>
          <ac:picMkLst>
            <pc:docMk/>
            <pc:sldMk cId="2134908327" sldId="336"/>
            <ac:picMk id="13" creationId="{8C2D6340-CF0D-ADD1-3135-497741F89F85}"/>
          </ac:picMkLst>
        </pc:picChg>
        <pc:picChg chg="add del mod">
          <ac:chgData name="Muhammad Zidan" userId="6025dd5f1b77d774" providerId="LiveId" clId="{BA00D6D3-5986-43F1-A6E4-37E9CF22BDE0}" dt="2022-10-09T14:12:29.016" v="3991" actId="478"/>
          <ac:picMkLst>
            <pc:docMk/>
            <pc:sldMk cId="2134908327" sldId="336"/>
            <ac:picMk id="17" creationId="{074E756E-BB1F-FB4D-701C-3025033069EF}"/>
          </ac:picMkLst>
        </pc:picChg>
      </pc:sldChg>
      <pc:sldChg chg="new del">
        <pc:chgData name="Muhammad Zidan" userId="6025dd5f1b77d774" providerId="LiveId" clId="{BA00D6D3-5986-43F1-A6E4-37E9CF22BDE0}" dt="2022-10-07T08:20:57.729" v="2542" actId="47"/>
        <pc:sldMkLst>
          <pc:docMk/>
          <pc:sldMk cId="1641815747" sldId="337"/>
        </pc:sldMkLst>
      </pc:sldChg>
      <pc:sldChg chg="delSp modSp add mod">
        <pc:chgData name="Muhammad Zidan" userId="6025dd5f1b77d774" providerId="LiveId" clId="{BA00D6D3-5986-43F1-A6E4-37E9CF22BDE0}" dt="2022-10-09T14:15:06.843" v="4036" actId="20577"/>
        <pc:sldMkLst>
          <pc:docMk/>
          <pc:sldMk cId="3252465217" sldId="338"/>
        </pc:sldMkLst>
        <pc:spChg chg="mod">
          <ac:chgData name="Muhammad Zidan" userId="6025dd5f1b77d774" providerId="LiveId" clId="{BA00D6D3-5986-43F1-A6E4-37E9CF22BDE0}" dt="2022-10-07T12:49:22.372" v="3042" actId="14100"/>
          <ac:spMkLst>
            <pc:docMk/>
            <pc:sldMk cId="3252465217" sldId="338"/>
            <ac:spMk id="2" creationId="{D80C83C4-D0E1-94B5-B239-C98F897E8B16}"/>
          </ac:spMkLst>
        </pc:spChg>
        <pc:spChg chg="mod">
          <ac:chgData name="Muhammad Zidan" userId="6025dd5f1b77d774" providerId="LiveId" clId="{BA00D6D3-5986-43F1-A6E4-37E9CF22BDE0}" dt="2022-10-07T08:07:20.446" v="2312" actId="207"/>
          <ac:spMkLst>
            <pc:docMk/>
            <pc:sldMk cId="3252465217" sldId="338"/>
            <ac:spMk id="7" creationId="{C2A1C3F6-E0E0-A30F-1879-E28942A7DF21}"/>
          </ac:spMkLst>
        </pc:spChg>
        <pc:spChg chg="mod">
          <ac:chgData name="Muhammad Zidan" userId="6025dd5f1b77d774" providerId="LiveId" clId="{BA00D6D3-5986-43F1-A6E4-37E9CF22BDE0}" dt="2022-10-07T08:07:26.829" v="2313" actId="207"/>
          <ac:spMkLst>
            <pc:docMk/>
            <pc:sldMk cId="3252465217" sldId="338"/>
            <ac:spMk id="8" creationId="{57822116-4E37-AD9A-0E45-18B811DFE264}"/>
          </ac:spMkLst>
        </pc:spChg>
        <pc:spChg chg="mod">
          <ac:chgData name="Muhammad Zidan" userId="6025dd5f1b77d774" providerId="LiveId" clId="{BA00D6D3-5986-43F1-A6E4-37E9CF22BDE0}" dt="2022-10-07T08:07:29.496" v="2314" actId="207"/>
          <ac:spMkLst>
            <pc:docMk/>
            <pc:sldMk cId="3252465217" sldId="338"/>
            <ac:spMk id="9" creationId="{7DDAD2F4-7062-7460-C35D-C222F876CD46}"/>
          </ac:spMkLst>
        </pc:spChg>
        <pc:spChg chg="mod">
          <ac:chgData name="Muhammad Zidan" userId="6025dd5f1b77d774" providerId="LiveId" clId="{BA00D6D3-5986-43F1-A6E4-37E9CF22BDE0}" dt="2022-10-07T08:07:45.403" v="2344" actId="114"/>
          <ac:spMkLst>
            <pc:docMk/>
            <pc:sldMk cId="3252465217" sldId="338"/>
            <ac:spMk id="15" creationId="{F7AEE18C-27C2-CB40-A575-156C356D8368}"/>
          </ac:spMkLst>
        </pc:spChg>
        <pc:spChg chg="mod">
          <ac:chgData name="Muhammad Zidan" userId="6025dd5f1b77d774" providerId="LiveId" clId="{BA00D6D3-5986-43F1-A6E4-37E9CF22BDE0}" dt="2022-10-09T14:15:06.843" v="4036" actId="20577"/>
          <ac:spMkLst>
            <pc:docMk/>
            <pc:sldMk cId="3252465217" sldId="338"/>
            <ac:spMk id="16" creationId="{072FB053-B63D-F419-FF5B-CCBD9306776D}"/>
          </ac:spMkLst>
        </pc:spChg>
        <pc:picChg chg="del">
          <ac:chgData name="Muhammad Zidan" userId="6025dd5f1b77d774" providerId="LiveId" clId="{BA00D6D3-5986-43F1-A6E4-37E9CF22BDE0}" dt="2022-10-07T08:07:48.536" v="2346" actId="478"/>
          <ac:picMkLst>
            <pc:docMk/>
            <pc:sldMk cId="3252465217" sldId="338"/>
            <ac:picMk id="3" creationId="{F25E94F7-1B2C-EC68-03B7-4F529CCFD8BC}"/>
          </ac:picMkLst>
        </pc:picChg>
        <pc:picChg chg="del">
          <ac:chgData name="Muhammad Zidan" userId="6025dd5f1b77d774" providerId="LiveId" clId="{BA00D6D3-5986-43F1-A6E4-37E9CF22BDE0}" dt="2022-10-07T08:07:47.138" v="2345" actId="478"/>
          <ac:picMkLst>
            <pc:docMk/>
            <pc:sldMk cId="3252465217" sldId="338"/>
            <ac:picMk id="13" creationId="{8C2D6340-CF0D-ADD1-3135-497741F89F85}"/>
          </ac:picMkLst>
        </pc:picChg>
        <pc:picChg chg="del">
          <ac:chgData name="Muhammad Zidan" userId="6025dd5f1b77d774" providerId="LiveId" clId="{BA00D6D3-5986-43F1-A6E4-37E9CF22BDE0}" dt="2022-10-07T08:07:49.604" v="2347" actId="478"/>
          <ac:picMkLst>
            <pc:docMk/>
            <pc:sldMk cId="3252465217" sldId="338"/>
            <ac:picMk id="17" creationId="{074E756E-BB1F-FB4D-701C-3025033069EF}"/>
          </ac:picMkLst>
        </pc:picChg>
      </pc:sldChg>
      <pc:sldChg chg="addSp delSp modSp add mod ord">
        <pc:chgData name="Muhammad Zidan" userId="6025dd5f1b77d774" providerId="LiveId" clId="{BA00D6D3-5986-43F1-A6E4-37E9CF22BDE0}" dt="2022-10-10T13:43:27.110" v="4969" actId="20577"/>
        <pc:sldMkLst>
          <pc:docMk/>
          <pc:sldMk cId="3079238500" sldId="339"/>
        </pc:sldMkLst>
        <pc:spChg chg="add del mod">
          <ac:chgData name="Muhammad Zidan" userId="6025dd5f1b77d774" providerId="LiveId" clId="{BA00D6D3-5986-43F1-A6E4-37E9CF22BDE0}" dt="2022-10-07T12:48:48.332" v="3040" actId="14100"/>
          <ac:spMkLst>
            <pc:docMk/>
            <pc:sldMk cId="3079238500" sldId="339"/>
            <ac:spMk id="2" creationId="{D80C83C4-D0E1-94B5-B239-C98F897E8B16}"/>
          </ac:spMkLst>
        </pc:spChg>
        <pc:spChg chg="mod">
          <ac:chgData name="Muhammad Zidan" userId="6025dd5f1b77d774" providerId="LiveId" clId="{BA00D6D3-5986-43F1-A6E4-37E9CF22BDE0}" dt="2022-10-07T08:14:15.529" v="2435" actId="207"/>
          <ac:spMkLst>
            <pc:docMk/>
            <pc:sldMk cId="3079238500" sldId="339"/>
            <ac:spMk id="6" creationId="{CD5938F5-4355-96AA-2527-0BE60F5E20D7}"/>
          </ac:spMkLst>
        </pc:spChg>
        <pc:spChg chg="mod">
          <ac:chgData name="Muhammad Zidan" userId="6025dd5f1b77d774" providerId="LiveId" clId="{BA00D6D3-5986-43F1-A6E4-37E9CF22BDE0}" dt="2022-10-07T08:14:49.166" v="2447" actId="20577"/>
          <ac:spMkLst>
            <pc:docMk/>
            <pc:sldMk cId="3079238500" sldId="339"/>
            <ac:spMk id="10" creationId="{DC2BA2E3-9727-7D72-677C-DFFA16374A0C}"/>
          </ac:spMkLst>
        </pc:spChg>
        <pc:spChg chg="mod">
          <ac:chgData name="Muhammad Zidan" userId="6025dd5f1b77d774" providerId="LiveId" clId="{BA00D6D3-5986-43F1-A6E4-37E9CF22BDE0}" dt="2022-10-07T08:14:59.098" v="2460" actId="20577"/>
          <ac:spMkLst>
            <pc:docMk/>
            <pc:sldMk cId="3079238500" sldId="339"/>
            <ac:spMk id="15" creationId="{F7AEE18C-27C2-CB40-A575-156C356D8368}"/>
          </ac:spMkLst>
        </pc:spChg>
        <pc:spChg chg="mod">
          <ac:chgData name="Muhammad Zidan" userId="6025dd5f1b77d774" providerId="LiveId" clId="{BA00D6D3-5986-43F1-A6E4-37E9CF22BDE0}" dt="2022-10-10T13:43:27.110" v="4969" actId="20577"/>
          <ac:spMkLst>
            <pc:docMk/>
            <pc:sldMk cId="3079238500" sldId="339"/>
            <ac:spMk id="16" creationId="{072FB053-B63D-F419-FF5B-CCBD9306776D}"/>
          </ac:spMkLst>
        </pc:spChg>
        <pc:spChg chg="add del mod">
          <ac:chgData name="Muhammad Zidan" userId="6025dd5f1b77d774" providerId="LiveId" clId="{BA00D6D3-5986-43F1-A6E4-37E9CF22BDE0}" dt="2022-10-07T08:20:32.875" v="2540" actId="478"/>
          <ac:spMkLst>
            <pc:docMk/>
            <pc:sldMk cId="3079238500" sldId="339"/>
            <ac:spMk id="23" creationId="{A5B2676A-9DCA-DD8F-9636-72EE255A566E}"/>
          </ac:spMkLst>
        </pc:spChg>
        <pc:picChg chg="add del mod">
          <ac:chgData name="Muhammad Zidan" userId="6025dd5f1b77d774" providerId="LiveId" clId="{BA00D6D3-5986-43F1-A6E4-37E9CF22BDE0}" dt="2022-10-07T08:20:26.511" v="2536" actId="478"/>
          <ac:picMkLst>
            <pc:docMk/>
            <pc:sldMk cId="3079238500" sldId="339"/>
            <ac:picMk id="19" creationId="{B975A68E-D4AB-51B1-053B-9E36C5BDBB10}"/>
          </ac:picMkLst>
        </pc:picChg>
        <pc:picChg chg="add del mod">
          <ac:chgData name="Muhammad Zidan" userId="6025dd5f1b77d774" providerId="LiveId" clId="{BA00D6D3-5986-43F1-A6E4-37E9CF22BDE0}" dt="2022-10-07T08:20:27.876" v="2537" actId="478"/>
          <ac:picMkLst>
            <pc:docMk/>
            <pc:sldMk cId="3079238500" sldId="339"/>
            <ac:picMk id="21" creationId="{8B73E73E-68EB-8EA8-B556-1F99337A921E}"/>
          </ac:picMkLst>
        </pc:picChg>
        <pc:picChg chg="add del mod">
          <ac:chgData name="Muhammad Zidan" userId="6025dd5f1b77d774" providerId="LiveId" clId="{BA00D6D3-5986-43F1-A6E4-37E9CF22BDE0}" dt="2022-10-07T08:20:29.215" v="2538" actId="478"/>
          <ac:picMkLst>
            <pc:docMk/>
            <pc:sldMk cId="3079238500" sldId="339"/>
            <ac:picMk id="22" creationId="{8B5402D0-035B-4987-92F1-1CAE80778BEB}"/>
          </ac:picMkLst>
        </pc:picChg>
      </pc:sldChg>
      <pc:sldChg chg="addSp delSp modSp add mod">
        <pc:chgData name="Muhammad Zidan" userId="6025dd5f1b77d774" providerId="LiveId" clId="{BA00D6D3-5986-43F1-A6E4-37E9CF22BDE0}" dt="2022-10-09T14:34:12.784" v="4318" actId="14100"/>
        <pc:sldMkLst>
          <pc:docMk/>
          <pc:sldMk cId="2702456642" sldId="340"/>
        </pc:sldMkLst>
        <pc:spChg chg="add del mod">
          <ac:chgData name="Muhammad Zidan" userId="6025dd5f1b77d774" providerId="LiveId" clId="{BA00D6D3-5986-43F1-A6E4-37E9CF22BDE0}" dt="2022-10-09T14:34:12.784" v="4318" actId="14100"/>
          <ac:spMkLst>
            <pc:docMk/>
            <pc:sldMk cId="2702456642" sldId="340"/>
            <ac:spMk id="2" creationId="{D80C83C4-D0E1-94B5-B239-C98F897E8B16}"/>
          </ac:spMkLst>
        </pc:spChg>
        <pc:spChg chg="mod">
          <ac:chgData name="Muhammad Zidan" userId="6025dd5f1b77d774" providerId="LiveId" clId="{BA00D6D3-5986-43F1-A6E4-37E9CF22BDE0}" dt="2022-10-07T08:25:05.267" v="2679" actId="207"/>
          <ac:spMkLst>
            <pc:docMk/>
            <pc:sldMk cId="2702456642" sldId="340"/>
            <ac:spMk id="10" creationId="{DC2BA2E3-9727-7D72-677C-DFFA16374A0C}"/>
          </ac:spMkLst>
        </pc:spChg>
        <pc:spChg chg="mod">
          <ac:chgData name="Muhammad Zidan" userId="6025dd5f1b77d774" providerId="LiveId" clId="{BA00D6D3-5986-43F1-A6E4-37E9CF22BDE0}" dt="2022-10-07T08:25:11.161" v="2680" actId="207"/>
          <ac:spMkLst>
            <pc:docMk/>
            <pc:sldMk cId="2702456642" sldId="340"/>
            <ac:spMk id="11" creationId="{11B0DF7B-6AC6-A72C-1E40-3BEA41A60685}"/>
          </ac:spMkLst>
        </pc:spChg>
        <pc:spChg chg="add del mod">
          <ac:chgData name="Muhammad Zidan" userId="6025dd5f1b77d774" providerId="LiveId" clId="{BA00D6D3-5986-43F1-A6E4-37E9CF22BDE0}" dt="2022-10-09T14:09:58.816" v="3952" actId="478"/>
          <ac:spMkLst>
            <pc:docMk/>
            <pc:sldMk cId="2702456642" sldId="340"/>
            <ac:spMk id="13" creationId="{3D184240-B61E-8DD4-3933-4E1807FD961D}"/>
          </ac:spMkLst>
        </pc:spChg>
        <pc:spChg chg="mod">
          <ac:chgData name="Muhammad Zidan" userId="6025dd5f1b77d774" providerId="LiveId" clId="{BA00D6D3-5986-43F1-A6E4-37E9CF22BDE0}" dt="2022-10-09T14:12:03.563" v="3988" actId="14100"/>
          <ac:spMkLst>
            <pc:docMk/>
            <pc:sldMk cId="2702456642" sldId="340"/>
            <ac:spMk id="15" creationId="{F7AEE18C-27C2-CB40-A575-156C356D8368}"/>
          </ac:spMkLst>
        </pc:spChg>
        <pc:spChg chg="add del mod">
          <ac:chgData name="Muhammad Zidan" userId="6025dd5f1b77d774" providerId="LiveId" clId="{BA00D6D3-5986-43F1-A6E4-37E9CF22BDE0}" dt="2022-10-09T14:34:06.658" v="4316" actId="1037"/>
          <ac:spMkLst>
            <pc:docMk/>
            <pc:sldMk cId="2702456642" sldId="340"/>
            <ac:spMk id="16" creationId="{072FB053-B63D-F419-FF5B-CCBD9306776D}"/>
          </ac:spMkLst>
        </pc:spChg>
        <pc:graphicFrameChg chg="add del mod modGraphic">
          <ac:chgData name="Muhammad Zidan" userId="6025dd5f1b77d774" providerId="LiveId" clId="{BA00D6D3-5986-43F1-A6E4-37E9CF22BDE0}" dt="2022-10-09T14:09:56.497" v="3951" actId="478"/>
          <ac:graphicFrameMkLst>
            <pc:docMk/>
            <pc:sldMk cId="2702456642" sldId="340"/>
            <ac:graphicFrameMk id="3" creationId="{0D4DB63C-E86E-46F5-8492-C3968DD90BBE}"/>
          </ac:graphicFrameMkLst>
        </pc:graphicFrameChg>
      </pc:sldChg>
      <pc:sldChg chg="delSp modSp new del mod">
        <pc:chgData name="Muhammad Zidan" userId="6025dd5f1b77d774" providerId="LiveId" clId="{BA00D6D3-5986-43F1-A6E4-37E9CF22BDE0}" dt="2022-10-08T05:57:55.771" v="3278" actId="47"/>
        <pc:sldMkLst>
          <pc:docMk/>
          <pc:sldMk cId="1134508087" sldId="341"/>
        </pc:sldMkLst>
        <pc:spChg chg="mod">
          <ac:chgData name="Muhammad Zidan" userId="6025dd5f1b77d774" providerId="LiveId" clId="{BA00D6D3-5986-43F1-A6E4-37E9CF22BDE0}" dt="2022-10-07T08:28:44.492" v="2813" actId="1076"/>
          <ac:spMkLst>
            <pc:docMk/>
            <pc:sldMk cId="1134508087" sldId="341"/>
            <ac:spMk id="2" creationId="{9BED8410-EE9A-88E4-4DAD-C7ADE7C0F5E5}"/>
          </ac:spMkLst>
        </pc:spChg>
        <pc:spChg chg="del">
          <ac:chgData name="Muhammad Zidan" userId="6025dd5f1b77d774" providerId="LiveId" clId="{BA00D6D3-5986-43F1-A6E4-37E9CF22BDE0}" dt="2022-10-07T08:28:41.604" v="2812" actId="478"/>
          <ac:spMkLst>
            <pc:docMk/>
            <pc:sldMk cId="1134508087" sldId="341"/>
            <ac:spMk id="3" creationId="{CDFB0797-B9A4-E946-8916-74526DC67DD5}"/>
          </ac:spMkLst>
        </pc:spChg>
      </pc:sldChg>
      <pc:sldChg chg="addSp modSp new del mod">
        <pc:chgData name="Muhammad Zidan" userId="6025dd5f1b77d774" providerId="LiveId" clId="{BA00D6D3-5986-43F1-A6E4-37E9CF22BDE0}" dt="2022-10-10T07:15:17.882" v="4588" actId="47"/>
        <pc:sldMkLst>
          <pc:docMk/>
          <pc:sldMk cId="1000726021" sldId="342"/>
        </pc:sldMkLst>
        <pc:spChg chg="mod">
          <ac:chgData name="Muhammad Zidan" userId="6025dd5f1b77d774" providerId="LiveId" clId="{BA00D6D3-5986-43F1-A6E4-37E9CF22BDE0}" dt="2022-10-07T13:24:41.901" v="3187" actId="20577"/>
          <ac:spMkLst>
            <pc:docMk/>
            <pc:sldMk cId="1000726021" sldId="342"/>
            <ac:spMk id="2" creationId="{E31AC552-C798-1673-ADBB-7044C7EE7267}"/>
          </ac:spMkLst>
        </pc:spChg>
        <pc:spChg chg="mod">
          <ac:chgData name="Muhammad Zidan" userId="6025dd5f1b77d774" providerId="LiveId" clId="{BA00D6D3-5986-43F1-A6E4-37E9CF22BDE0}" dt="2022-10-09T14:21:05.944" v="4091" actId="113"/>
          <ac:spMkLst>
            <pc:docMk/>
            <pc:sldMk cId="1000726021" sldId="342"/>
            <ac:spMk id="3" creationId="{3D9D82DF-B828-7F89-4A4D-37A3B4AB6D65}"/>
          </ac:spMkLst>
        </pc:spChg>
        <pc:spChg chg="add mod">
          <ac:chgData name="Muhammad Zidan" userId="6025dd5f1b77d774" providerId="LiveId" clId="{BA00D6D3-5986-43F1-A6E4-37E9CF22BDE0}" dt="2022-10-09T14:20:35.566" v="4089" actId="1038"/>
          <ac:spMkLst>
            <pc:docMk/>
            <pc:sldMk cId="1000726021" sldId="342"/>
            <ac:spMk id="4" creationId="{C6D35256-2BD8-8C17-39C5-5519BA4E2B01}"/>
          </ac:spMkLst>
        </pc:spChg>
        <pc:picChg chg="add mod modCrop">
          <ac:chgData name="Muhammad Zidan" userId="6025dd5f1b77d774" providerId="LiveId" clId="{BA00D6D3-5986-43F1-A6E4-37E9CF22BDE0}" dt="2022-10-09T14:21:14.904" v="4092" actId="1038"/>
          <ac:picMkLst>
            <pc:docMk/>
            <pc:sldMk cId="1000726021" sldId="342"/>
            <ac:picMk id="5" creationId="{59556AB6-C525-17C6-C48F-1B96F419A46C}"/>
          </ac:picMkLst>
        </pc:picChg>
      </pc:sldChg>
      <pc:sldChg chg="delSp modSp new mod ord">
        <pc:chgData name="Muhammad Zidan" userId="6025dd5f1b77d774" providerId="LiveId" clId="{BA00D6D3-5986-43F1-A6E4-37E9CF22BDE0}" dt="2022-10-09T14:15:30.055" v="4038"/>
        <pc:sldMkLst>
          <pc:docMk/>
          <pc:sldMk cId="1958305610" sldId="343"/>
        </pc:sldMkLst>
        <pc:spChg chg="mod">
          <ac:chgData name="Muhammad Zidan" userId="6025dd5f1b77d774" providerId="LiveId" clId="{BA00D6D3-5986-43F1-A6E4-37E9CF22BDE0}" dt="2022-10-08T05:58:14.181" v="3300" actId="20577"/>
          <ac:spMkLst>
            <pc:docMk/>
            <pc:sldMk cId="1958305610" sldId="343"/>
            <ac:spMk id="2" creationId="{45B26332-8A95-1392-83D9-06D118C13AC1}"/>
          </ac:spMkLst>
        </pc:spChg>
        <pc:spChg chg="del">
          <ac:chgData name="Muhammad Zidan" userId="6025dd5f1b77d774" providerId="LiveId" clId="{BA00D6D3-5986-43F1-A6E4-37E9CF22BDE0}" dt="2022-10-08T05:58:05.920" v="3296" actId="478"/>
          <ac:spMkLst>
            <pc:docMk/>
            <pc:sldMk cId="1958305610" sldId="343"/>
            <ac:spMk id="3" creationId="{1A37D465-D6E6-54E9-C9B9-04BCA23EDAB0}"/>
          </ac:spMkLst>
        </pc:spChg>
      </pc:sldChg>
      <pc:sldChg chg="delSp new del mod">
        <pc:chgData name="Muhammad Zidan" userId="6025dd5f1b77d774" providerId="LiveId" clId="{BA00D6D3-5986-43F1-A6E4-37E9CF22BDE0}" dt="2022-10-08T05:57:23.844" v="3274" actId="47"/>
        <pc:sldMkLst>
          <pc:docMk/>
          <pc:sldMk cId="2956239123" sldId="343"/>
        </pc:sldMkLst>
        <pc:spChg chg="del">
          <ac:chgData name="Muhammad Zidan" userId="6025dd5f1b77d774" providerId="LiveId" clId="{BA00D6D3-5986-43F1-A6E4-37E9CF22BDE0}" dt="2022-10-08T05:57:16.462" v="3272" actId="478"/>
          <ac:spMkLst>
            <pc:docMk/>
            <pc:sldMk cId="2956239123" sldId="343"/>
            <ac:spMk id="2" creationId="{082FBF6D-E1AE-7B5A-D949-D2A03B9BC0F1}"/>
          </ac:spMkLst>
        </pc:spChg>
        <pc:spChg chg="del">
          <ac:chgData name="Muhammad Zidan" userId="6025dd5f1b77d774" providerId="LiveId" clId="{BA00D6D3-5986-43F1-A6E4-37E9CF22BDE0}" dt="2022-10-08T05:57:20.552" v="3273" actId="478"/>
          <ac:spMkLst>
            <pc:docMk/>
            <pc:sldMk cId="2956239123" sldId="343"/>
            <ac:spMk id="3" creationId="{EE3FC215-24CB-F89D-12AB-D8DF11362951}"/>
          </ac:spMkLst>
        </pc:spChg>
      </pc:sldChg>
      <pc:sldChg chg="new del">
        <pc:chgData name="Muhammad Zidan" userId="6025dd5f1b77d774" providerId="LiveId" clId="{BA00D6D3-5986-43F1-A6E4-37E9CF22BDE0}" dt="2022-10-09T14:22:51.342" v="4110" actId="47"/>
        <pc:sldMkLst>
          <pc:docMk/>
          <pc:sldMk cId="235910655" sldId="344"/>
        </pc:sldMkLst>
      </pc:sldChg>
      <pc:sldChg chg="new del">
        <pc:chgData name="Muhammad Zidan" userId="6025dd5f1b77d774" providerId="LiveId" clId="{BA00D6D3-5986-43F1-A6E4-37E9CF22BDE0}" dt="2022-10-08T14:22:09.035" v="3325" actId="47"/>
        <pc:sldMkLst>
          <pc:docMk/>
          <pc:sldMk cId="1055650820" sldId="344"/>
        </pc:sldMkLst>
      </pc:sldChg>
      <pc:sldChg chg="new del">
        <pc:chgData name="Muhammad Zidan" userId="6025dd5f1b77d774" providerId="LiveId" clId="{BA00D6D3-5986-43F1-A6E4-37E9CF22BDE0}" dt="2022-10-08T14:20:53.243" v="3322" actId="47"/>
        <pc:sldMkLst>
          <pc:docMk/>
          <pc:sldMk cId="1510038905" sldId="344"/>
        </pc:sldMkLst>
      </pc:sldChg>
      <pc:sldChg chg="addSp delSp modSp new del mod modClrScheme chgLayout">
        <pc:chgData name="Muhammad Zidan" userId="6025dd5f1b77d774" providerId="LiveId" clId="{BA00D6D3-5986-43F1-A6E4-37E9CF22BDE0}" dt="2022-10-08T06:03:01.335" v="3320" actId="47"/>
        <pc:sldMkLst>
          <pc:docMk/>
          <pc:sldMk cId="3754223482" sldId="344"/>
        </pc:sldMkLst>
        <pc:spChg chg="del mod ord">
          <ac:chgData name="Muhammad Zidan" userId="6025dd5f1b77d774" providerId="LiveId" clId="{BA00D6D3-5986-43F1-A6E4-37E9CF22BDE0}" dt="2022-10-08T05:58:32.029" v="3302" actId="700"/>
          <ac:spMkLst>
            <pc:docMk/>
            <pc:sldMk cId="3754223482" sldId="344"/>
            <ac:spMk id="2" creationId="{9E9DE228-87E7-B75F-3A4F-D2848B6C684D}"/>
          </ac:spMkLst>
        </pc:spChg>
        <pc:spChg chg="del mod ord">
          <ac:chgData name="Muhammad Zidan" userId="6025dd5f1b77d774" providerId="LiveId" clId="{BA00D6D3-5986-43F1-A6E4-37E9CF22BDE0}" dt="2022-10-08T05:58:32.029" v="3302" actId="700"/>
          <ac:spMkLst>
            <pc:docMk/>
            <pc:sldMk cId="3754223482" sldId="344"/>
            <ac:spMk id="3" creationId="{92F9845A-D2E6-C1B4-A298-0ABA73068FFE}"/>
          </ac:spMkLst>
        </pc:spChg>
        <pc:spChg chg="add del mod ord">
          <ac:chgData name="Muhammad Zidan" userId="6025dd5f1b77d774" providerId="LiveId" clId="{BA00D6D3-5986-43F1-A6E4-37E9CF22BDE0}" dt="2022-10-08T06:01:18.474" v="3316" actId="478"/>
          <ac:spMkLst>
            <pc:docMk/>
            <pc:sldMk cId="3754223482" sldId="344"/>
            <ac:spMk id="4" creationId="{A16EA4B2-3F6C-5080-FE8F-4927D2F8B216}"/>
          </ac:spMkLst>
        </pc:spChg>
        <pc:spChg chg="add del mod ord">
          <ac:chgData name="Muhammad Zidan" userId="6025dd5f1b77d774" providerId="LiveId" clId="{BA00D6D3-5986-43F1-A6E4-37E9CF22BDE0}" dt="2022-10-08T06:01:13.211" v="3312" actId="478"/>
          <ac:spMkLst>
            <pc:docMk/>
            <pc:sldMk cId="3754223482" sldId="344"/>
            <ac:spMk id="5" creationId="{3A22A5A1-B933-216E-75A9-B30D5A502752}"/>
          </ac:spMkLst>
        </pc:spChg>
        <pc:spChg chg="add del mod">
          <ac:chgData name="Muhammad Zidan" userId="6025dd5f1b77d774" providerId="LiveId" clId="{BA00D6D3-5986-43F1-A6E4-37E9CF22BDE0}" dt="2022-10-08T06:01:20.040" v="3317" actId="478"/>
          <ac:spMkLst>
            <pc:docMk/>
            <pc:sldMk cId="3754223482" sldId="344"/>
            <ac:spMk id="11" creationId="{6D77AD51-EE60-4E4F-4DCF-6579A604E56B}"/>
          </ac:spMkLst>
        </pc:spChg>
        <pc:picChg chg="add del mod">
          <ac:chgData name="Muhammad Zidan" userId="6025dd5f1b77d774" providerId="LiveId" clId="{BA00D6D3-5986-43F1-A6E4-37E9CF22BDE0}" dt="2022-10-08T06:00:05.984" v="3306" actId="478"/>
          <ac:picMkLst>
            <pc:docMk/>
            <pc:sldMk cId="3754223482" sldId="344"/>
            <ac:picMk id="7" creationId="{0DD7435A-AE59-0BB2-2214-603EDFEFEACF}"/>
          </ac:picMkLst>
        </pc:picChg>
        <pc:picChg chg="add mod">
          <ac:chgData name="Muhammad Zidan" userId="6025dd5f1b77d774" providerId="LiveId" clId="{BA00D6D3-5986-43F1-A6E4-37E9CF22BDE0}" dt="2022-10-08T06:01:23.397" v="3319" actId="1076"/>
          <ac:picMkLst>
            <pc:docMk/>
            <pc:sldMk cId="3754223482" sldId="344"/>
            <ac:picMk id="9" creationId="{63920BC9-232B-9DE2-AA5D-B95C0618D8E2}"/>
          </ac:picMkLst>
        </pc:picChg>
      </pc:sldChg>
      <pc:sldChg chg="addSp modSp new mod modAnim">
        <pc:chgData name="Muhammad Zidan" userId="6025dd5f1b77d774" providerId="LiveId" clId="{BA00D6D3-5986-43F1-A6E4-37E9CF22BDE0}" dt="2022-10-10T09:42:16.165" v="4879" actId="1076"/>
        <pc:sldMkLst>
          <pc:docMk/>
          <pc:sldMk cId="3834214825" sldId="344"/>
        </pc:sldMkLst>
        <pc:spChg chg="mod">
          <ac:chgData name="Muhammad Zidan" userId="6025dd5f1b77d774" providerId="LiveId" clId="{BA00D6D3-5986-43F1-A6E4-37E9CF22BDE0}" dt="2022-10-10T09:41:41.731" v="4822" actId="20577"/>
          <ac:spMkLst>
            <pc:docMk/>
            <pc:sldMk cId="3834214825" sldId="344"/>
            <ac:spMk id="2" creationId="{E24A4F47-DB40-BB72-9182-D281326AA836}"/>
          </ac:spMkLst>
        </pc:spChg>
        <pc:spChg chg="mod">
          <ac:chgData name="Muhammad Zidan" userId="6025dd5f1b77d774" providerId="LiveId" clId="{BA00D6D3-5986-43F1-A6E4-37E9CF22BDE0}" dt="2022-10-10T09:42:16.165" v="4879" actId="1076"/>
          <ac:spMkLst>
            <pc:docMk/>
            <pc:sldMk cId="3834214825" sldId="344"/>
            <ac:spMk id="3" creationId="{C4301943-3E22-DEC5-F11F-2FA0C2EB43AC}"/>
          </ac:spMkLst>
        </pc:spChg>
        <pc:spChg chg="add mod">
          <ac:chgData name="Muhammad Zidan" userId="6025dd5f1b77d774" providerId="LiveId" clId="{BA00D6D3-5986-43F1-A6E4-37E9CF22BDE0}" dt="2022-10-10T09:20:31.130" v="4595"/>
          <ac:spMkLst>
            <pc:docMk/>
            <pc:sldMk cId="3834214825" sldId="344"/>
            <ac:spMk id="5" creationId="{970DA5FF-20C8-06AD-334C-8DC07A03E1FA}"/>
          </ac:spMkLst>
        </pc:spChg>
        <pc:graphicFrameChg chg="add mod">
          <ac:chgData name="Muhammad Zidan" userId="6025dd5f1b77d774" providerId="LiveId" clId="{BA00D6D3-5986-43F1-A6E4-37E9CF22BDE0}" dt="2022-10-10T09:20:18.982" v="4593"/>
          <ac:graphicFrameMkLst>
            <pc:docMk/>
            <pc:sldMk cId="3834214825" sldId="344"/>
            <ac:graphicFrameMk id="4" creationId="{24558F1A-24DA-EFFF-88F7-75AC37A1C76A}"/>
          </ac:graphicFrameMkLst>
        </pc:graphicFrameChg>
        <pc:graphicFrameChg chg="add mod">
          <ac:chgData name="Muhammad Zidan" userId="6025dd5f1b77d774" providerId="LiveId" clId="{BA00D6D3-5986-43F1-A6E4-37E9CF22BDE0}" dt="2022-10-10T09:23:37.065" v="4598"/>
          <ac:graphicFrameMkLst>
            <pc:docMk/>
            <pc:sldMk cId="3834214825" sldId="344"/>
            <ac:graphicFrameMk id="6" creationId="{B7A5DE64-45F5-EC11-9290-F892A397C459}"/>
          </ac:graphicFrameMkLst>
        </pc:graphicFrameChg>
      </pc:sldChg>
    </pc:docChg>
  </pc:docChgLst>
  <pc:docChgLst>
    <pc:chgData name="Muhammad Zidan" userId="6025dd5f1b77d774" providerId="LiveId" clId="{F17C635F-D9E0-47E8-BE48-18D95F180629}"/>
    <pc:docChg chg="undo redo custSel addSld delSld modSld sldOrd">
      <pc:chgData name="Muhammad Zidan" userId="6025dd5f1b77d774" providerId="LiveId" clId="{F17C635F-D9E0-47E8-BE48-18D95F180629}" dt="2022-11-29T21:42:47.571" v="2456" actId="20577"/>
      <pc:docMkLst>
        <pc:docMk/>
      </pc:docMkLst>
      <pc:sldChg chg="modSp mod">
        <pc:chgData name="Muhammad Zidan" userId="6025dd5f1b77d774" providerId="LiveId" clId="{F17C635F-D9E0-47E8-BE48-18D95F180629}" dt="2022-11-29T21:42:47.571" v="2456" actId="20577"/>
        <pc:sldMkLst>
          <pc:docMk/>
          <pc:sldMk cId="2971841378" sldId="256"/>
        </pc:sldMkLst>
        <pc:spChg chg="mod">
          <ac:chgData name="Muhammad Zidan" userId="6025dd5f1b77d774" providerId="LiveId" clId="{F17C635F-D9E0-47E8-BE48-18D95F180629}" dt="2022-11-29T21:42:47.571" v="2456" actId="20577"/>
          <ac:spMkLst>
            <pc:docMk/>
            <pc:sldMk cId="2971841378" sldId="256"/>
            <ac:spMk id="28" creationId="{8053A0CD-6B13-5341-04DA-7038574C009F}"/>
          </ac:spMkLst>
        </pc:spChg>
      </pc:sldChg>
      <pc:sldChg chg="addSp delSp modSp del mod">
        <pc:chgData name="Muhammad Zidan" userId="6025dd5f1b77d774" providerId="LiveId" clId="{F17C635F-D9E0-47E8-BE48-18D95F180629}" dt="2022-11-15T05:47:23.870" v="2358" actId="47"/>
        <pc:sldMkLst>
          <pc:docMk/>
          <pc:sldMk cId="1090366767" sldId="270"/>
        </pc:sldMkLst>
        <pc:spChg chg="mod">
          <ac:chgData name="Muhammad Zidan" userId="6025dd5f1b77d774" providerId="LiveId" clId="{F17C635F-D9E0-47E8-BE48-18D95F180629}" dt="2022-11-13T06:19:16.804" v="4" actId="20577"/>
          <ac:spMkLst>
            <pc:docMk/>
            <pc:sldMk cId="1090366767" sldId="270"/>
            <ac:spMk id="2" creationId="{00000000-0000-0000-0000-000000000000}"/>
          </ac:spMkLst>
        </pc:spChg>
        <pc:spChg chg="add mod">
          <ac:chgData name="Muhammad Zidan" userId="6025dd5f1b77d774" providerId="LiveId" clId="{F17C635F-D9E0-47E8-BE48-18D95F180629}" dt="2022-11-15T05:35:43.889" v="1866" actId="1076"/>
          <ac:spMkLst>
            <pc:docMk/>
            <pc:sldMk cId="1090366767" sldId="270"/>
            <ac:spMk id="3" creationId="{A027586C-41D8-456C-8956-1B714E3EF28D}"/>
          </ac:spMkLst>
        </pc:spChg>
        <pc:spChg chg="add mod">
          <ac:chgData name="Muhammad Zidan" userId="6025dd5f1b77d774" providerId="LiveId" clId="{F17C635F-D9E0-47E8-BE48-18D95F180629}" dt="2022-11-15T05:36:03.642" v="1871" actId="1076"/>
          <ac:spMkLst>
            <pc:docMk/>
            <pc:sldMk cId="1090366767" sldId="270"/>
            <ac:spMk id="4" creationId="{E027C451-68FC-948A-B260-1E1C74588F5A}"/>
          </ac:spMkLst>
        </pc:spChg>
        <pc:spChg chg="mod">
          <ac:chgData name="Muhammad Zidan" userId="6025dd5f1b77d774" providerId="LiveId" clId="{F17C635F-D9E0-47E8-BE48-18D95F180629}" dt="2022-11-15T05:34:00.689" v="1835" actId="1076"/>
          <ac:spMkLst>
            <pc:docMk/>
            <pc:sldMk cId="1090366767" sldId="270"/>
            <ac:spMk id="5" creationId="{0A051734-2DD6-0A2A-A1B4-6B800283FF27}"/>
          </ac:spMkLst>
        </pc:spChg>
        <pc:spChg chg="add mod">
          <ac:chgData name="Muhammad Zidan" userId="6025dd5f1b77d774" providerId="LiveId" clId="{F17C635F-D9E0-47E8-BE48-18D95F180629}" dt="2022-11-15T05:36:37.327" v="1914" actId="20577"/>
          <ac:spMkLst>
            <pc:docMk/>
            <pc:sldMk cId="1090366767" sldId="270"/>
            <ac:spMk id="6" creationId="{E5680C1C-01D3-DB0B-4764-2F1D5F8B2F03}"/>
          </ac:spMkLst>
        </pc:spChg>
        <pc:spChg chg="mod">
          <ac:chgData name="Muhammad Zidan" userId="6025dd5f1b77d774" providerId="LiveId" clId="{F17C635F-D9E0-47E8-BE48-18D95F180629}" dt="2022-11-15T05:35:18.556" v="1856" actId="1076"/>
          <ac:spMkLst>
            <pc:docMk/>
            <pc:sldMk cId="1090366767" sldId="270"/>
            <ac:spMk id="7" creationId="{00000000-0000-0000-0000-000000000000}"/>
          </ac:spMkLst>
        </pc:spChg>
        <pc:spChg chg="mod">
          <ac:chgData name="Muhammad Zidan" userId="6025dd5f1b77d774" providerId="LiveId" clId="{F17C635F-D9E0-47E8-BE48-18D95F180629}" dt="2022-11-15T05:35:41.763" v="1865" actId="1076"/>
          <ac:spMkLst>
            <pc:docMk/>
            <pc:sldMk cId="1090366767" sldId="270"/>
            <ac:spMk id="8" creationId="{00000000-0000-0000-0000-000000000000}"/>
          </ac:spMkLst>
        </pc:spChg>
        <pc:spChg chg="mod">
          <ac:chgData name="Muhammad Zidan" userId="6025dd5f1b77d774" providerId="LiveId" clId="{F17C635F-D9E0-47E8-BE48-18D95F180629}" dt="2022-11-15T05:35:48.160" v="1867" actId="1076"/>
          <ac:spMkLst>
            <pc:docMk/>
            <pc:sldMk cId="1090366767" sldId="270"/>
            <ac:spMk id="9" creationId="{00000000-0000-0000-0000-000000000000}"/>
          </ac:spMkLst>
        </pc:spChg>
        <pc:spChg chg="mod">
          <ac:chgData name="Muhammad Zidan" userId="6025dd5f1b77d774" providerId="LiveId" clId="{F17C635F-D9E0-47E8-BE48-18D95F180629}" dt="2022-11-15T05:35:27.320" v="1860" actId="1076"/>
          <ac:spMkLst>
            <pc:docMk/>
            <pc:sldMk cId="1090366767" sldId="270"/>
            <ac:spMk id="12" creationId="{00000000-0000-0000-0000-000000000000}"/>
          </ac:spMkLst>
        </pc:spChg>
        <pc:spChg chg="del mod">
          <ac:chgData name="Muhammad Zidan" userId="6025dd5f1b77d774" providerId="LiveId" clId="{F17C635F-D9E0-47E8-BE48-18D95F180629}" dt="2022-11-15T05:34:58.201" v="1852" actId="478"/>
          <ac:spMkLst>
            <pc:docMk/>
            <pc:sldMk cId="1090366767" sldId="270"/>
            <ac:spMk id="13" creationId="{00000000-0000-0000-0000-000000000000}"/>
          </ac:spMkLst>
        </pc:spChg>
        <pc:spChg chg="mod">
          <ac:chgData name="Muhammad Zidan" userId="6025dd5f1b77d774" providerId="LiveId" clId="{F17C635F-D9E0-47E8-BE48-18D95F180629}" dt="2022-11-15T05:34:03.359" v="1836" actId="1076"/>
          <ac:spMkLst>
            <pc:docMk/>
            <pc:sldMk cId="1090366767" sldId="270"/>
            <ac:spMk id="16" creationId="{00000000-0000-0000-0000-000000000000}"/>
          </ac:spMkLst>
        </pc:spChg>
        <pc:grpChg chg="mod">
          <ac:chgData name="Muhammad Zidan" userId="6025dd5f1b77d774" providerId="LiveId" clId="{F17C635F-D9E0-47E8-BE48-18D95F180629}" dt="2022-11-15T05:35:55.316" v="1869" actId="1076"/>
          <ac:grpSpMkLst>
            <pc:docMk/>
            <pc:sldMk cId="1090366767" sldId="270"/>
            <ac:grpSpMk id="20" creationId="{00000000-0000-0000-0000-000000000000}"/>
          </ac:grpSpMkLst>
        </pc:grpChg>
        <pc:grpChg chg="mod">
          <ac:chgData name="Muhammad Zidan" userId="6025dd5f1b77d774" providerId="LiveId" clId="{F17C635F-D9E0-47E8-BE48-18D95F180629}" dt="2022-11-15T05:35:52.511" v="1868" actId="1076"/>
          <ac:grpSpMkLst>
            <pc:docMk/>
            <pc:sldMk cId="1090366767" sldId="270"/>
            <ac:grpSpMk id="27" creationId="{00000000-0000-0000-0000-000000000000}"/>
          </ac:grpSpMkLst>
        </pc:grpChg>
      </pc:sldChg>
      <pc:sldChg chg="modSp mod">
        <pc:chgData name="Muhammad Zidan" userId="6025dd5f1b77d774" providerId="LiveId" clId="{F17C635F-D9E0-47E8-BE48-18D95F180629}" dt="2022-11-15T05:50:42.163" v="2394" actId="20577"/>
        <pc:sldMkLst>
          <pc:docMk/>
          <pc:sldMk cId="1278160711" sldId="272"/>
        </pc:sldMkLst>
        <pc:spChg chg="mod">
          <ac:chgData name="Muhammad Zidan" userId="6025dd5f1b77d774" providerId="LiveId" clId="{F17C635F-D9E0-47E8-BE48-18D95F180629}" dt="2022-11-15T05:50:42.163" v="2394" actId="20577"/>
          <ac:spMkLst>
            <pc:docMk/>
            <pc:sldMk cId="1278160711" sldId="272"/>
            <ac:spMk id="58" creationId="{00000000-0000-0000-0000-000000000000}"/>
          </ac:spMkLst>
        </pc:spChg>
      </pc:sldChg>
      <pc:sldChg chg="add del">
        <pc:chgData name="Muhammad Zidan" userId="6025dd5f1b77d774" providerId="LiveId" clId="{F17C635F-D9E0-47E8-BE48-18D95F180629}" dt="2022-11-29T02:32:54.298" v="2448" actId="47"/>
        <pc:sldMkLst>
          <pc:docMk/>
          <pc:sldMk cId="750692727" sldId="299"/>
        </pc:sldMkLst>
      </pc:sldChg>
      <pc:sldChg chg="modSp mod">
        <pc:chgData name="Muhammad Zidan" userId="6025dd5f1b77d774" providerId="LiveId" clId="{F17C635F-D9E0-47E8-BE48-18D95F180629}" dt="2022-11-14T15:17:45.453" v="584" actId="20577"/>
        <pc:sldMkLst>
          <pc:docMk/>
          <pc:sldMk cId="2176109303" sldId="300"/>
        </pc:sldMkLst>
        <pc:graphicFrameChg chg="modGraphic">
          <ac:chgData name="Muhammad Zidan" userId="6025dd5f1b77d774" providerId="LiveId" clId="{F17C635F-D9E0-47E8-BE48-18D95F180629}" dt="2022-11-14T15:17:45.453" v="584" actId="20577"/>
          <ac:graphicFrameMkLst>
            <pc:docMk/>
            <pc:sldMk cId="2176109303" sldId="300"/>
            <ac:graphicFrameMk id="3" creationId="{0D10CE16-152D-151E-121D-4002F00CEE49}"/>
          </ac:graphicFrameMkLst>
        </pc:graphicFrameChg>
      </pc:sldChg>
      <pc:sldChg chg="del">
        <pc:chgData name="Muhammad Zidan" userId="6025dd5f1b77d774" providerId="LiveId" clId="{F17C635F-D9E0-47E8-BE48-18D95F180629}" dt="2022-11-13T06:18:57.330" v="0" actId="47"/>
        <pc:sldMkLst>
          <pc:docMk/>
          <pc:sldMk cId="1351690933" sldId="310"/>
        </pc:sldMkLst>
      </pc:sldChg>
      <pc:sldChg chg="del">
        <pc:chgData name="Muhammad Zidan" userId="6025dd5f1b77d774" providerId="LiveId" clId="{F17C635F-D9E0-47E8-BE48-18D95F180629}" dt="2022-11-13T06:18:57.330" v="0" actId="47"/>
        <pc:sldMkLst>
          <pc:docMk/>
          <pc:sldMk cId="3972199727" sldId="312"/>
        </pc:sldMkLst>
      </pc:sldChg>
      <pc:sldChg chg="del">
        <pc:chgData name="Muhammad Zidan" userId="6025dd5f1b77d774" providerId="LiveId" clId="{F17C635F-D9E0-47E8-BE48-18D95F180629}" dt="2022-11-13T06:18:57.330" v="0" actId="47"/>
        <pc:sldMkLst>
          <pc:docMk/>
          <pc:sldMk cId="3924159630" sldId="314"/>
        </pc:sldMkLst>
      </pc:sldChg>
      <pc:sldChg chg="del">
        <pc:chgData name="Muhammad Zidan" userId="6025dd5f1b77d774" providerId="LiveId" clId="{F17C635F-D9E0-47E8-BE48-18D95F180629}" dt="2022-11-13T06:18:57.330" v="0" actId="47"/>
        <pc:sldMkLst>
          <pc:docMk/>
          <pc:sldMk cId="4133777512" sldId="315"/>
        </pc:sldMkLst>
      </pc:sldChg>
      <pc:sldChg chg="del">
        <pc:chgData name="Muhammad Zidan" userId="6025dd5f1b77d774" providerId="LiveId" clId="{F17C635F-D9E0-47E8-BE48-18D95F180629}" dt="2022-11-13T06:18:57.330" v="0" actId="47"/>
        <pc:sldMkLst>
          <pc:docMk/>
          <pc:sldMk cId="2913807442" sldId="316"/>
        </pc:sldMkLst>
      </pc:sldChg>
      <pc:sldChg chg="del">
        <pc:chgData name="Muhammad Zidan" userId="6025dd5f1b77d774" providerId="LiveId" clId="{F17C635F-D9E0-47E8-BE48-18D95F180629}" dt="2022-11-13T06:18:57.330" v="0" actId="47"/>
        <pc:sldMkLst>
          <pc:docMk/>
          <pc:sldMk cId="1555048898" sldId="317"/>
        </pc:sldMkLst>
      </pc:sldChg>
      <pc:sldChg chg="del">
        <pc:chgData name="Muhammad Zidan" userId="6025dd5f1b77d774" providerId="LiveId" clId="{F17C635F-D9E0-47E8-BE48-18D95F180629}" dt="2022-11-13T06:18:57.330" v="0" actId="47"/>
        <pc:sldMkLst>
          <pc:docMk/>
          <pc:sldMk cId="1042125285" sldId="318"/>
        </pc:sldMkLst>
      </pc:sldChg>
      <pc:sldChg chg="del">
        <pc:chgData name="Muhammad Zidan" userId="6025dd5f1b77d774" providerId="LiveId" clId="{F17C635F-D9E0-47E8-BE48-18D95F180629}" dt="2022-11-13T06:18:57.330" v="0" actId="47"/>
        <pc:sldMkLst>
          <pc:docMk/>
          <pc:sldMk cId="2621361772" sldId="330"/>
        </pc:sldMkLst>
      </pc:sldChg>
      <pc:sldChg chg="del">
        <pc:chgData name="Muhammad Zidan" userId="6025dd5f1b77d774" providerId="LiveId" clId="{F17C635F-D9E0-47E8-BE48-18D95F180629}" dt="2022-11-13T06:18:57.330" v="0" actId="47"/>
        <pc:sldMkLst>
          <pc:docMk/>
          <pc:sldMk cId="2245162614" sldId="332"/>
        </pc:sldMkLst>
      </pc:sldChg>
      <pc:sldChg chg="del">
        <pc:chgData name="Muhammad Zidan" userId="6025dd5f1b77d774" providerId="LiveId" clId="{F17C635F-D9E0-47E8-BE48-18D95F180629}" dt="2022-11-13T06:18:57.330" v="0" actId="47"/>
        <pc:sldMkLst>
          <pc:docMk/>
          <pc:sldMk cId="3660236714" sldId="333"/>
        </pc:sldMkLst>
      </pc:sldChg>
      <pc:sldChg chg="del">
        <pc:chgData name="Muhammad Zidan" userId="6025dd5f1b77d774" providerId="LiveId" clId="{F17C635F-D9E0-47E8-BE48-18D95F180629}" dt="2022-11-13T06:18:57.330" v="0" actId="47"/>
        <pc:sldMkLst>
          <pc:docMk/>
          <pc:sldMk cId="1064972501" sldId="334"/>
        </pc:sldMkLst>
      </pc:sldChg>
      <pc:sldChg chg="del">
        <pc:chgData name="Muhammad Zidan" userId="6025dd5f1b77d774" providerId="LiveId" clId="{F17C635F-D9E0-47E8-BE48-18D95F180629}" dt="2022-11-13T06:18:57.330" v="0" actId="47"/>
        <pc:sldMkLst>
          <pc:docMk/>
          <pc:sldMk cId="2159337939" sldId="335"/>
        </pc:sldMkLst>
      </pc:sldChg>
      <pc:sldChg chg="del">
        <pc:chgData name="Muhammad Zidan" userId="6025dd5f1b77d774" providerId="LiveId" clId="{F17C635F-D9E0-47E8-BE48-18D95F180629}" dt="2022-11-13T06:18:57.330" v="0" actId="47"/>
        <pc:sldMkLst>
          <pc:docMk/>
          <pc:sldMk cId="2134908327" sldId="336"/>
        </pc:sldMkLst>
      </pc:sldChg>
      <pc:sldChg chg="del">
        <pc:chgData name="Muhammad Zidan" userId="6025dd5f1b77d774" providerId="LiveId" clId="{F17C635F-D9E0-47E8-BE48-18D95F180629}" dt="2022-11-13T06:18:57.330" v="0" actId="47"/>
        <pc:sldMkLst>
          <pc:docMk/>
          <pc:sldMk cId="3252465217" sldId="338"/>
        </pc:sldMkLst>
      </pc:sldChg>
      <pc:sldChg chg="del">
        <pc:chgData name="Muhammad Zidan" userId="6025dd5f1b77d774" providerId="LiveId" clId="{F17C635F-D9E0-47E8-BE48-18D95F180629}" dt="2022-11-13T06:18:57.330" v="0" actId="47"/>
        <pc:sldMkLst>
          <pc:docMk/>
          <pc:sldMk cId="3079238500" sldId="339"/>
        </pc:sldMkLst>
      </pc:sldChg>
      <pc:sldChg chg="del">
        <pc:chgData name="Muhammad Zidan" userId="6025dd5f1b77d774" providerId="LiveId" clId="{F17C635F-D9E0-47E8-BE48-18D95F180629}" dt="2022-11-13T06:18:57.330" v="0" actId="47"/>
        <pc:sldMkLst>
          <pc:docMk/>
          <pc:sldMk cId="2702456642" sldId="340"/>
        </pc:sldMkLst>
      </pc:sldChg>
      <pc:sldChg chg="ord">
        <pc:chgData name="Muhammad Zidan" userId="6025dd5f1b77d774" providerId="LiveId" clId="{F17C635F-D9E0-47E8-BE48-18D95F180629}" dt="2022-11-13T06:43:52.242" v="470"/>
        <pc:sldMkLst>
          <pc:docMk/>
          <pc:sldMk cId="1958305610" sldId="343"/>
        </pc:sldMkLst>
      </pc:sldChg>
      <pc:sldChg chg="del">
        <pc:chgData name="Muhammad Zidan" userId="6025dd5f1b77d774" providerId="LiveId" clId="{F17C635F-D9E0-47E8-BE48-18D95F180629}" dt="2022-11-13T06:18:57.330" v="0" actId="47"/>
        <pc:sldMkLst>
          <pc:docMk/>
          <pc:sldMk cId="3834214825" sldId="344"/>
        </pc:sldMkLst>
      </pc:sldChg>
      <pc:sldChg chg="delSp modSp new del mod">
        <pc:chgData name="Muhammad Zidan" userId="6025dd5f1b77d774" providerId="LiveId" clId="{F17C635F-D9E0-47E8-BE48-18D95F180629}" dt="2022-11-13T06:45:10.352" v="533" actId="47"/>
        <pc:sldMkLst>
          <pc:docMk/>
          <pc:sldMk cId="3941241731" sldId="346"/>
        </pc:sldMkLst>
        <pc:spChg chg="mod">
          <ac:chgData name="Muhammad Zidan" userId="6025dd5f1b77d774" providerId="LiveId" clId="{F17C635F-D9E0-47E8-BE48-18D95F180629}" dt="2022-11-13T06:20:52.879" v="37" actId="20577"/>
          <ac:spMkLst>
            <pc:docMk/>
            <pc:sldMk cId="3941241731" sldId="346"/>
            <ac:spMk id="2" creationId="{0CB91047-77C2-D46A-8A92-3F094428FE2E}"/>
          </ac:spMkLst>
        </pc:spChg>
        <pc:spChg chg="del">
          <ac:chgData name="Muhammad Zidan" userId="6025dd5f1b77d774" providerId="LiveId" clId="{F17C635F-D9E0-47E8-BE48-18D95F180629}" dt="2022-11-13T06:20:43.275" v="34" actId="478"/>
          <ac:spMkLst>
            <pc:docMk/>
            <pc:sldMk cId="3941241731" sldId="346"/>
            <ac:spMk id="3" creationId="{DE1B2760-384A-DE0A-3909-2C36004D6B70}"/>
          </ac:spMkLst>
        </pc:spChg>
      </pc:sldChg>
      <pc:sldChg chg="addSp delSp modSp new mod">
        <pc:chgData name="Muhammad Zidan" userId="6025dd5f1b77d774" providerId="LiveId" clId="{F17C635F-D9E0-47E8-BE48-18D95F180629}" dt="2022-11-27T14:16:36.661" v="2397" actId="20577"/>
        <pc:sldMkLst>
          <pc:docMk/>
          <pc:sldMk cId="1864787459" sldId="347"/>
        </pc:sldMkLst>
        <pc:spChg chg="del">
          <ac:chgData name="Muhammad Zidan" userId="6025dd5f1b77d774" providerId="LiveId" clId="{F17C635F-D9E0-47E8-BE48-18D95F180629}" dt="2022-11-13T06:22:06.029" v="41" actId="478"/>
          <ac:spMkLst>
            <pc:docMk/>
            <pc:sldMk cId="1864787459" sldId="347"/>
            <ac:spMk id="2" creationId="{ED83E954-DFCC-2FD8-5FCB-659EFA4D52B4}"/>
          </ac:spMkLst>
        </pc:spChg>
        <pc:spChg chg="del">
          <ac:chgData name="Muhammad Zidan" userId="6025dd5f1b77d774" providerId="LiveId" clId="{F17C635F-D9E0-47E8-BE48-18D95F180629}" dt="2022-11-13T06:22:04.318" v="40" actId="478"/>
          <ac:spMkLst>
            <pc:docMk/>
            <pc:sldMk cId="1864787459" sldId="347"/>
            <ac:spMk id="3" creationId="{BF3FE354-1D9F-2D2E-3C8A-C3A7E2CCF64B}"/>
          </ac:spMkLst>
        </pc:spChg>
        <pc:spChg chg="add del mod">
          <ac:chgData name="Muhammad Zidan" userId="6025dd5f1b77d774" providerId="LiveId" clId="{F17C635F-D9E0-47E8-BE48-18D95F180629}" dt="2022-11-13T06:35:32.825" v="257" actId="478"/>
          <ac:spMkLst>
            <pc:docMk/>
            <pc:sldMk cId="1864787459" sldId="347"/>
            <ac:spMk id="4" creationId="{D26040B4-89AF-5CF0-B046-F2CD0616E204}"/>
          </ac:spMkLst>
        </pc:spChg>
        <pc:spChg chg="add del mod">
          <ac:chgData name="Muhammad Zidan" userId="6025dd5f1b77d774" providerId="LiveId" clId="{F17C635F-D9E0-47E8-BE48-18D95F180629}" dt="2022-11-13T06:35:32.825" v="257" actId="478"/>
          <ac:spMkLst>
            <pc:docMk/>
            <pc:sldMk cId="1864787459" sldId="347"/>
            <ac:spMk id="5" creationId="{E23DCA45-EC0D-227F-4AA7-26E3446EB641}"/>
          </ac:spMkLst>
        </pc:spChg>
        <pc:spChg chg="add del mod">
          <ac:chgData name="Muhammad Zidan" userId="6025dd5f1b77d774" providerId="LiveId" clId="{F17C635F-D9E0-47E8-BE48-18D95F180629}" dt="2022-11-13T06:35:32.825" v="257" actId="478"/>
          <ac:spMkLst>
            <pc:docMk/>
            <pc:sldMk cId="1864787459" sldId="347"/>
            <ac:spMk id="6" creationId="{DECE86C8-FB7B-38BB-A3EA-BFE17B1B9E5C}"/>
          </ac:spMkLst>
        </pc:spChg>
        <pc:spChg chg="add del mod">
          <ac:chgData name="Muhammad Zidan" userId="6025dd5f1b77d774" providerId="LiveId" clId="{F17C635F-D9E0-47E8-BE48-18D95F180629}" dt="2022-11-13T06:35:32.825" v="257" actId="478"/>
          <ac:spMkLst>
            <pc:docMk/>
            <pc:sldMk cId="1864787459" sldId="347"/>
            <ac:spMk id="7" creationId="{9F87D635-13C0-D89E-A847-B5D1B26C99F3}"/>
          </ac:spMkLst>
        </pc:spChg>
        <pc:spChg chg="add del mod">
          <ac:chgData name="Muhammad Zidan" userId="6025dd5f1b77d774" providerId="LiveId" clId="{F17C635F-D9E0-47E8-BE48-18D95F180629}" dt="2022-11-13T06:35:37.033" v="259" actId="478"/>
          <ac:spMkLst>
            <pc:docMk/>
            <pc:sldMk cId="1864787459" sldId="347"/>
            <ac:spMk id="8" creationId="{B6ECDFE8-5F24-511F-47E3-0EE31E8ED618}"/>
          </ac:spMkLst>
        </pc:spChg>
        <pc:spChg chg="add del mod">
          <ac:chgData name="Muhammad Zidan" userId="6025dd5f1b77d774" providerId="LiveId" clId="{F17C635F-D9E0-47E8-BE48-18D95F180629}" dt="2022-11-13T06:35:35.399" v="258" actId="478"/>
          <ac:spMkLst>
            <pc:docMk/>
            <pc:sldMk cId="1864787459" sldId="347"/>
            <ac:spMk id="9" creationId="{4E45F105-D139-1586-8FBE-0CF73499B9F3}"/>
          </ac:spMkLst>
        </pc:spChg>
        <pc:spChg chg="add del mod">
          <ac:chgData name="Muhammad Zidan" userId="6025dd5f1b77d774" providerId="LiveId" clId="{F17C635F-D9E0-47E8-BE48-18D95F180629}" dt="2022-11-13T06:35:32.825" v="257" actId="478"/>
          <ac:spMkLst>
            <pc:docMk/>
            <pc:sldMk cId="1864787459" sldId="347"/>
            <ac:spMk id="10" creationId="{EFDB4FF3-1B3A-6611-B0FD-CC63BF39D648}"/>
          </ac:spMkLst>
        </pc:spChg>
        <pc:spChg chg="add del mod">
          <ac:chgData name="Muhammad Zidan" userId="6025dd5f1b77d774" providerId="LiveId" clId="{F17C635F-D9E0-47E8-BE48-18D95F180629}" dt="2022-11-13T06:35:32.825" v="257" actId="478"/>
          <ac:spMkLst>
            <pc:docMk/>
            <pc:sldMk cId="1864787459" sldId="347"/>
            <ac:spMk id="11" creationId="{5A451A3F-87AA-0EBC-C963-2917033F0016}"/>
          </ac:spMkLst>
        </pc:spChg>
        <pc:spChg chg="mod">
          <ac:chgData name="Muhammad Zidan" userId="6025dd5f1b77d774" providerId="LiveId" clId="{F17C635F-D9E0-47E8-BE48-18D95F180629}" dt="2022-11-27T14:16:36.661" v="2397" actId="20577"/>
          <ac:spMkLst>
            <pc:docMk/>
            <pc:sldMk cId="1864787459" sldId="347"/>
            <ac:spMk id="19" creationId="{7858AB6F-3678-E9C6-2CF0-FABF646B64A1}"/>
          </ac:spMkLst>
        </pc:spChg>
        <pc:spChg chg="add mod">
          <ac:chgData name="Muhammad Zidan" userId="6025dd5f1b77d774" providerId="LiveId" clId="{F17C635F-D9E0-47E8-BE48-18D95F180629}" dt="2022-11-13T06:24:19.908" v="72" actId="14100"/>
          <ac:spMkLst>
            <pc:docMk/>
            <pc:sldMk cId="1864787459" sldId="347"/>
            <ac:spMk id="22" creationId="{870D622B-EA65-4AD1-2070-48E2AB09969D}"/>
          </ac:spMkLst>
        </pc:spChg>
        <pc:spChg chg="add del mod">
          <ac:chgData name="Muhammad Zidan" userId="6025dd5f1b77d774" providerId="LiveId" clId="{F17C635F-D9E0-47E8-BE48-18D95F180629}" dt="2022-11-13T06:25:13.016" v="74" actId="478"/>
          <ac:spMkLst>
            <pc:docMk/>
            <pc:sldMk cId="1864787459" sldId="347"/>
            <ac:spMk id="24" creationId="{F26BB3B1-3023-A22A-7501-44D77E6A9C66}"/>
          </ac:spMkLst>
        </pc:spChg>
        <pc:spChg chg="add mod">
          <ac:chgData name="Muhammad Zidan" userId="6025dd5f1b77d774" providerId="LiveId" clId="{F17C635F-D9E0-47E8-BE48-18D95F180629}" dt="2022-11-13T06:27:11.926" v="118" actId="14100"/>
          <ac:spMkLst>
            <pc:docMk/>
            <pc:sldMk cId="1864787459" sldId="347"/>
            <ac:spMk id="25" creationId="{3BCC18F2-04CB-90F0-81B6-D02063492453}"/>
          </ac:spMkLst>
        </pc:spChg>
        <pc:spChg chg="add del mod">
          <ac:chgData name="Muhammad Zidan" userId="6025dd5f1b77d774" providerId="LiveId" clId="{F17C635F-D9E0-47E8-BE48-18D95F180629}" dt="2022-11-13T06:26:36.370" v="114"/>
          <ac:spMkLst>
            <pc:docMk/>
            <pc:sldMk cId="1864787459" sldId="347"/>
            <ac:spMk id="26" creationId="{DB109B0A-36E4-4048-5DF8-25247D5FD9A5}"/>
          </ac:spMkLst>
        </pc:spChg>
        <pc:spChg chg="add del mod">
          <ac:chgData name="Muhammad Zidan" userId="6025dd5f1b77d774" providerId="LiveId" clId="{F17C635F-D9E0-47E8-BE48-18D95F180629}" dt="2022-11-13T06:27:32.965" v="122"/>
          <ac:spMkLst>
            <pc:docMk/>
            <pc:sldMk cId="1864787459" sldId="347"/>
            <ac:spMk id="27" creationId="{A6F5E528-3929-B1E2-ADF1-2AA25EE1366E}"/>
          </ac:spMkLst>
        </pc:spChg>
        <pc:spChg chg="add mod">
          <ac:chgData name="Muhammad Zidan" userId="6025dd5f1b77d774" providerId="LiveId" clId="{F17C635F-D9E0-47E8-BE48-18D95F180629}" dt="2022-11-13T06:35:37.746" v="260"/>
          <ac:spMkLst>
            <pc:docMk/>
            <pc:sldMk cId="1864787459" sldId="347"/>
            <ac:spMk id="28" creationId="{677D1247-6C7E-D675-764B-4A44040D0089}"/>
          </ac:spMkLst>
        </pc:spChg>
        <pc:spChg chg="add mod">
          <ac:chgData name="Muhammad Zidan" userId="6025dd5f1b77d774" providerId="LiveId" clId="{F17C635F-D9E0-47E8-BE48-18D95F180629}" dt="2022-11-13T06:35:37.746" v="260"/>
          <ac:spMkLst>
            <pc:docMk/>
            <pc:sldMk cId="1864787459" sldId="347"/>
            <ac:spMk id="29" creationId="{D8838F89-2604-C616-62D5-17AE9924D2E4}"/>
          </ac:spMkLst>
        </pc:spChg>
        <pc:spChg chg="add mod">
          <ac:chgData name="Muhammad Zidan" userId="6025dd5f1b77d774" providerId="LiveId" clId="{F17C635F-D9E0-47E8-BE48-18D95F180629}" dt="2022-11-13T06:35:37.746" v="260"/>
          <ac:spMkLst>
            <pc:docMk/>
            <pc:sldMk cId="1864787459" sldId="347"/>
            <ac:spMk id="30" creationId="{4E419F96-73F4-E3E9-1A59-00389AFB2F95}"/>
          </ac:spMkLst>
        </pc:spChg>
        <pc:spChg chg="add mod">
          <ac:chgData name="Muhammad Zidan" userId="6025dd5f1b77d774" providerId="LiveId" clId="{F17C635F-D9E0-47E8-BE48-18D95F180629}" dt="2022-11-13T06:35:37.746" v="260"/>
          <ac:spMkLst>
            <pc:docMk/>
            <pc:sldMk cId="1864787459" sldId="347"/>
            <ac:spMk id="31" creationId="{D3571238-11DD-C79C-4E4A-34FD741EC2EF}"/>
          </ac:spMkLst>
        </pc:spChg>
        <pc:spChg chg="add mod">
          <ac:chgData name="Muhammad Zidan" userId="6025dd5f1b77d774" providerId="LiveId" clId="{F17C635F-D9E0-47E8-BE48-18D95F180629}" dt="2022-11-13T06:35:37.746" v="260"/>
          <ac:spMkLst>
            <pc:docMk/>
            <pc:sldMk cId="1864787459" sldId="347"/>
            <ac:spMk id="32" creationId="{5FAD539C-C47C-4FDF-1A6D-EAC3C59F716C}"/>
          </ac:spMkLst>
        </pc:spChg>
        <pc:spChg chg="add mod">
          <ac:chgData name="Muhammad Zidan" userId="6025dd5f1b77d774" providerId="LiveId" clId="{F17C635F-D9E0-47E8-BE48-18D95F180629}" dt="2022-11-13T06:35:37.746" v="260"/>
          <ac:spMkLst>
            <pc:docMk/>
            <pc:sldMk cId="1864787459" sldId="347"/>
            <ac:spMk id="33" creationId="{AD1F06CC-CE75-F8DD-E9BC-8CA11BCCA7EE}"/>
          </ac:spMkLst>
        </pc:spChg>
        <pc:spChg chg="add mod">
          <ac:chgData name="Muhammad Zidan" userId="6025dd5f1b77d774" providerId="LiveId" clId="{F17C635F-D9E0-47E8-BE48-18D95F180629}" dt="2022-11-13T06:35:37.746" v="260"/>
          <ac:spMkLst>
            <pc:docMk/>
            <pc:sldMk cId="1864787459" sldId="347"/>
            <ac:spMk id="34" creationId="{22451159-E328-E67C-6A09-02A6C4745870}"/>
          </ac:spMkLst>
        </pc:spChg>
        <pc:spChg chg="add mod">
          <ac:chgData name="Muhammad Zidan" userId="6025dd5f1b77d774" providerId="LiveId" clId="{F17C635F-D9E0-47E8-BE48-18D95F180629}" dt="2022-11-13T06:35:37.746" v="260"/>
          <ac:spMkLst>
            <pc:docMk/>
            <pc:sldMk cId="1864787459" sldId="347"/>
            <ac:spMk id="35" creationId="{9758CD71-AE12-738D-28DA-503EAB7FA793}"/>
          </ac:spMkLst>
        </pc:spChg>
        <pc:cxnChg chg="add del mod">
          <ac:chgData name="Muhammad Zidan" userId="6025dd5f1b77d774" providerId="LiveId" clId="{F17C635F-D9E0-47E8-BE48-18D95F180629}" dt="2022-11-13T06:35:32.825" v="257" actId="478"/>
          <ac:cxnSpMkLst>
            <pc:docMk/>
            <pc:sldMk cId="1864787459" sldId="347"/>
            <ac:cxnSpMk id="12" creationId="{54A1845E-69CA-7489-C036-C9AA9217F48D}"/>
          </ac:cxnSpMkLst>
        </pc:cxnChg>
        <pc:cxnChg chg="add del mod">
          <ac:chgData name="Muhammad Zidan" userId="6025dd5f1b77d774" providerId="LiveId" clId="{F17C635F-D9E0-47E8-BE48-18D95F180629}" dt="2022-11-13T06:35:32.825" v="257" actId="478"/>
          <ac:cxnSpMkLst>
            <pc:docMk/>
            <pc:sldMk cId="1864787459" sldId="347"/>
            <ac:cxnSpMk id="13" creationId="{E47412D9-2F09-FE58-C0D8-BDD67BC1596B}"/>
          </ac:cxnSpMkLst>
        </pc:cxnChg>
        <pc:cxnChg chg="add del mod">
          <ac:chgData name="Muhammad Zidan" userId="6025dd5f1b77d774" providerId="LiveId" clId="{F17C635F-D9E0-47E8-BE48-18D95F180629}" dt="2022-11-13T06:35:32.825" v="257" actId="478"/>
          <ac:cxnSpMkLst>
            <pc:docMk/>
            <pc:sldMk cId="1864787459" sldId="347"/>
            <ac:cxnSpMk id="14" creationId="{C807EA0B-CB6B-5E67-966E-3A3710F3D71A}"/>
          </ac:cxnSpMkLst>
        </pc:cxnChg>
        <pc:cxnChg chg="add del mod">
          <ac:chgData name="Muhammad Zidan" userId="6025dd5f1b77d774" providerId="LiveId" clId="{F17C635F-D9E0-47E8-BE48-18D95F180629}" dt="2022-11-13T06:35:32.825" v="257" actId="478"/>
          <ac:cxnSpMkLst>
            <pc:docMk/>
            <pc:sldMk cId="1864787459" sldId="347"/>
            <ac:cxnSpMk id="15" creationId="{EA4CF59E-76E2-5331-32F1-1FC66FCA1FC8}"/>
          </ac:cxnSpMkLst>
        </pc:cxnChg>
        <pc:cxnChg chg="add del mod">
          <ac:chgData name="Muhammad Zidan" userId="6025dd5f1b77d774" providerId="LiveId" clId="{F17C635F-D9E0-47E8-BE48-18D95F180629}" dt="2022-11-13T06:35:32.825" v="257" actId="478"/>
          <ac:cxnSpMkLst>
            <pc:docMk/>
            <pc:sldMk cId="1864787459" sldId="347"/>
            <ac:cxnSpMk id="16" creationId="{E516ADA3-65FE-F354-6E31-2754D5C3D971}"/>
          </ac:cxnSpMkLst>
        </pc:cxnChg>
        <pc:cxnChg chg="add del mod">
          <ac:chgData name="Muhammad Zidan" userId="6025dd5f1b77d774" providerId="LiveId" clId="{F17C635F-D9E0-47E8-BE48-18D95F180629}" dt="2022-11-13T06:35:32.825" v="257" actId="478"/>
          <ac:cxnSpMkLst>
            <pc:docMk/>
            <pc:sldMk cId="1864787459" sldId="347"/>
            <ac:cxnSpMk id="17" creationId="{E96D6FE5-9B85-EBC1-2650-DB2628094867}"/>
          </ac:cxnSpMkLst>
        </pc:cxnChg>
        <pc:cxnChg chg="add del mod">
          <ac:chgData name="Muhammad Zidan" userId="6025dd5f1b77d774" providerId="LiveId" clId="{F17C635F-D9E0-47E8-BE48-18D95F180629}" dt="2022-11-13T06:35:32.825" v="257" actId="478"/>
          <ac:cxnSpMkLst>
            <pc:docMk/>
            <pc:sldMk cId="1864787459" sldId="347"/>
            <ac:cxnSpMk id="18" creationId="{60853EC5-F042-66B7-942D-6200666BDA9A}"/>
          </ac:cxnSpMkLst>
        </pc:cxnChg>
        <pc:cxnChg chg="add del mod">
          <ac:chgData name="Muhammad Zidan" userId="6025dd5f1b77d774" providerId="LiveId" clId="{F17C635F-D9E0-47E8-BE48-18D95F180629}" dt="2022-11-13T06:35:32.825" v="257" actId="478"/>
          <ac:cxnSpMkLst>
            <pc:docMk/>
            <pc:sldMk cId="1864787459" sldId="347"/>
            <ac:cxnSpMk id="19" creationId="{676C5A18-EEFF-F871-B334-9F09477A2E49}"/>
          </ac:cxnSpMkLst>
        </pc:cxnChg>
        <pc:cxnChg chg="add mod">
          <ac:chgData name="Muhammad Zidan" userId="6025dd5f1b77d774" providerId="LiveId" clId="{F17C635F-D9E0-47E8-BE48-18D95F180629}" dt="2022-11-13T06:35:37.746" v="260"/>
          <ac:cxnSpMkLst>
            <pc:docMk/>
            <pc:sldMk cId="1864787459" sldId="347"/>
            <ac:cxnSpMk id="36" creationId="{2C7ED1D0-6D77-A90A-C0B1-D4D37D9B149B}"/>
          </ac:cxnSpMkLst>
        </pc:cxnChg>
        <pc:cxnChg chg="add mod">
          <ac:chgData name="Muhammad Zidan" userId="6025dd5f1b77d774" providerId="LiveId" clId="{F17C635F-D9E0-47E8-BE48-18D95F180629}" dt="2022-11-13T06:35:37.746" v="260"/>
          <ac:cxnSpMkLst>
            <pc:docMk/>
            <pc:sldMk cId="1864787459" sldId="347"/>
            <ac:cxnSpMk id="37" creationId="{221F6D20-629E-899C-4B73-2AB587BDE65D}"/>
          </ac:cxnSpMkLst>
        </pc:cxnChg>
        <pc:cxnChg chg="add mod">
          <ac:chgData name="Muhammad Zidan" userId="6025dd5f1b77d774" providerId="LiveId" clId="{F17C635F-D9E0-47E8-BE48-18D95F180629}" dt="2022-11-13T06:35:37.746" v="260"/>
          <ac:cxnSpMkLst>
            <pc:docMk/>
            <pc:sldMk cId="1864787459" sldId="347"/>
            <ac:cxnSpMk id="38" creationId="{FA81A271-05F0-18E9-7E23-0C0F27786689}"/>
          </ac:cxnSpMkLst>
        </pc:cxnChg>
        <pc:cxnChg chg="add mod">
          <ac:chgData name="Muhammad Zidan" userId="6025dd5f1b77d774" providerId="LiveId" clId="{F17C635F-D9E0-47E8-BE48-18D95F180629}" dt="2022-11-13T06:35:37.746" v="260"/>
          <ac:cxnSpMkLst>
            <pc:docMk/>
            <pc:sldMk cId="1864787459" sldId="347"/>
            <ac:cxnSpMk id="39" creationId="{6BCECC8F-4E72-097E-A294-916E02B15CEB}"/>
          </ac:cxnSpMkLst>
        </pc:cxnChg>
        <pc:cxnChg chg="add mod">
          <ac:chgData name="Muhammad Zidan" userId="6025dd5f1b77d774" providerId="LiveId" clId="{F17C635F-D9E0-47E8-BE48-18D95F180629}" dt="2022-11-13T06:35:37.746" v="260"/>
          <ac:cxnSpMkLst>
            <pc:docMk/>
            <pc:sldMk cId="1864787459" sldId="347"/>
            <ac:cxnSpMk id="40" creationId="{BCCB5C6E-B2B6-09A0-96EF-9CE6DB1BC17A}"/>
          </ac:cxnSpMkLst>
        </pc:cxnChg>
        <pc:cxnChg chg="add mod">
          <ac:chgData name="Muhammad Zidan" userId="6025dd5f1b77d774" providerId="LiveId" clId="{F17C635F-D9E0-47E8-BE48-18D95F180629}" dt="2022-11-13T06:35:37.746" v="260"/>
          <ac:cxnSpMkLst>
            <pc:docMk/>
            <pc:sldMk cId="1864787459" sldId="347"/>
            <ac:cxnSpMk id="41" creationId="{B6772C13-DA22-88E1-6179-57DCCAEE2C32}"/>
          </ac:cxnSpMkLst>
        </pc:cxnChg>
        <pc:cxnChg chg="add mod">
          <ac:chgData name="Muhammad Zidan" userId="6025dd5f1b77d774" providerId="LiveId" clId="{F17C635F-D9E0-47E8-BE48-18D95F180629}" dt="2022-11-13T06:35:37.746" v="260"/>
          <ac:cxnSpMkLst>
            <pc:docMk/>
            <pc:sldMk cId="1864787459" sldId="347"/>
            <ac:cxnSpMk id="42" creationId="{1A3B667E-A706-06FF-88D9-5477E28E896B}"/>
          </ac:cxnSpMkLst>
        </pc:cxnChg>
      </pc:sldChg>
      <pc:sldChg chg="new del">
        <pc:chgData name="Muhammad Zidan" userId="6025dd5f1b77d774" providerId="LiveId" clId="{F17C635F-D9E0-47E8-BE48-18D95F180629}" dt="2022-11-13T06:20:33.690" v="7" actId="680"/>
        <pc:sldMkLst>
          <pc:docMk/>
          <pc:sldMk cId="3291368999" sldId="347"/>
        </pc:sldMkLst>
      </pc:sldChg>
      <pc:sldChg chg="new del">
        <pc:chgData name="Muhammad Zidan" userId="6025dd5f1b77d774" providerId="LiveId" clId="{F17C635F-D9E0-47E8-BE48-18D95F180629}" dt="2022-11-13T06:25:57.164" v="76" actId="47"/>
        <pc:sldMkLst>
          <pc:docMk/>
          <pc:sldMk cId="1196894745" sldId="348"/>
        </pc:sldMkLst>
      </pc:sldChg>
      <pc:sldChg chg="addSp delSp modSp add mod">
        <pc:chgData name="Muhammad Zidan" userId="6025dd5f1b77d774" providerId="LiveId" clId="{F17C635F-D9E0-47E8-BE48-18D95F180629}" dt="2022-11-29T02:32:41.843" v="2445" actId="20577"/>
        <pc:sldMkLst>
          <pc:docMk/>
          <pc:sldMk cId="3606859092" sldId="348"/>
        </pc:sldMkLst>
        <pc:spChg chg="add del mod">
          <ac:chgData name="Muhammad Zidan" userId="6025dd5f1b77d774" providerId="LiveId" clId="{F17C635F-D9E0-47E8-BE48-18D95F180629}" dt="2022-11-13T06:29:09.599" v="153"/>
          <ac:spMkLst>
            <pc:docMk/>
            <pc:sldMk cId="3606859092" sldId="348"/>
            <ac:spMk id="2" creationId="{82C232DB-3E5E-6C6B-A49C-EE7DA6E0E996}"/>
          </ac:spMkLst>
        </pc:spChg>
        <pc:spChg chg="add mod">
          <ac:chgData name="Muhammad Zidan" userId="6025dd5f1b77d774" providerId="LiveId" clId="{F17C635F-D9E0-47E8-BE48-18D95F180629}" dt="2022-11-13T06:36:08.853" v="269" actId="207"/>
          <ac:spMkLst>
            <pc:docMk/>
            <pc:sldMk cId="3606859092" sldId="348"/>
            <ac:spMk id="3" creationId="{5EC328C6-7FE4-CBF9-CA36-7BD98A949BA3}"/>
          </ac:spMkLst>
        </pc:spChg>
        <pc:spChg chg="del mod">
          <ac:chgData name="Muhammad Zidan" userId="6025dd5f1b77d774" providerId="LiveId" clId="{F17C635F-D9E0-47E8-BE48-18D95F180629}" dt="2022-11-13T06:35:46.476" v="262" actId="478"/>
          <ac:spMkLst>
            <pc:docMk/>
            <pc:sldMk cId="3606859092" sldId="348"/>
            <ac:spMk id="4" creationId="{D26040B4-89AF-5CF0-B046-F2CD0616E204}"/>
          </ac:spMkLst>
        </pc:spChg>
        <pc:spChg chg="del mod">
          <ac:chgData name="Muhammad Zidan" userId="6025dd5f1b77d774" providerId="LiveId" clId="{F17C635F-D9E0-47E8-BE48-18D95F180629}" dt="2022-11-13T06:35:42.240" v="261" actId="478"/>
          <ac:spMkLst>
            <pc:docMk/>
            <pc:sldMk cId="3606859092" sldId="348"/>
            <ac:spMk id="5" creationId="{E23DCA45-EC0D-227F-4AA7-26E3446EB641}"/>
          </ac:spMkLst>
        </pc:spChg>
        <pc:spChg chg="del">
          <ac:chgData name="Muhammad Zidan" userId="6025dd5f1b77d774" providerId="LiveId" clId="{F17C635F-D9E0-47E8-BE48-18D95F180629}" dt="2022-11-13T06:35:42.240" v="261" actId="478"/>
          <ac:spMkLst>
            <pc:docMk/>
            <pc:sldMk cId="3606859092" sldId="348"/>
            <ac:spMk id="6" creationId="{DECE86C8-FB7B-38BB-A3EA-BFE17B1B9E5C}"/>
          </ac:spMkLst>
        </pc:spChg>
        <pc:spChg chg="del">
          <ac:chgData name="Muhammad Zidan" userId="6025dd5f1b77d774" providerId="LiveId" clId="{F17C635F-D9E0-47E8-BE48-18D95F180629}" dt="2022-11-13T06:35:42.240" v="261" actId="478"/>
          <ac:spMkLst>
            <pc:docMk/>
            <pc:sldMk cId="3606859092" sldId="348"/>
            <ac:spMk id="7" creationId="{9F87D635-13C0-D89E-A847-B5D1B26C99F3}"/>
          </ac:spMkLst>
        </pc:spChg>
        <pc:spChg chg="del">
          <ac:chgData name="Muhammad Zidan" userId="6025dd5f1b77d774" providerId="LiveId" clId="{F17C635F-D9E0-47E8-BE48-18D95F180629}" dt="2022-11-13T06:35:42.240" v="261" actId="478"/>
          <ac:spMkLst>
            <pc:docMk/>
            <pc:sldMk cId="3606859092" sldId="348"/>
            <ac:spMk id="8" creationId="{B6ECDFE8-5F24-511F-47E3-0EE31E8ED618}"/>
          </ac:spMkLst>
        </pc:spChg>
        <pc:spChg chg="del">
          <ac:chgData name="Muhammad Zidan" userId="6025dd5f1b77d774" providerId="LiveId" clId="{F17C635F-D9E0-47E8-BE48-18D95F180629}" dt="2022-11-13T06:35:42.240" v="261" actId="478"/>
          <ac:spMkLst>
            <pc:docMk/>
            <pc:sldMk cId="3606859092" sldId="348"/>
            <ac:spMk id="9" creationId="{4E45F105-D139-1586-8FBE-0CF73499B9F3}"/>
          </ac:spMkLst>
        </pc:spChg>
        <pc:spChg chg="del">
          <ac:chgData name="Muhammad Zidan" userId="6025dd5f1b77d774" providerId="LiveId" clId="{F17C635F-D9E0-47E8-BE48-18D95F180629}" dt="2022-11-13T06:35:42.240" v="261" actId="478"/>
          <ac:spMkLst>
            <pc:docMk/>
            <pc:sldMk cId="3606859092" sldId="348"/>
            <ac:spMk id="10" creationId="{EFDB4FF3-1B3A-6611-B0FD-CC63BF39D648}"/>
          </ac:spMkLst>
        </pc:spChg>
        <pc:spChg chg="del">
          <ac:chgData name="Muhammad Zidan" userId="6025dd5f1b77d774" providerId="LiveId" clId="{F17C635F-D9E0-47E8-BE48-18D95F180629}" dt="2022-11-13T06:35:42.240" v="261" actId="478"/>
          <ac:spMkLst>
            <pc:docMk/>
            <pc:sldMk cId="3606859092" sldId="348"/>
            <ac:spMk id="11" creationId="{5A451A3F-87AA-0EBC-C963-2917033F0016}"/>
          </ac:spMkLst>
        </pc:spChg>
        <pc:spChg chg="mod">
          <ac:chgData name="Muhammad Zidan" userId="6025dd5f1b77d774" providerId="LiveId" clId="{F17C635F-D9E0-47E8-BE48-18D95F180629}" dt="2022-11-29T02:32:41.843" v="2445" actId="20577"/>
          <ac:spMkLst>
            <pc:docMk/>
            <pc:sldMk cId="3606859092" sldId="348"/>
            <ac:spMk id="14" creationId="{F70FEA91-F915-71CA-E232-EC3D002081F0}"/>
          </ac:spMkLst>
        </pc:spChg>
        <pc:spChg chg="add mod">
          <ac:chgData name="Muhammad Zidan" userId="6025dd5f1b77d774" providerId="LiveId" clId="{F17C635F-D9E0-47E8-BE48-18D95F180629}" dt="2022-11-13T06:36:16.425" v="273" actId="207"/>
          <ac:spMkLst>
            <pc:docMk/>
            <pc:sldMk cId="3606859092" sldId="348"/>
            <ac:spMk id="20" creationId="{C38FE648-F262-6A17-0AFE-47859686C2A2}"/>
          </ac:spMkLst>
        </pc:spChg>
        <pc:spChg chg="add mod">
          <ac:chgData name="Muhammad Zidan" userId="6025dd5f1b77d774" providerId="LiveId" clId="{F17C635F-D9E0-47E8-BE48-18D95F180629}" dt="2022-11-13T06:35:47.019" v="263"/>
          <ac:spMkLst>
            <pc:docMk/>
            <pc:sldMk cId="3606859092" sldId="348"/>
            <ac:spMk id="21" creationId="{22A62C31-C8B0-56CF-D220-754909D2FCE7}"/>
          </ac:spMkLst>
        </pc:spChg>
        <pc:spChg chg="add mod">
          <ac:chgData name="Muhammad Zidan" userId="6025dd5f1b77d774" providerId="LiveId" clId="{F17C635F-D9E0-47E8-BE48-18D95F180629}" dt="2022-11-13T06:35:47.019" v="263"/>
          <ac:spMkLst>
            <pc:docMk/>
            <pc:sldMk cId="3606859092" sldId="348"/>
            <ac:spMk id="23" creationId="{37AEE756-DE9C-3A95-CBE8-4CD004736536}"/>
          </ac:spMkLst>
        </pc:spChg>
        <pc:spChg chg="add mod">
          <ac:chgData name="Muhammad Zidan" userId="6025dd5f1b77d774" providerId="LiveId" clId="{F17C635F-D9E0-47E8-BE48-18D95F180629}" dt="2022-11-13T06:35:47.019" v="263"/>
          <ac:spMkLst>
            <pc:docMk/>
            <pc:sldMk cId="3606859092" sldId="348"/>
            <ac:spMk id="24" creationId="{24B46173-EE4B-4F96-92B8-5842D57446D7}"/>
          </ac:spMkLst>
        </pc:spChg>
        <pc:spChg chg="mod">
          <ac:chgData name="Muhammad Zidan" userId="6025dd5f1b77d774" providerId="LiveId" clId="{F17C635F-D9E0-47E8-BE48-18D95F180629}" dt="2022-11-13T06:28:50.321" v="150" actId="20577"/>
          <ac:spMkLst>
            <pc:docMk/>
            <pc:sldMk cId="3606859092" sldId="348"/>
            <ac:spMk id="25" creationId="{3BCC18F2-04CB-90F0-81B6-D02063492453}"/>
          </ac:spMkLst>
        </pc:spChg>
        <pc:spChg chg="add mod">
          <ac:chgData name="Muhammad Zidan" userId="6025dd5f1b77d774" providerId="LiveId" clId="{F17C635F-D9E0-47E8-BE48-18D95F180629}" dt="2022-11-13T06:35:47.019" v="263"/>
          <ac:spMkLst>
            <pc:docMk/>
            <pc:sldMk cId="3606859092" sldId="348"/>
            <ac:spMk id="26" creationId="{9B71A562-213E-33BE-AD73-C2B58D166B07}"/>
          </ac:spMkLst>
        </pc:spChg>
        <pc:spChg chg="add mod">
          <ac:chgData name="Muhammad Zidan" userId="6025dd5f1b77d774" providerId="LiveId" clId="{F17C635F-D9E0-47E8-BE48-18D95F180629}" dt="2022-11-13T06:35:47.019" v="263"/>
          <ac:spMkLst>
            <pc:docMk/>
            <pc:sldMk cId="3606859092" sldId="348"/>
            <ac:spMk id="27" creationId="{EEEC82C5-217B-0DD1-CB5B-4FCB07EF664A}"/>
          </ac:spMkLst>
        </pc:spChg>
        <pc:spChg chg="add mod">
          <ac:chgData name="Muhammad Zidan" userId="6025dd5f1b77d774" providerId="LiveId" clId="{F17C635F-D9E0-47E8-BE48-18D95F180629}" dt="2022-11-13T06:35:47.019" v="263"/>
          <ac:spMkLst>
            <pc:docMk/>
            <pc:sldMk cId="3606859092" sldId="348"/>
            <ac:spMk id="28" creationId="{5921AE68-F44D-FD8F-56CA-5A88B5EE7D75}"/>
          </ac:spMkLst>
        </pc:spChg>
        <pc:cxnChg chg="del mod">
          <ac:chgData name="Muhammad Zidan" userId="6025dd5f1b77d774" providerId="LiveId" clId="{F17C635F-D9E0-47E8-BE48-18D95F180629}" dt="2022-11-13T06:35:42.240" v="261" actId="478"/>
          <ac:cxnSpMkLst>
            <pc:docMk/>
            <pc:sldMk cId="3606859092" sldId="348"/>
            <ac:cxnSpMk id="12" creationId="{54A1845E-69CA-7489-C036-C9AA9217F48D}"/>
          </ac:cxnSpMkLst>
        </pc:cxnChg>
        <pc:cxnChg chg="del mod">
          <ac:chgData name="Muhammad Zidan" userId="6025dd5f1b77d774" providerId="LiveId" clId="{F17C635F-D9E0-47E8-BE48-18D95F180629}" dt="2022-11-13T06:35:42.240" v="261" actId="478"/>
          <ac:cxnSpMkLst>
            <pc:docMk/>
            <pc:sldMk cId="3606859092" sldId="348"/>
            <ac:cxnSpMk id="13" creationId="{E47412D9-2F09-FE58-C0D8-BDD67BC1596B}"/>
          </ac:cxnSpMkLst>
        </pc:cxnChg>
        <pc:cxnChg chg="del mod">
          <ac:chgData name="Muhammad Zidan" userId="6025dd5f1b77d774" providerId="LiveId" clId="{F17C635F-D9E0-47E8-BE48-18D95F180629}" dt="2022-11-13T06:35:42.240" v="261" actId="478"/>
          <ac:cxnSpMkLst>
            <pc:docMk/>
            <pc:sldMk cId="3606859092" sldId="348"/>
            <ac:cxnSpMk id="14" creationId="{C807EA0B-CB6B-5E67-966E-3A3710F3D71A}"/>
          </ac:cxnSpMkLst>
        </pc:cxnChg>
        <pc:cxnChg chg="del mod">
          <ac:chgData name="Muhammad Zidan" userId="6025dd5f1b77d774" providerId="LiveId" clId="{F17C635F-D9E0-47E8-BE48-18D95F180629}" dt="2022-11-13T06:35:42.240" v="261" actId="478"/>
          <ac:cxnSpMkLst>
            <pc:docMk/>
            <pc:sldMk cId="3606859092" sldId="348"/>
            <ac:cxnSpMk id="15" creationId="{EA4CF59E-76E2-5331-32F1-1FC66FCA1FC8}"/>
          </ac:cxnSpMkLst>
        </pc:cxnChg>
        <pc:cxnChg chg="del mod">
          <ac:chgData name="Muhammad Zidan" userId="6025dd5f1b77d774" providerId="LiveId" clId="{F17C635F-D9E0-47E8-BE48-18D95F180629}" dt="2022-11-13T06:35:42.240" v="261" actId="478"/>
          <ac:cxnSpMkLst>
            <pc:docMk/>
            <pc:sldMk cId="3606859092" sldId="348"/>
            <ac:cxnSpMk id="16" creationId="{E516ADA3-65FE-F354-6E31-2754D5C3D971}"/>
          </ac:cxnSpMkLst>
        </pc:cxnChg>
        <pc:cxnChg chg="del mod">
          <ac:chgData name="Muhammad Zidan" userId="6025dd5f1b77d774" providerId="LiveId" clId="{F17C635F-D9E0-47E8-BE48-18D95F180629}" dt="2022-11-13T06:35:42.240" v="261" actId="478"/>
          <ac:cxnSpMkLst>
            <pc:docMk/>
            <pc:sldMk cId="3606859092" sldId="348"/>
            <ac:cxnSpMk id="17" creationId="{E96D6FE5-9B85-EBC1-2650-DB2628094867}"/>
          </ac:cxnSpMkLst>
        </pc:cxnChg>
        <pc:cxnChg chg="del mod">
          <ac:chgData name="Muhammad Zidan" userId="6025dd5f1b77d774" providerId="LiveId" clId="{F17C635F-D9E0-47E8-BE48-18D95F180629}" dt="2022-11-13T06:35:42.240" v="261" actId="478"/>
          <ac:cxnSpMkLst>
            <pc:docMk/>
            <pc:sldMk cId="3606859092" sldId="348"/>
            <ac:cxnSpMk id="18" creationId="{60853EC5-F042-66B7-942D-6200666BDA9A}"/>
          </ac:cxnSpMkLst>
        </pc:cxnChg>
        <pc:cxnChg chg="del mod">
          <ac:chgData name="Muhammad Zidan" userId="6025dd5f1b77d774" providerId="LiveId" clId="{F17C635F-D9E0-47E8-BE48-18D95F180629}" dt="2022-11-13T06:35:42.240" v="261" actId="478"/>
          <ac:cxnSpMkLst>
            <pc:docMk/>
            <pc:sldMk cId="3606859092" sldId="348"/>
            <ac:cxnSpMk id="19" creationId="{676C5A18-EEFF-F871-B334-9F09477A2E49}"/>
          </ac:cxnSpMkLst>
        </pc:cxnChg>
        <pc:cxnChg chg="add mod">
          <ac:chgData name="Muhammad Zidan" userId="6025dd5f1b77d774" providerId="LiveId" clId="{F17C635F-D9E0-47E8-BE48-18D95F180629}" dt="2022-11-13T06:35:47.019" v="263"/>
          <ac:cxnSpMkLst>
            <pc:docMk/>
            <pc:sldMk cId="3606859092" sldId="348"/>
            <ac:cxnSpMk id="29" creationId="{A17FDCF7-33FF-A3E3-3C41-7814B88FC5CB}"/>
          </ac:cxnSpMkLst>
        </pc:cxnChg>
        <pc:cxnChg chg="add mod">
          <ac:chgData name="Muhammad Zidan" userId="6025dd5f1b77d774" providerId="LiveId" clId="{F17C635F-D9E0-47E8-BE48-18D95F180629}" dt="2022-11-13T06:35:47.019" v="263"/>
          <ac:cxnSpMkLst>
            <pc:docMk/>
            <pc:sldMk cId="3606859092" sldId="348"/>
            <ac:cxnSpMk id="30" creationId="{A1D770CD-B6BE-64B6-D6E6-94B5A48B829E}"/>
          </ac:cxnSpMkLst>
        </pc:cxnChg>
        <pc:cxnChg chg="add mod">
          <ac:chgData name="Muhammad Zidan" userId="6025dd5f1b77d774" providerId="LiveId" clId="{F17C635F-D9E0-47E8-BE48-18D95F180629}" dt="2022-11-13T06:35:47.019" v="263"/>
          <ac:cxnSpMkLst>
            <pc:docMk/>
            <pc:sldMk cId="3606859092" sldId="348"/>
            <ac:cxnSpMk id="31" creationId="{DC7AA083-8C51-1D0A-2C05-262C77F3126D}"/>
          </ac:cxnSpMkLst>
        </pc:cxnChg>
        <pc:cxnChg chg="add mod">
          <ac:chgData name="Muhammad Zidan" userId="6025dd5f1b77d774" providerId="LiveId" clId="{F17C635F-D9E0-47E8-BE48-18D95F180629}" dt="2022-11-13T06:35:47.019" v="263"/>
          <ac:cxnSpMkLst>
            <pc:docMk/>
            <pc:sldMk cId="3606859092" sldId="348"/>
            <ac:cxnSpMk id="32" creationId="{1DF0F57F-7145-B7EA-4330-62D5425993F2}"/>
          </ac:cxnSpMkLst>
        </pc:cxnChg>
        <pc:cxnChg chg="add mod">
          <ac:chgData name="Muhammad Zidan" userId="6025dd5f1b77d774" providerId="LiveId" clId="{F17C635F-D9E0-47E8-BE48-18D95F180629}" dt="2022-11-13T06:35:47.019" v="263"/>
          <ac:cxnSpMkLst>
            <pc:docMk/>
            <pc:sldMk cId="3606859092" sldId="348"/>
            <ac:cxnSpMk id="33" creationId="{0DFAF1AF-A561-5E7C-F307-73A870C90E3D}"/>
          </ac:cxnSpMkLst>
        </pc:cxnChg>
        <pc:cxnChg chg="add mod">
          <ac:chgData name="Muhammad Zidan" userId="6025dd5f1b77d774" providerId="LiveId" clId="{F17C635F-D9E0-47E8-BE48-18D95F180629}" dt="2022-11-13T06:35:47.019" v="263"/>
          <ac:cxnSpMkLst>
            <pc:docMk/>
            <pc:sldMk cId="3606859092" sldId="348"/>
            <ac:cxnSpMk id="34" creationId="{562B9529-6013-A635-42E0-9045D6F557D5}"/>
          </ac:cxnSpMkLst>
        </pc:cxnChg>
        <pc:cxnChg chg="add mod">
          <ac:chgData name="Muhammad Zidan" userId="6025dd5f1b77d774" providerId="LiveId" clId="{F17C635F-D9E0-47E8-BE48-18D95F180629}" dt="2022-11-13T06:35:47.019" v="263"/>
          <ac:cxnSpMkLst>
            <pc:docMk/>
            <pc:sldMk cId="3606859092" sldId="348"/>
            <ac:cxnSpMk id="35" creationId="{90E43171-285D-AFDA-6CF0-FCE16827E5EC}"/>
          </ac:cxnSpMkLst>
        </pc:cxnChg>
      </pc:sldChg>
      <pc:sldChg chg="addSp delSp modSp add del mod">
        <pc:chgData name="Muhammad Zidan" userId="6025dd5f1b77d774" providerId="LiveId" clId="{F17C635F-D9E0-47E8-BE48-18D95F180629}" dt="2022-11-13T06:35:50.120" v="264" actId="47"/>
        <pc:sldMkLst>
          <pc:docMk/>
          <pc:sldMk cId="2929605283" sldId="349"/>
        </pc:sldMkLst>
        <pc:spChg chg="add del mod">
          <ac:chgData name="Muhammad Zidan" userId="6025dd5f1b77d774" providerId="LiveId" clId="{F17C635F-D9E0-47E8-BE48-18D95F180629}" dt="2022-11-13T06:29:55.621" v="174"/>
          <ac:spMkLst>
            <pc:docMk/>
            <pc:sldMk cId="2929605283" sldId="349"/>
            <ac:spMk id="2" creationId="{A3D5FD9A-F55B-0270-BA39-0ADCED91B43C}"/>
          </ac:spMkLst>
        </pc:spChg>
        <pc:spChg chg="mod">
          <ac:chgData name="Muhammad Zidan" userId="6025dd5f1b77d774" providerId="LiveId" clId="{F17C635F-D9E0-47E8-BE48-18D95F180629}" dt="2022-11-13T06:29:22.548" v="155" actId="207"/>
          <ac:spMkLst>
            <pc:docMk/>
            <pc:sldMk cId="2929605283" sldId="349"/>
            <ac:spMk id="4" creationId="{D26040B4-89AF-5CF0-B046-F2CD0616E204}"/>
          </ac:spMkLst>
        </pc:spChg>
        <pc:spChg chg="mod">
          <ac:chgData name="Muhammad Zidan" userId="6025dd5f1b77d774" providerId="LiveId" clId="{F17C635F-D9E0-47E8-BE48-18D95F180629}" dt="2022-11-13T06:29:38.407" v="170" actId="114"/>
          <ac:spMkLst>
            <pc:docMk/>
            <pc:sldMk cId="2929605283" sldId="349"/>
            <ac:spMk id="6" creationId="{DECE86C8-FB7B-38BB-A3EA-BFE17B1B9E5C}"/>
          </ac:spMkLst>
        </pc:spChg>
        <pc:spChg chg="mod">
          <ac:chgData name="Muhammad Zidan" userId="6025dd5f1b77d774" providerId="LiveId" clId="{F17C635F-D9E0-47E8-BE48-18D95F180629}" dt="2022-11-13T06:29:41.580" v="171" actId="114"/>
          <ac:spMkLst>
            <pc:docMk/>
            <pc:sldMk cId="2929605283" sldId="349"/>
            <ac:spMk id="25" creationId="{3BCC18F2-04CB-90F0-81B6-D02063492453}"/>
          </ac:spMkLst>
        </pc:spChg>
      </pc:sldChg>
      <pc:sldChg chg="addSp delSp modSp add mod">
        <pc:chgData name="Muhammad Zidan" userId="6025dd5f1b77d774" providerId="LiveId" clId="{F17C635F-D9E0-47E8-BE48-18D95F180629}" dt="2022-11-13T06:37:37.278" v="316" actId="207"/>
        <pc:sldMkLst>
          <pc:docMk/>
          <pc:sldMk cId="76557762" sldId="350"/>
        </pc:sldMkLst>
        <pc:spChg chg="mod">
          <ac:chgData name="Muhammad Zidan" userId="6025dd5f1b77d774" providerId="LiveId" clId="{F17C635F-D9E0-47E8-BE48-18D95F180629}" dt="2022-11-13T06:37:30.428" v="314" actId="208"/>
          <ac:spMkLst>
            <pc:docMk/>
            <pc:sldMk cId="76557762" sldId="350"/>
            <ac:spMk id="4" creationId="{D26040B4-89AF-5CF0-B046-F2CD0616E204}"/>
          </ac:spMkLst>
        </pc:spChg>
        <pc:spChg chg="mod">
          <ac:chgData name="Muhammad Zidan" userId="6025dd5f1b77d774" providerId="LiveId" clId="{F17C635F-D9E0-47E8-BE48-18D95F180629}" dt="2022-11-13T06:34:32.663" v="252" actId="20577"/>
          <ac:spMkLst>
            <pc:docMk/>
            <pc:sldMk cId="76557762" sldId="350"/>
            <ac:spMk id="7" creationId="{9F87D635-13C0-D89E-A847-B5D1B26C99F3}"/>
          </ac:spMkLst>
        </pc:spChg>
        <pc:spChg chg="mod">
          <ac:chgData name="Muhammad Zidan" userId="6025dd5f1b77d774" providerId="LiveId" clId="{F17C635F-D9E0-47E8-BE48-18D95F180629}" dt="2022-11-13T06:37:33.903" v="315" actId="207"/>
          <ac:spMkLst>
            <pc:docMk/>
            <pc:sldMk cId="76557762" sldId="350"/>
            <ac:spMk id="8" creationId="{B6ECDFE8-5F24-511F-47E3-0EE31E8ED618}"/>
          </ac:spMkLst>
        </pc:spChg>
        <pc:spChg chg="mod">
          <ac:chgData name="Muhammad Zidan" userId="6025dd5f1b77d774" providerId="LiveId" clId="{F17C635F-D9E0-47E8-BE48-18D95F180629}" dt="2022-11-13T06:37:37.278" v="316" actId="207"/>
          <ac:spMkLst>
            <pc:docMk/>
            <pc:sldMk cId="76557762" sldId="350"/>
            <ac:spMk id="9" creationId="{4E45F105-D139-1586-8FBE-0CF73499B9F3}"/>
          </ac:spMkLst>
        </pc:spChg>
        <pc:spChg chg="mod">
          <ac:chgData name="Muhammad Zidan" userId="6025dd5f1b77d774" providerId="LiveId" clId="{F17C635F-D9E0-47E8-BE48-18D95F180629}" dt="2022-11-13T06:34:18.730" v="231" actId="20577"/>
          <ac:spMkLst>
            <pc:docMk/>
            <pc:sldMk cId="76557762" sldId="350"/>
            <ac:spMk id="10" creationId="{EFDB4FF3-1B3A-6611-B0FD-CC63BF39D648}"/>
          </ac:spMkLst>
        </pc:spChg>
        <pc:spChg chg="mod">
          <ac:chgData name="Muhammad Zidan" userId="6025dd5f1b77d774" providerId="LiveId" clId="{F17C635F-D9E0-47E8-BE48-18D95F180629}" dt="2022-11-13T06:34:26.016" v="243" actId="1076"/>
          <ac:spMkLst>
            <pc:docMk/>
            <pc:sldMk cId="76557762" sldId="350"/>
            <ac:spMk id="11" creationId="{5A451A3F-87AA-0EBC-C963-2917033F0016}"/>
          </ac:spMkLst>
        </pc:spChg>
        <pc:spChg chg="mod">
          <ac:chgData name="Muhammad Zidan" userId="6025dd5f1b77d774" providerId="LiveId" clId="{F17C635F-D9E0-47E8-BE48-18D95F180629}" dt="2022-11-13T06:37:22.409" v="312" actId="14100"/>
          <ac:spMkLst>
            <pc:docMk/>
            <pc:sldMk cId="76557762" sldId="350"/>
            <ac:spMk id="25" creationId="{3BCC18F2-04CB-90F0-81B6-D02063492453}"/>
          </ac:spMkLst>
        </pc:spChg>
        <pc:cxnChg chg="del mod">
          <ac:chgData name="Muhammad Zidan" userId="6025dd5f1b77d774" providerId="LiveId" clId="{F17C635F-D9E0-47E8-BE48-18D95F180629}" dt="2022-11-13T06:33:06.351" v="177" actId="478"/>
          <ac:cxnSpMkLst>
            <pc:docMk/>
            <pc:sldMk cId="76557762" sldId="350"/>
            <ac:cxnSpMk id="14" creationId="{C807EA0B-CB6B-5E67-966E-3A3710F3D71A}"/>
          </ac:cxnSpMkLst>
        </pc:cxnChg>
        <pc:cxnChg chg="del mod">
          <ac:chgData name="Muhammad Zidan" userId="6025dd5f1b77d774" providerId="LiveId" clId="{F17C635F-D9E0-47E8-BE48-18D95F180629}" dt="2022-11-13T06:33:09.797" v="179" actId="478"/>
          <ac:cxnSpMkLst>
            <pc:docMk/>
            <pc:sldMk cId="76557762" sldId="350"/>
            <ac:cxnSpMk id="15" creationId="{EA4CF59E-76E2-5331-32F1-1FC66FCA1FC8}"/>
          </ac:cxnSpMkLst>
        </pc:cxnChg>
        <pc:cxnChg chg="del mod">
          <ac:chgData name="Muhammad Zidan" userId="6025dd5f1b77d774" providerId="LiveId" clId="{F17C635F-D9E0-47E8-BE48-18D95F180629}" dt="2022-11-13T06:33:08.263" v="178" actId="478"/>
          <ac:cxnSpMkLst>
            <pc:docMk/>
            <pc:sldMk cId="76557762" sldId="350"/>
            <ac:cxnSpMk id="16" creationId="{E516ADA3-65FE-F354-6E31-2754D5C3D971}"/>
          </ac:cxnSpMkLst>
        </pc:cxnChg>
        <pc:cxnChg chg="add del mod">
          <ac:chgData name="Muhammad Zidan" userId="6025dd5f1b77d774" providerId="LiveId" clId="{F17C635F-D9E0-47E8-BE48-18D95F180629}" dt="2022-11-13T06:34:36.040" v="253" actId="1076"/>
          <ac:cxnSpMkLst>
            <pc:docMk/>
            <pc:sldMk cId="76557762" sldId="350"/>
            <ac:cxnSpMk id="17" creationId="{E96D6FE5-9B85-EBC1-2650-DB2628094867}"/>
          </ac:cxnSpMkLst>
        </pc:cxnChg>
        <pc:cxnChg chg="add del mod">
          <ac:chgData name="Muhammad Zidan" userId="6025dd5f1b77d774" providerId="LiveId" clId="{F17C635F-D9E0-47E8-BE48-18D95F180629}" dt="2022-11-13T06:34:38.921" v="254" actId="1076"/>
          <ac:cxnSpMkLst>
            <pc:docMk/>
            <pc:sldMk cId="76557762" sldId="350"/>
            <ac:cxnSpMk id="18" creationId="{60853EC5-F042-66B7-942D-6200666BDA9A}"/>
          </ac:cxnSpMkLst>
        </pc:cxnChg>
        <pc:cxnChg chg="mod">
          <ac:chgData name="Muhammad Zidan" userId="6025dd5f1b77d774" providerId="LiveId" clId="{F17C635F-D9E0-47E8-BE48-18D95F180629}" dt="2022-11-13T06:34:26.016" v="243" actId="1076"/>
          <ac:cxnSpMkLst>
            <pc:docMk/>
            <pc:sldMk cId="76557762" sldId="350"/>
            <ac:cxnSpMk id="19" creationId="{676C5A18-EEFF-F871-B334-9F09477A2E49}"/>
          </ac:cxnSpMkLst>
        </pc:cxnChg>
        <pc:cxnChg chg="add">
          <ac:chgData name="Muhammad Zidan" userId="6025dd5f1b77d774" providerId="LiveId" clId="{F17C635F-D9E0-47E8-BE48-18D95F180629}" dt="2022-11-13T06:34:54.016" v="255" actId="11529"/>
          <ac:cxnSpMkLst>
            <pc:docMk/>
            <pc:sldMk cId="76557762" sldId="350"/>
            <ac:cxnSpMk id="36" creationId="{A2D01003-BB0C-64CB-B578-015CB06F49D8}"/>
          </ac:cxnSpMkLst>
        </pc:cxnChg>
        <pc:cxnChg chg="add">
          <ac:chgData name="Muhammad Zidan" userId="6025dd5f1b77d774" providerId="LiveId" clId="{F17C635F-D9E0-47E8-BE48-18D95F180629}" dt="2022-11-13T06:35:03.872" v="256" actId="11529"/>
          <ac:cxnSpMkLst>
            <pc:docMk/>
            <pc:sldMk cId="76557762" sldId="350"/>
            <ac:cxnSpMk id="38" creationId="{7ED0D5C0-F578-A281-D635-0CF969F85E30}"/>
          </ac:cxnSpMkLst>
        </pc:cxnChg>
      </pc:sldChg>
      <pc:sldChg chg="add del">
        <pc:chgData name="Muhammad Zidan" userId="6025dd5f1b77d774" providerId="LiveId" clId="{F17C635F-D9E0-47E8-BE48-18D95F180629}" dt="2022-11-13T06:35:55.707" v="266" actId="47"/>
        <pc:sldMkLst>
          <pc:docMk/>
          <pc:sldMk cId="3985612986" sldId="351"/>
        </pc:sldMkLst>
      </pc:sldChg>
      <pc:sldChg chg="add del">
        <pc:chgData name="Muhammad Zidan" userId="6025dd5f1b77d774" providerId="LiveId" clId="{F17C635F-D9E0-47E8-BE48-18D95F180629}" dt="2022-11-13T06:35:59.434" v="267" actId="47"/>
        <pc:sldMkLst>
          <pc:docMk/>
          <pc:sldMk cId="2375119830" sldId="352"/>
        </pc:sldMkLst>
      </pc:sldChg>
      <pc:sldChg chg="modSp add mod">
        <pc:chgData name="Muhammad Zidan" userId="6025dd5f1b77d774" providerId="LiveId" clId="{F17C635F-D9E0-47E8-BE48-18D95F180629}" dt="2022-11-29T21:33:36.641" v="2452" actId="113"/>
        <pc:sldMkLst>
          <pc:docMk/>
          <pc:sldMk cId="3635185172" sldId="353"/>
        </pc:sldMkLst>
        <pc:spChg chg="mod">
          <ac:chgData name="Muhammad Zidan" userId="6025dd5f1b77d774" providerId="LiveId" clId="{F17C635F-D9E0-47E8-BE48-18D95F180629}" dt="2022-11-13T06:37:04.559" v="288" actId="208"/>
          <ac:spMkLst>
            <pc:docMk/>
            <pc:sldMk cId="3635185172" sldId="353"/>
            <ac:spMk id="3" creationId="{5EC328C6-7FE4-CBF9-CA36-7BD98A949BA3}"/>
          </ac:spMkLst>
        </pc:spChg>
        <pc:spChg chg="mod">
          <ac:chgData name="Muhammad Zidan" userId="6025dd5f1b77d774" providerId="LiveId" clId="{F17C635F-D9E0-47E8-BE48-18D95F180629}" dt="2022-11-13T06:37:09.808" v="290" actId="208"/>
          <ac:spMkLst>
            <pc:docMk/>
            <pc:sldMk cId="3635185172" sldId="353"/>
            <ac:spMk id="21" creationId="{22A62C31-C8B0-56CF-D220-754909D2FCE7}"/>
          </ac:spMkLst>
        </pc:spChg>
        <pc:spChg chg="mod">
          <ac:chgData name="Muhammad Zidan" userId="6025dd5f1b77d774" providerId="LiveId" clId="{F17C635F-D9E0-47E8-BE48-18D95F180629}" dt="2022-11-13T06:36:52.697" v="286" actId="114"/>
          <ac:spMkLst>
            <pc:docMk/>
            <pc:sldMk cId="3635185172" sldId="353"/>
            <ac:spMk id="25" creationId="{3BCC18F2-04CB-90F0-81B6-D02063492453}"/>
          </ac:spMkLst>
        </pc:spChg>
        <pc:graphicFrameChg chg="modGraphic">
          <ac:chgData name="Muhammad Zidan" userId="6025dd5f1b77d774" providerId="LiveId" clId="{F17C635F-D9E0-47E8-BE48-18D95F180629}" dt="2022-11-29T21:33:36.641" v="2452" actId="113"/>
          <ac:graphicFrameMkLst>
            <pc:docMk/>
            <pc:sldMk cId="3635185172" sldId="353"/>
            <ac:graphicFrameMk id="5" creationId="{5A6F9E60-8E07-2FF2-6602-7F2CEB7489DD}"/>
          </ac:graphicFrameMkLst>
        </pc:graphicFrameChg>
      </pc:sldChg>
      <pc:sldChg chg="modSp add mod ord">
        <pc:chgData name="Muhammad Zidan" userId="6025dd5f1b77d774" providerId="LiveId" clId="{F17C635F-D9E0-47E8-BE48-18D95F180629}" dt="2022-11-13T06:38:31.628" v="342" actId="208"/>
        <pc:sldMkLst>
          <pc:docMk/>
          <pc:sldMk cId="846716826" sldId="354"/>
        </pc:sldMkLst>
        <pc:spChg chg="mod">
          <ac:chgData name="Muhammad Zidan" userId="6025dd5f1b77d774" providerId="LiveId" clId="{F17C635F-D9E0-47E8-BE48-18D95F180629}" dt="2022-11-13T06:38:25.752" v="340" actId="207"/>
          <ac:spMkLst>
            <pc:docMk/>
            <pc:sldMk cId="846716826" sldId="354"/>
            <ac:spMk id="21" creationId="{22A62C31-C8B0-56CF-D220-754909D2FCE7}"/>
          </ac:spMkLst>
        </pc:spChg>
        <pc:spChg chg="mod">
          <ac:chgData name="Muhammad Zidan" userId="6025dd5f1b77d774" providerId="LiveId" clId="{F17C635F-D9E0-47E8-BE48-18D95F180629}" dt="2022-11-13T06:38:19.069" v="338" actId="114"/>
          <ac:spMkLst>
            <pc:docMk/>
            <pc:sldMk cId="846716826" sldId="354"/>
            <ac:spMk id="25" creationId="{3BCC18F2-04CB-90F0-81B6-D02063492453}"/>
          </ac:spMkLst>
        </pc:spChg>
        <pc:spChg chg="mod">
          <ac:chgData name="Muhammad Zidan" userId="6025dd5f1b77d774" providerId="LiveId" clId="{F17C635F-D9E0-47E8-BE48-18D95F180629}" dt="2022-11-13T06:38:31.628" v="342" actId="208"/>
          <ac:spMkLst>
            <pc:docMk/>
            <pc:sldMk cId="846716826" sldId="354"/>
            <ac:spMk id="27" creationId="{EEEC82C5-217B-0DD1-CB5B-4FCB07EF664A}"/>
          </ac:spMkLst>
        </pc:spChg>
      </pc:sldChg>
      <pc:sldChg chg="add del">
        <pc:chgData name="Muhammad Zidan" userId="6025dd5f1b77d774" providerId="LiveId" clId="{F17C635F-D9E0-47E8-BE48-18D95F180629}" dt="2022-11-13T06:38:03.430" v="320" actId="47"/>
        <pc:sldMkLst>
          <pc:docMk/>
          <pc:sldMk cId="900192369" sldId="354"/>
        </pc:sldMkLst>
      </pc:sldChg>
      <pc:sldChg chg="new del">
        <pc:chgData name="Muhammad Zidan" userId="6025dd5f1b77d774" providerId="LiveId" clId="{F17C635F-D9E0-47E8-BE48-18D95F180629}" dt="2022-11-13T06:37:56.101" v="318" actId="47"/>
        <pc:sldMkLst>
          <pc:docMk/>
          <pc:sldMk cId="2876291178" sldId="354"/>
        </pc:sldMkLst>
      </pc:sldChg>
      <pc:sldChg chg="new del">
        <pc:chgData name="Muhammad Zidan" userId="6025dd5f1b77d774" providerId="LiveId" clId="{F17C635F-D9E0-47E8-BE48-18D95F180629}" dt="2022-11-13T06:38:36.811" v="344" actId="47"/>
        <pc:sldMkLst>
          <pc:docMk/>
          <pc:sldMk cId="1639818159" sldId="355"/>
        </pc:sldMkLst>
      </pc:sldChg>
      <pc:sldChg chg="addSp modSp add mod">
        <pc:chgData name="Muhammad Zidan" userId="6025dd5f1b77d774" providerId="LiveId" clId="{F17C635F-D9E0-47E8-BE48-18D95F180629}" dt="2022-11-13T06:39:45.039" v="383" actId="207"/>
        <pc:sldMkLst>
          <pc:docMk/>
          <pc:sldMk cId="3969891307" sldId="355"/>
        </pc:sldMkLst>
        <pc:spChg chg="mod">
          <ac:chgData name="Muhammad Zidan" userId="6025dd5f1b77d774" providerId="LiveId" clId="{F17C635F-D9E0-47E8-BE48-18D95F180629}" dt="2022-11-13T06:39:21.167" v="359" actId="1076"/>
          <ac:spMkLst>
            <pc:docMk/>
            <pc:sldMk cId="3969891307" sldId="355"/>
            <ac:spMk id="23" creationId="{37AEE756-DE9C-3A95-CBE8-4CD004736536}"/>
          </ac:spMkLst>
        </pc:spChg>
        <pc:spChg chg="mod">
          <ac:chgData name="Muhammad Zidan" userId="6025dd5f1b77d774" providerId="LiveId" clId="{F17C635F-D9E0-47E8-BE48-18D95F180629}" dt="2022-11-13T06:39:34.218" v="380" actId="20577"/>
          <ac:spMkLst>
            <pc:docMk/>
            <pc:sldMk cId="3969891307" sldId="355"/>
            <ac:spMk id="25" creationId="{3BCC18F2-04CB-90F0-81B6-D02063492453}"/>
          </ac:spMkLst>
        </pc:spChg>
        <pc:spChg chg="mod">
          <ac:chgData name="Muhammad Zidan" userId="6025dd5f1b77d774" providerId="LiveId" clId="{F17C635F-D9E0-47E8-BE48-18D95F180629}" dt="2022-11-13T06:39:41.143" v="382" actId="208"/>
          <ac:spMkLst>
            <pc:docMk/>
            <pc:sldMk cId="3969891307" sldId="355"/>
            <ac:spMk id="27" creationId="{EEEC82C5-217B-0DD1-CB5B-4FCB07EF664A}"/>
          </ac:spMkLst>
        </pc:spChg>
        <pc:spChg chg="mod">
          <ac:chgData name="Muhammad Zidan" userId="6025dd5f1b77d774" providerId="LiveId" clId="{F17C635F-D9E0-47E8-BE48-18D95F180629}" dt="2022-11-13T06:39:45.039" v="383" actId="207"/>
          <ac:spMkLst>
            <pc:docMk/>
            <pc:sldMk cId="3969891307" sldId="355"/>
            <ac:spMk id="28" creationId="{5921AE68-F44D-FD8F-56CA-5A88B5EE7D75}"/>
          </ac:spMkLst>
        </pc:spChg>
        <pc:cxnChg chg="add mod">
          <ac:chgData name="Muhammad Zidan" userId="6025dd5f1b77d774" providerId="LiveId" clId="{F17C635F-D9E0-47E8-BE48-18D95F180629}" dt="2022-11-13T06:39:21.167" v="359" actId="1076"/>
          <ac:cxnSpMkLst>
            <pc:docMk/>
            <pc:sldMk cId="3969891307" sldId="355"/>
            <ac:cxnSpMk id="4" creationId="{71505DC5-4137-A259-4FBA-79267D97D0BE}"/>
          </ac:cxnSpMkLst>
        </pc:cxnChg>
      </pc:sldChg>
      <pc:sldChg chg="modSp add mod">
        <pc:chgData name="Muhammad Zidan" userId="6025dd5f1b77d774" providerId="LiveId" clId="{F17C635F-D9E0-47E8-BE48-18D95F180629}" dt="2022-11-15T05:32:19.420" v="1833" actId="14100"/>
        <pc:sldMkLst>
          <pc:docMk/>
          <pc:sldMk cId="3267855312" sldId="356"/>
        </pc:sldMkLst>
        <pc:spChg chg="mod">
          <ac:chgData name="Muhammad Zidan" userId="6025dd5f1b77d774" providerId="LiveId" clId="{F17C635F-D9E0-47E8-BE48-18D95F180629}" dt="2022-11-13T06:40:01.281" v="393" actId="207"/>
          <ac:spMkLst>
            <pc:docMk/>
            <pc:sldMk cId="3267855312" sldId="356"/>
            <ac:spMk id="23" creationId="{37AEE756-DE9C-3A95-CBE8-4CD004736536}"/>
          </ac:spMkLst>
        </pc:spChg>
        <pc:spChg chg="mod">
          <ac:chgData name="Muhammad Zidan" userId="6025dd5f1b77d774" providerId="LiveId" clId="{F17C635F-D9E0-47E8-BE48-18D95F180629}" dt="2022-11-13T06:39:56.559" v="392" actId="20577"/>
          <ac:spMkLst>
            <pc:docMk/>
            <pc:sldMk cId="3267855312" sldId="356"/>
            <ac:spMk id="25" creationId="{3BCC18F2-04CB-90F0-81B6-D02063492453}"/>
          </ac:spMkLst>
        </pc:spChg>
        <pc:spChg chg="mod">
          <ac:chgData name="Muhammad Zidan" userId="6025dd5f1b77d774" providerId="LiveId" clId="{F17C635F-D9E0-47E8-BE48-18D95F180629}" dt="2022-11-13T06:40:05.720" v="394" actId="207"/>
          <ac:spMkLst>
            <pc:docMk/>
            <pc:sldMk cId="3267855312" sldId="356"/>
            <ac:spMk id="28" creationId="{5921AE68-F44D-FD8F-56CA-5A88B5EE7D75}"/>
          </ac:spMkLst>
        </pc:spChg>
        <pc:picChg chg="mod">
          <ac:chgData name="Muhammad Zidan" userId="6025dd5f1b77d774" providerId="LiveId" clId="{F17C635F-D9E0-47E8-BE48-18D95F180629}" dt="2022-11-15T05:32:19.420" v="1833" actId="14100"/>
          <ac:picMkLst>
            <pc:docMk/>
            <pc:sldMk cId="3267855312" sldId="356"/>
            <ac:picMk id="6" creationId="{1ECA8626-0386-B099-1857-34A0471CF0EE}"/>
          </ac:picMkLst>
        </pc:picChg>
      </pc:sldChg>
      <pc:sldChg chg="modSp new del mod">
        <pc:chgData name="Muhammad Zidan" userId="6025dd5f1b77d774" providerId="LiveId" clId="{F17C635F-D9E0-47E8-BE48-18D95F180629}" dt="2022-11-13T06:40:35.550" v="403" actId="47"/>
        <pc:sldMkLst>
          <pc:docMk/>
          <pc:sldMk cId="3735006903" sldId="357"/>
        </pc:sldMkLst>
        <pc:spChg chg="mod">
          <ac:chgData name="Muhammad Zidan" userId="6025dd5f1b77d774" providerId="LiveId" clId="{F17C635F-D9E0-47E8-BE48-18D95F180629}" dt="2022-11-13T06:40:19.655" v="399" actId="20577"/>
          <ac:spMkLst>
            <pc:docMk/>
            <pc:sldMk cId="3735006903" sldId="357"/>
            <ac:spMk id="2" creationId="{25CA8861-26FB-A5C6-5259-5628084AEECE}"/>
          </ac:spMkLst>
        </pc:spChg>
      </pc:sldChg>
      <pc:sldChg chg="new del">
        <pc:chgData name="Muhammad Zidan" userId="6025dd5f1b77d774" providerId="LiveId" clId="{F17C635F-D9E0-47E8-BE48-18D95F180629}" dt="2022-11-13T06:40:31.421" v="401" actId="680"/>
        <pc:sldMkLst>
          <pc:docMk/>
          <pc:sldMk cId="1169177559" sldId="358"/>
        </pc:sldMkLst>
      </pc:sldChg>
      <pc:sldChg chg="new del">
        <pc:chgData name="Muhammad Zidan" userId="6025dd5f1b77d774" providerId="LiveId" clId="{F17C635F-D9E0-47E8-BE48-18D95F180629}" dt="2022-11-13T06:41:28.810" v="405" actId="47"/>
        <pc:sldMkLst>
          <pc:docMk/>
          <pc:sldMk cId="2915049527" sldId="358"/>
        </pc:sldMkLst>
      </pc:sldChg>
      <pc:sldChg chg="addSp modSp new add del mod modClrScheme chgLayout">
        <pc:chgData name="Muhammad Zidan" userId="6025dd5f1b77d774" providerId="LiveId" clId="{F17C635F-D9E0-47E8-BE48-18D95F180629}" dt="2022-11-15T05:51:36.204" v="2396" actId="113"/>
        <pc:sldMkLst>
          <pc:docMk/>
          <pc:sldMk cId="699182835" sldId="359"/>
        </pc:sldMkLst>
        <pc:spChg chg="add mod">
          <ac:chgData name="Muhammad Zidan" userId="6025dd5f1b77d774" providerId="LiveId" clId="{F17C635F-D9E0-47E8-BE48-18D95F180629}" dt="2022-11-13T06:48:07.897" v="555" actId="26606"/>
          <ac:spMkLst>
            <pc:docMk/>
            <pc:sldMk cId="699182835" sldId="359"/>
            <ac:spMk id="2" creationId="{1ADD58F0-28C2-4D2B-CD9B-F295C2896518}"/>
          </ac:spMkLst>
        </pc:spChg>
        <pc:spChg chg="add mod">
          <ac:chgData name="Muhammad Zidan" userId="6025dd5f1b77d774" providerId="LiveId" clId="{F17C635F-D9E0-47E8-BE48-18D95F180629}" dt="2022-11-15T05:51:36.204" v="2396" actId="113"/>
          <ac:spMkLst>
            <pc:docMk/>
            <pc:sldMk cId="699182835" sldId="359"/>
            <ac:spMk id="4" creationId="{B8847158-7745-9B9C-9693-410D19A09890}"/>
          </ac:spMkLst>
        </pc:spChg>
        <pc:spChg chg="add mod">
          <ac:chgData name="Muhammad Zidan" userId="6025dd5f1b77d774" providerId="LiveId" clId="{F17C635F-D9E0-47E8-BE48-18D95F180629}" dt="2022-11-13T06:48:07.897" v="555" actId="26606"/>
          <ac:spMkLst>
            <pc:docMk/>
            <pc:sldMk cId="699182835" sldId="359"/>
            <ac:spMk id="7" creationId="{F2BABD33-2BD3-6A4F-6716-E7DF97B60238}"/>
          </ac:spMkLst>
        </pc:spChg>
        <pc:picChg chg="mod">
          <ac:chgData name="Muhammad Zidan" userId="6025dd5f1b77d774" providerId="LiveId" clId="{F17C635F-D9E0-47E8-BE48-18D95F180629}" dt="2022-11-15T05:23:52.142" v="1084" actId="1076"/>
          <ac:picMkLst>
            <pc:docMk/>
            <pc:sldMk cId="699182835" sldId="359"/>
            <ac:picMk id="3" creationId="{DE7BF1C5-8E39-47CF-7E20-976D59AD3C27}"/>
          </ac:picMkLst>
        </pc:picChg>
      </pc:sldChg>
      <pc:sldChg chg="delSp modSp new add del mod">
        <pc:chgData name="Muhammad Zidan" userId="6025dd5f1b77d774" providerId="LiveId" clId="{F17C635F-D9E0-47E8-BE48-18D95F180629}" dt="2022-11-13T06:45:12.609" v="534" actId="47"/>
        <pc:sldMkLst>
          <pc:docMk/>
          <pc:sldMk cId="1792221453" sldId="360"/>
        </pc:sldMkLst>
        <pc:spChg chg="mod">
          <ac:chgData name="Muhammad Zidan" userId="6025dd5f1b77d774" providerId="LiveId" clId="{F17C635F-D9E0-47E8-BE48-18D95F180629}" dt="2022-11-13T06:42:15.876" v="426" actId="20577"/>
          <ac:spMkLst>
            <pc:docMk/>
            <pc:sldMk cId="1792221453" sldId="360"/>
            <ac:spMk id="2" creationId="{8C03763A-4976-E8A1-1296-82181BAD67D3}"/>
          </ac:spMkLst>
        </pc:spChg>
        <pc:spChg chg="del">
          <ac:chgData name="Muhammad Zidan" userId="6025dd5f1b77d774" providerId="LiveId" clId="{F17C635F-D9E0-47E8-BE48-18D95F180629}" dt="2022-11-13T06:42:18.999" v="427" actId="478"/>
          <ac:spMkLst>
            <pc:docMk/>
            <pc:sldMk cId="1792221453" sldId="360"/>
            <ac:spMk id="3" creationId="{411ECF84-BAF3-58D4-4E4A-B0D3ADC24EB3}"/>
          </ac:spMkLst>
        </pc:spChg>
      </pc:sldChg>
      <pc:sldChg chg="new del">
        <pc:chgData name="Muhammad Zidan" userId="6025dd5f1b77d774" providerId="LiveId" clId="{F17C635F-D9E0-47E8-BE48-18D95F180629}" dt="2022-11-13T06:48:15.271" v="557" actId="47"/>
        <pc:sldMkLst>
          <pc:docMk/>
          <pc:sldMk cId="2097334469" sldId="361"/>
        </pc:sldMkLst>
      </pc:sldChg>
      <pc:sldChg chg="new del">
        <pc:chgData name="Muhammad Zidan" userId="6025dd5f1b77d774" providerId="LiveId" clId="{F17C635F-D9E0-47E8-BE48-18D95F180629}" dt="2022-11-13T06:43:18.351" v="446" actId="47"/>
        <pc:sldMkLst>
          <pc:docMk/>
          <pc:sldMk cId="61871532" sldId="362"/>
        </pc:sldMkLst>
      </pc:sldChg>
      <pc:sldChg chg="delSp modSp new mod">
        <pc:chgData name="Muhammad Zidan" userId="6025dd5f1b77d774" providerId="LiveId" clId="{F17C635F-D9E0-47E8-BE48-18D95F180629}" dt="2022-11-13T06:43:47.279" v="468" actId="478"/>
        <pc:sldMkLst>
          <pc:docMk/>
          <pc:sldMk cId="951454030" sldId="362"/>
        </pc:sldMkLst>
        <pc:spChg chg="mod">
          <ac:chgData name="Muhammad Zidan" userId="6025dd5f1b77d774" providerId="LiveId" clId="{F17C635F-D9E0-47E8-BE48-18D95F180629}" dt="2022-11-13T06:43:45.127" v="467" actId="20577"/>
          <ac:spMkLst>
            <pc:docMk/>
            <pc:sldMk cId="951454030" sldId="362"/>
            <ac:spMk id="2" creationId="{D9BFEBCE-FB53-BCD0-50D0-00D6D647AD75}"/>
          </ac:spMkLst>
        </pc:spChg>
        <pc:spChg chg="del">
          <ac:chgData name="Muhammad Zidan" userId="6025dd5f1b77d774" providerId="LiveId" clId="{F17C635F-D9E0-47E8-BE48-18D95F180629}" dt="2022-11-13T06:43:47.279" v="468" actId="478"/>
          <ac:spMkLst>
            <pc:docMk/>
            <pc:sldMk cId="951454030" sldId="362"/>
            <ac:spMk id="3" creationId="{3B6761DF-1B15-D633-9F3E-C6B6D3A2CFF4}"/>
          </ac:spMkLst>
        </pc:spChg>
      </pc:sldChg>
      <pc:sldChg chg="new del">
        <pc:chgData name="Muhammad Zidan" userId="6025dd5f1b77d774" providerId="LiveId" clId="{F17C635F-D9E0-47E8-BE48-18D95F180629}" dt="2022-11-13T06:43:24.866" v="448" actId="47"/>
        <pc:sldMkLst>
          <pc:docMk/>
          <pc:sldMk cId="1482236809" sldId="362"/>
        </pc:sldMkLst>
      </pc:sldChg>
      <pc:sldChg chg="new del">
        <pc:chgData name="Muhammad Zidan" userId="6025dd5f1b77d774" providerId="LiveId" clId="{F17C635F-D9E0-47E8-BE48-18D95F180629}" dt="2022-11-13T06:43:11.810" v="444" actId="47"/>
        <pc:sldMkLst>
          <pc:docMk/>
          <pc:sldMk cId="3970048282" sldId="362"/>
        </pc:sldMkLst>
      </pc:sldChg>
      <pc:sldChg chg="addSp delSp modSp new mod">
        <pc:chgData name="Muhammad Zidan" userId="6025dd5f1b77d774" providerId="LiveId" clId="{F17C635F-D9E0-47E8-BE48-18D95F180629}" dt="2022-11-13T06:44:55.233" v="532" actId="478"/>
        <pc:sldMkLst>
          <pc:docMk/>
          <pc:sldMk cId="1404696656" sldId="363"/>
        </pc:sldMkLst>
        <pc:spChg chg="mod">
          <ac:chgData name="Muhammad Zidan" userId="6025dd5f1b77d774" providerId="LiveId" clId="{F17C635F-D9E0-47E8-BE48-18D95F180629}" dt="2022-11-13T06:44:53.190" v="531" actId="14100"/>
          <ac:spMkLst>
            <pc:docMk/>
            <pc:sldMk cId="1404696656" sldId="363"/>
            <ac:spMk id="2" creationId="{E115678E-6D66-9605-2075-65D7C7055786}"/>
          </ac:spMkLst>
        </pc:spChg>
        <pc:spChg chg="add del">
          <ac:chgData name="Muhammad Zidan" userId="6025dd5f1b77d774" providerId="LiveId" clId="{F17C635F-D9E0-47E8-BE48-18D95F180629}" dt="2022-11-13T06:44:55.233" v="532" actId="478"/>
          <ac:spMkLst>
            <pc:docMk/>
            <pc:sldMk cId="1404696656" sldId="363"/>
            <ac:spMk id="3" creationId="{2130D1F9-FFC6-3E73-3835-E1D4804D6D82}"/>
          </ac:spMkLst>
        </pc:spChg>
      </pc:sldChg>
      <pc:sldChg chg="new del">
        <pc:chgData name="Muhammad Zidan" userId="6025dd5f1b77d774" providerId="LiveId" clId="{F17C635F-D9E0-47E8-BE48-18D95F180629}" dt="2022-11-13T06:47:16.322" v="548" actId="47"/>
        <pc:sldMkLst>
          <pc:docMk/>
          <pc:sldMk cId="1501151050" sldId="364"/>
        </pc:sldMkLst>
      </pc:sldChg>
      <pc:sldChg chg="new del">
        <pc:chgData name="Muhammad Zidan" userId="6025dd5f1b77d774" providerId="LiveId" clId="{F17C635F-D9E0-47E8-BE48-18D95F180629}" dt="2022-11-13T06:45:48.548" v="536" actId="47"/>
        <pc:sldMkLst>
          <pc:docMk/>
          <pc:sldMk cId="1616178488" sldId="364"/>
        </pc:sldMkLst>
      </pc:sldChg>
      <pc:sldChg chg="new del">
        <pc:chgData name="Muhammad Zidan" userId="6025dd5f1b77d774" providerId="LiveId" clId="{F17C635F-D9E0-47E8-BE48-18D95F180629}" dt="2022-11-13T06:46:55.083" v="546" actId="47"/>
        <pc:sldMkLst>
          <pc:docMk/>
          <pc:sldMk cId="2780740027" sldId="364"/>
        </pc:sldMkLst>
      </pc:sldChg>
      <pc:sldChg chg="new del">
        <pc:chgData name="Muhammad Zidan" userId="6025dd5f1b77d774" providerId="LiveId" clId="{F17C635F-D9E0-47E8-BE48-18D95F180629}" dt="2022-11-13T06:46:52.496" v="544" actId="47"/>
        <pc:sldMkLst>
          <pc:docMk/>
          <pc:sldMk cId="3525647062" sldId="364"/>
        </pc:sldMkLst>
      </pc:sldChg>
      <pc:sldChg chg="delSp modSp new del mod">
        <pc:chgData name="Muhammad Zidan" userId="6025dd5f1b77d774" providerId="LiveId" clId="{F17C635F-D9E0-47E8-BE48-18D95F180629}" dt="2022-11-13T06:46:24.325" v="542" actId="47"/>
        <pc:sldMkLst>
          <pc:docMk/>
          <pc:sldMk cId="3752552762" sldId="364"/>
        </pc:sldMkLst>
        <pc:spChg chg="del mod">
          <ac:chgData name="Muhammad Zidan" userId="6025dd5f1b77d774" providerId="LiveId" clId="{F17C635F-D9E0-47E8-BE48-18D95F180629}" dt="2022-11-13T06:46:20.810" v="541" actId="478"/>
          <ac:spMkLst>
            <pc:docMk/>
            <pc:sldMk cId="3752552762" sldId="364"/>
            <ac:spMk id="4" creationId="{7B686CD5-99AB-B33F-D8C5-83C651BD8D57}"/>
          </ac:spMkLst>
        </pc:spChg>
        <pc:spChg chg="mod">
          <ac:chgData name="Muhammad Zidan" userId="6025dd5f1b77d774" providerId="LiveId" clId="{F17C635F-D9E0-47E8-BE48-18D95F180629}" dt="2022-11-13T06:46:11.673" v="539" actId="1076"/>
          <ac:spMkLst>
            <pc:docMk/>
            <pc:sldMk cId="3752552762" sldId="364"/>
            <ac:spMk id="5" creationId="{3B1C1B65-83E7-996E-E215-8012B097E3A3}"/>
          </ac:spMkLst>
        </pc:spChg>
      </pc:sldChg>
      <pc:sldChg chg="addSp delSp modSp new mod modClrScheme chgLayout">
        <pc:chgData name="Muhammad Zidan" userId="6025dd5f1b77d774" providerId="LiveId" clId="{F17C635F-D9E0-47E8-BE48-18D95F180629}" dt="2022-11-14T15:35:32.168" v="1083" actId="20577"/>
        <pc:sldMkLst>
          <pc:docMk/>
          <pc:sldMk cId="4130699944" sldId="364"/>
        </pc:sldMkLst>
        <pc:spChg chg="add mod">
          <ac:chgData name="Muhammad Zidan" userId="6025dd5f1b77d774" providerId="LiveId" clId="{F17C635F-D9E0-47E8-BE48-18D95F180629}" dt="2022-11-14T15:17:06.469" v="574" actId="20577"/>
          <ac:spMkLst>
            <pc:docMk/>
            <pc:sldMk cId="4130699944" sldId="364"/>
            <ac:spMk id="2" creationId="{6690C0F6-6E5F-5CFD-F69B-6C73B0BF039F}"/>
          </ac:spMkLst>
        </pc:spChg>
        <pc:spChg chg="del">
          <ac:chgData name="Muhammad Zidan" userId="6025dd5f1b77d774" providerId="LiveId" clId="{F17C635F-D9E0-47E8-BE48-18D95F180629}" dt="2022-11-13T06:47:38.216" v="550" actId="700"/>
          <ac:spMkLst>
            <pc:docMk/>
            <pc:sldMk cId="4130699944" sldId="364"/>
            <ac:spMk id="2" creationId="{E94E5FDE-A5D0-B00A-4F38-A7376568939B}"/>
          </ac:spMkLst>
        </pc:spChg>
        <pc:spChg chg="del">
          <ac:chgData name="Muhammad Zidan" userId="6025dd5f1b77d774" providerId="LiveId" clId="{F17C635F-D9E0-47E8-BE48-18D95F180629}" dt="2022-11-13T06:47:38.216" v="550" actId="700"/>
          <ac:spMkLst>
            <pc:docMk/>
            <pc:sldMk cId="4130699944" sldId="364"/>
            <ac:spMk id="3" creationId="{3C8B5538-EC1B-D87F-1D86-5CA34E5B4E2C}"/>
          </ac:spMkLst>
        </pc:spChg>
        <pc:spChg chg="add del mod">
          <ac:chgData name="Muhammad Zidan" userId="6025dd5f1b77d774" providerId="LiveId" clId="{F17C635F-D9E0-47E8-BE48-18D95F180629}" dt="2022-11-14T15:35:07.015" v="1059" actId="113"/>
          <ac:spMkLst>
            <pc:docMk/>
            <pc:sldMk cId="4130699944" sldId="364"/>
            <ac:spMk id="3" creationId="{C33800DD-4FE0-D84B-77B2-350E775BF23C}"/>
          </ac:spMkLst>
        </pc:spChg>
        <pc:spChg chg="add mod">
          <ac:chgData name="Muhammad Zidan" userId="6025dd5f1b77d774" providerId="LiveId" clId="{F17C635F-D9E0-47E8-BE48-18D95F180629}" dt="2022-11-14T15:35:28.012" v="1073" actId="20577"/>
          <ac:spMkLst>
            <pc:docMk/>
            <pc:sldMk cId="4130699944" sldId="364"/>
            <ac:spMk id="4" creationId="{0250FB10-FB56-079C-FE04-28BFEF76B718}"/>
          </ac:spMkLst>
        </pc:spChg>
        <pc:spChg chg="add mod">
          <ac:chgData name="Muhammad Zidan" userId="6025dd5f1b77d774" providerId="LiveId" clId="{F17C635F-D9E0-47E8-BE48-18D95F180629}" dt="2022-11-14T15:35:32.168" v="1083" actId="20577"/>
          <ac:spMkLst>
            <pc:docMk/>
            <pc:sldMk cId="4130699944" sldId="364"/>
            <ac:spMk id="5" creationId="{561CD3DE-6103-7359-6BE9-1F3D106588E7}"/>
          </ac:spMkLst>
        </pc:spChg>
      </pc:sldChg>
      <pc:sldChg chg="new del">
        <pc:chgData name="Muhammad Zidan" userId="6025dd5f1b77d774" providerId="LiveId" clId="{F17C635F-D9E0-47E8-BE48-18D95F180629}" dt="2022-11-13T06:47:50.135" v="552" actId="47"/>
        <pc:sldMkLst>
          <pc:docMk/>
          <pc:sldMk cId="186943863" sldId="365"/>
        </pc:sldMkLst>
      </pc:sldChg>
      <pc:sldChg chg="addSp modSp add mod">
        <pc:chgData name="Muhammad Zidan" userId="6025dd5f1b77d774" providerId="LiveId" clId="{F17C635F-D9E0-47E8-BE48-18D95F180629}" dt="2022-11-15T05:51:28.497" v="2395" actId="113"/>
        <pc:sldMkLst>
          <pc:docMk/>
          <pc:sldMk cId="635883805" sldId="365"/>
        </pc:sldMkLst>
        <pc:spChg chg="add mod">
          <ac:chgData name="Muhammad Zidan" userId="6025dd5f1b77d774" providerId="LiveId" clId="{F17C635F-D9E0-47E8-BE48-18D95F180629}" dt="2022-11-15T05:51:28.497" v="2395" actId="113"/>
          <ac:spMkLst>
            <pc:docMk/>
            <pc:sldMk cId="635883805" sldId="365"/>
            <ac:spMk id="4" creationId="{2B2BB76F-6D4D-B4E6-D42D-CA1768076F89}"/>
          </ac:spMkLst>
        </pc:spChg>
        <pc:picChg chg="mod">
          <ac:chgData name="Muhammad Zidan" userId="6025dd5f1b77d774" providerId="LiveId" clId="{F17C635F-D9E0-47E8-BE48-18D95F180629}" dt="2022-11-15T05:30:36.890" v="1796" actId="1076"/>
          <ac:picMkLst>
            <pc:docMk/>
            <pc:sldMk cId="635883805" sldId="365"/>
            <ac:picMk id="3" creationId="{E51BFB36-2F9C-142C-6093-4B48DB0DEDFE}"/>
          </ac:picMkLst>
        </pc:picChg>
      </pc:sldChg>
      <pc:sldChg chg="addSp modSp mod">
        <pc:chgData name="Muhammad Zidan" userId="6025dd5f1b77d774" providerId="LiveId" clId="{F17C635F-D9E0-47E8-BE48-18D95F180629}" dt="2022-11-14T15:34:34.640" v="1055" actId="14100"/>
        <pc:sldMkLst>
          <pc:docMk/>
          <pc:sldMk cId="1283051674" sldId="366"/>
        </pc:sldMkLst>
        <pc:spChg chg="add mod">
          <ac:chgData name="Muhammad Zidan" userId="6025dd5f1b77d774" providerId="LiveId" clId="{F17C635F-D9E0-47E8-BE48-18D95F180629}" dt="2022-11-14T15:34:34.640" v="1055" actId="14100"/>
          <ac:spMkLst>
            <pc:docMk/>
            <pc:sldMk cId="1283051674" sldId="366"/>
            <ac:spMk id="2" creationId="{E792A2B5-2C16-FF7C-C74C-0F847BFD55B1}"/>
          </ac:spMkLst>
        </pc:spChg>
        <pc:spChg chg="add mod">
          <ac:chgData name="Muhammad Zidan" userId="6025dd5f1b77d774" providerId="LiveId" clId="{F17C635F-D9E0-47E8-BE48-18D95F180629}" dt="2022-11-14T15:34:25.759" v="1052" actId="1036"/>
          <ac:spMkLst>
            <pc:docMk/>
            <pc:sldMk cId="1283051674" sldId="366"/>
            <ac:spMk id="4" creationId="{0DA8D7A0-C49B-6A30-FC78-7DCE33240951}"/>
          </ac:spMkLst>
        </pc:spChg>
      </pc:sldChg>
      <pc:sldChg chg="addSp delSp modSp add mod">
        <pc:chgData name="Muhammad Zidan" userId="6025dd5f1b77d774" providerId="LiveId" clId="{F17C635F-D9E0-47E8-BE48-18D95F180629}" dt="2022-11-15T05:49:42.909" v="2385" actId="1076"/>
        <pc:sldMkLst>
          <pc:docMk/>
          <pc:sldMk cId="2183348841" sldId="367"/>
        </pc:sldMkLst>
        <pc:spChg chg="mod">
          <ac:chgData name="Muhammad Zidan" userId="6025dd5f1b77d774" providerId="LiveId" clId="{F17C635F-D9E0-47E8-BE48-18D95F180629}" dt="2022-11-15T05:38:37.501" v="1957" actId="20577"/>
          <ac:spMkLst>
            <pc:docMk/>
            <pc:sldMk cId="2183348841" sldId="367"/>
            <ac:spMk id="2" creationId="{00000000-0000-0000-0000-000000000000}"/>
          </ac:spMkLst>
        </pc:spChg>
        <pc:spChg chg="del">
          <ac:chgData name="Muhammad Zidan" userId="6025dd5f1b77d774" providerId="LiveId" clId="{F17C635F-D9E0-47E8-BE48-18D95F180629}" dt="2022-11-15T05:38:16.058" v="1930" actId="478"/>
          <ac:spMkLst>
            <pc:docMk/>
            <pc:sldMk cId="2183348841" sldId="367"/>
            <ac:spMk id="3" creationId="{00000000-0000-0000-0000-000000000000}"/>
          </ac:spMkLst>
        </pc:spChg>
        <pc:spChg chg="mod">
          <ac:chgData name="Muhammad Zidan" userId="6025dd5f1b77d774" providerId="LiveId" clId="{F17C635F-D9E0-47E8-BE48-18D95F180629}" dt="2022-11-15T05:48:01.685" v="2365" actId="14100"/>
          <ac:spMkLst>
            <pc:docMk/>
            <pc:sldMk cId="2183348841" sldId="367"/>
            <ac:spMk id="4" creationId="{00000000-0000-0000-0000-000000000000}"/>
          </ac:spMkLst>
        </pc:spChg>
        <pc:spChg chg="mod">
          <ac:chgData name="Muhammad Zidan" userId="6025dd5f1b77d774" providerId="LiveId" clId="{F17C635F-D9E0-47E8-BE48-18D95F180629}" dt="2022-11-15T05:47:44.264" v="2363" actId="1076"/>
          <ac:spMkLst>
            <pc:docMk/>
            <pc:sldMk cId="2183348841" sldId="367"/>
            <ac:spMk id="6" creationId="{00000000-0000-0000-0000-000000000000}"/>
          </ac:spMkLst>
        </pc:spChg>
        <pc:spChg chg="mod">
          <ac:chgData name="Muhammad Zidan" userId="6025dd5f1b77d774" providerId="LiveId" clId="{F17C635F-D9E0-47E8-BE48-18D95F180629}" dt="2022-11-15T05:48:04.291" v="2366" actId="1076"/>
          <ac:spMkLst>
            <pc:docMk/>
            <pc:sldMk cId="2183348841" sldId="367"/>
            <ac:spMk id="7" creationId="{00000000-0000-0000-0000-000000000000}"/>
          </ac:spMkLst>
        </pc:spChg>
        <pc:spChg chg="mod">
          <ac:chgData name="Muhammad Zidan" userId="6025dd5f1b77d774" providerId="LiveId" clId="{F17C635F-D9E0-47E8-BE48-18D95F180629}" dt="2022-11-15T05:47:58.602" v="2364" actId="1076"/>
          <ac:spMkLst>
            <pc:docMk/>
            <pc:sldMk cId="2183348841" sldId="367"/>
            <ac:spMk id="8" creationId="{00000000-0000-0000-0000-000000000000}"/>
          </ac:spMkLst>
        </pc:spChg>
        <pc:spChg chg="mod">
          <ac:chgData name="Muhammad Zidan" userId="6025dd5f1b77d774" providerId="LiveId" clId="{F17C635F-D9E0-47E8-BE48-18D95F180629}" dt="2022-11-15T05:48:45.015" v="2378" actId="1076"/>
          <ac:spMkLst>
            <pc:docMk/>
            <pc:sldMk cId="2183348841" sldId="367"/>
            <ac:spMk id="9" creationId="{00000000-0000-0000-0000-000000000000}"/>
          </ac:spMkLst>
        </pc:spChg>
        <pc:spChg chg="del">
          <ac:chgData name="Muhammad Zidan" userId="6025dd5f1b77d774" providerId="LiveId" clId="{F17C635F-D9E0-47E8-BE48-18D95F180629}" dt="2022-11-15T05:41:18.090" v="2046" actId="478"/>
          <ac:spMkLst>
            <pc:docMk/>
            <pc:sldMk cId="2183348841" sldId="367"/>
            <ac:spMk id="10" creationId="{00000000-0000-0000-0000-000000000000}"/>
          </ac:spMkLst>
        </pc:spChg>
        <pc:spChg chg="del">
          <ac:chgData name="Muhammad Zidan" userId="6025dd5f1b77d774" providerId="LiveId" clId="{F17C635F-D9E0-47E8-BE48-18D95F180629}" dt="2022-11-15T05:40:07.451" v="2010" actId="478"/>
          <ac:spMkLst>
            <pc:docMk/>
            <pc:sldMk cId="2183348841" sldId="367"/>
            <ac:spMk id="12" creationId="{00000000-0000-0000-0000-000000000000}"/>
          </ac:spMkLst>
        </pc:spChg>
        <pc:spChg chg="del mod">
          <ac:chgData name="Muhammad Zidan" userId="6025dd5f1b77d774" providerId="LiveId" clId="{F17C635F-D9E0-47E8-BE48-18D95F180629}" dt="2022-11-15T05:40:22.757" v="2014" actId="478"/>
          <ac:spMkLst>
            <pc:docMk/>
            <pc:sldMk cId="2183348841" sldId="367"/>
            <ac:spMk id="13" creationId="{00000000-0000-0000-0000-000000000000}"/>
          </ac:spMkLst>
        </pc:spChg>
        <pc:spChg chg="del">
          <ac:chgData name="Muhammad Zidan" userId="6025dd5f1b77d774" providerId="LiveId" clId="{F17C635F-D9E0-47E8-BE48-18D95F180629}" dt="2022-11-15T05:41:09.080" v="2043" actId="478"/>
          <ac:spMkLst>
            <pc:docMk/>
            <pc:sldMk cId="2183348841" sldId="367"/>
            <ac:spMk id="14" creationId="{00000000-0000-0000-0000-000000000000}"/>
          </ac:spMkLst>
        </pc:spChg>
        <pc:spChg chg="mod">
          <ac:chgData name="Muhammad Zidan" userId="6025dd5f1b77d774" providerId="LiveId" clId="{F17C635F-D9E0-47E8-BE48-18D95F180629}" dt="2022-11-15T05:43:34.248" v="2104" actId="20577"/>
          <ac:spMkLst>
            <pc:docMk/>
            <pc:sldMk cId="2183348841" sldId="367"/>
            <ac:spMk id="15" creationId="{00000000-0000-0000-0000-000000000000}"/>
          </ac:spMkLst>
        </pc:spChg>
        <pc:spChg chg="mod">
          <ac:chgData name="Muhammad Zidan" userId="6025dd5f1b77d774" providerId="LiveId" clId="{F17C635F-D9E0-47E8-BE48-18D95F180629}" dt="2022-11-15T05:43:51.580" v="2147"/>
          <ac:spMkLst>
            <pc:docMk/>
            <pc:sldMk cId="2183348841" sldId="367"/>
            <ac:spMk id="16" creationId="{00000000-0000-0000-0000-000000000000}"/>
          </ac:spMkLst>
        </pc:spChg>
        <pc:spChg chg="mod">
          <ac:chgData name="Muhammad Zidan" userId="6025dd5f1b77d774" providerId="LiveId" clId="{F17C635F-D9E0-47E8-BE48-18D95F180629}" dt="2022-11-15T05:44:14.265" v="2151"/>
          <ac:spMkLst>
            <pc:docMk/>
            <pc:sldMk cId="2183348841" sldId="367"/>
            <ac:spMk id="21" creationId="{00000000-0000-0000-0000-000000000000}"/>
          </ac:spMkLst>
        </pc:spChg>
        <pc:spChg chg="mod">
          <ac:chgData name="Muhammad Zidan" userId="6025dd5f1b77d774" providerId="LiveId" clId="{F17C635F-D9E0-47E8-BE48-18D95F180629}" dt="2022-11-15T05:39:48.745" v="2006" actId="1076"/>
          <ac:spMkLst>
            <pc:docMk/>
            <pc:sldMk cId="2183348841" sldId="367"/>
            <ac:spMk id="22" creationId="{00000000-0000-0000-0000-000000000000}"/>
          </ac:spMkLst>
        </pc:spChg>
        <pc:spChg chg="add del mod">
          <ac:chgData name="Muhammad Zidan" userId="6025dd5f1b77d774" providerId="LiveId" clId="{F17C635F-D9E0-47E8-BE48-18D95F180629}" dt="2022-11-15T05:46:06.901" v="2345" actId="478"/>
          <ac:spMkLst>
            <pc:docMk/>
            <pc:sldMk cId="2183348841" sldId="367"/>
            <ac:spMk id="26" creationId="{98C60A22-8F86-5489-F166-1FE6FB9A3E80}"/>
          </ac:spMkLst>
        </pc:spChg>
        <pc:spChg chg="mod">
          <ac:chgData name="Muhammad Zidan" userId="6025dd5f1b77d774" providerId="LiveId" clId="{F17C635F-D9E0-47E8-BE48-18D95F180629}" dt="2022-11-15T05:45:57.142" v="2344" actId="20577"/>
          <ac:spMkLst>
            <pc:docMk/>
            <pc:sldMk cId="2183348841" sldId="367"/>
            <ac:spMk id="28" creationId="{00000000-0000-0000-0000-000000000000}"/>
          </ac:spMkLst>
        </pc:spChg>
        <pc:spChg chg="add del mod">
          <ac:chgData name="Muhammad Zidan" userId="6025dd5f1b77d774" providerId="LiveId" clId="{F17C635F-D9E0-47E8-BE48-18D95F180629}" dt="2022-11-15T05:42:05.247" v="2085" actId="478"/>
          <ac:spMkLst>
            <pc:docMk/>
            <pc:sldMk cId="2183348841" sldId="367"/>
            <ac:spMk id="30" creationId="{45D10F78-739D-5531-9931-1DAF780AE8E0}"/>
          </ac:spMkLst>
        </pc:spChg>
        <pc:spChg chg="add del mod">
          <ac:chgData name="Muhammad Zidan" userId="6025dd5f1b77d774" providerId="LiveId" clId="{F17C635F-D9E0-47E8-BE48-18D95F180629}" dt="2022-11-15T05:48:20.560" v="2371" actId="478"/>
          <ac:spMkLst>
            <pc:docMk/>
            <pc:sldMk cId="2183348841" sldId="367"/>
            <ac:spMk id="31" creationId="{43D69B14-9598-3BAF-6AB1-8C75FA0D8CF5}"/>
          </ac:spMkLst>
        </pc:spChg>
        <pc:spChg chg="add del mod">
          <ac:chgData name="Muhammad Zidan" userId="6025dd5f1b77d774" providerId="LiveId" clId="{F17C635F-D9E0-47E8-BE48-18D95F180629}" dt="2022-11-15T05:48:33.540" v="2376" actId="478"/>
          <ac:spMkLst>
            <pc:docMk/>
            <pc:sldMk cId="2183348841" sldId="367"/>
            <ac:spMk id="32" creationId="{038EA123-6DCF-BBA6-9DB2-427566FC1FFD}"/>
          </ac:spMkLst>
        </pc:spChg>
        <pc:spChg chg="mod">
          <ac:chgData name="Muhammad Zidan" userId="6025dd5f1b77d774" providerId="LiveId" clId="{F17C635F-D9E0-47E8-BE48-18D95F180629}" dt="2022-11-15T05:45:12.890" v="2258" actId="20577"/>
          <ac:spMkLst>
            <pc:docMk/>
            <pc:sldMk cId="2183348841" sldId="367"/>
            <ac:spMk id="34" creationId="{901813B3-B47F-8BED-22DB-A6136E1F71FD}"/>
          </ac:spMkLst>
        </pc:spChg>
        <pc:spChg chg="mod">
          <ac:chgData name="Muhammad Zidan" userId="6025dd5f1b77d774" providerId="LiveId" clId="{F17C635F-D9E0-47E8-BE48-18D95F180629}" dt="2022-11-15T05:49:07.451" v="2384" actId="1076"/>
          <ac:spMkLst>
            <pc:docMk/>
            <pc:sldMk cId="2183348841" sldId="367"/>
            <ac:spMk id="35" creationId="{950420CE-4EBC-916A-5148-27BDEFA57262}"/>
          </ac:spMkLst>
        </pc:spChg>
        <pc:spChg chg="add mod">
          <ac:chgData name="Muhammad Zidan" userId="6025dd5f1b77d774" providerId="LiveId" clId="{F17C635F-D9E0-47E8-BE48-18D95F180629}" dt="2022-11-15T05:49:04.065" v="2382" actId="1076"/>
          <ac:spMkLst>
            <pc:docMk/>
            <pc:sldMk cId="2183348841" sldId="367"/>
            <ac:spMk id="36" creationId="{24D5CCBD-B529-87F5-03C6-D420A812EB61}"/>
          </ac:spMkLst>
        </pc:spChg>
        <pc:spChg chg="add del mod">
          <ac:chgData name="Muhammad Zidan" userId="6025dd5f1b77d774" providerId="LiveId" clId="{F17C635F-D9E0-47E8-BE48-18D95F180629}" dt="2022-11-15T05:42:10.368" v="2089"/>
          <ac:spMkLst>
            <pc:docMk/>
            <pc:sldMk cId="2183348841" sldId="367"/>
            <ac:spMk id="37" creationId="{8786FA34-2A02-937C-E004-D2826E341B1A}"/>
          </ac:spMkLst>
        </pc:spChg>
        <pc:spChg chg="add mod">
          <ac:chgData name="Muhammad Zidan" userId="6025dd5f1b77d774" providerId="LiveId" clId="{F17C635F-D9E0-47E8-BE48-18D95F180629}" dt="2022-11-15T05:48:14.861" v="2370" actId="1037"/>
          <ac:spMkLst>
            <pc:docMk/>
            <pc:sldMk cId="2183348841" sldId="367"/>
            <ac:spMk id="38" creationId="{3D304EA8-E6B4-599C-19CB-0B1BE7292013}"/>
          </ac:spMkLst>
        </pc:spChg>
        <pc:spChg chg="add mod">
          <ac:chgData name="Muhammad Zidan" userId="6025dd5f1b77d774" providerId="LiveId" clId="{F17C635F-D9E0-47E8-BE48-18D95F180629}" dt="2022-11-15T05:48:26.314" v="2373" actId="1076"/>
          <ac:spMkLst>
            <pc:docMk/>
            <pc:sldMk cId="2183348841" sldId="367"/>
            <ac:spMk id="39" creationId="{7DEACF58-6374-5FE2-162F-33932B3C8675}"/>
          </ac:spMkLst>
        </pc:spChg>
        <pc:spChg chg="add mod">
          <ac:chgData name="Muhammad Zidan" userId="6025dd5f1b77d774" providerId="LiveId" clId="{F17C635F-D9E0-47E8-BE48-18D95F180629}" dt="2022-11-15T05:48:57.887" v="2381" actId="14100"/>
          <ac:spMkLst>
            <pc:docMk/>
            <pc:sldMk cId="2183348841" sldId="367"/>
            <ac:spMk id="40" creationId="{98A140A0-5894-161A-4E4D-0AE07433989B}"/>
          </ac:spMkLst>
        </pc:spChg>
        <pc:grpChg chg="mod">
          <ac:chgData name="Muhammad Zidan" userId="6025dd5f1b77d774" providerId="LiveId" clId="{F17C635F-D9E0-47E8-BE48-18D95F180629}" dt="2022-11-15T05:45:20.211" v="2260" actId="1076"/>
          <ac:grpSpMkLst>
            <pc:docMk/>
            <pc:sldMk cId="2183348841" sldId="367"/>
            <ac:grpSpMk id="11" creationId="{00000000-0000-0000-0000-000000000000}"/>
          </ac:grpSpMkLst>
        </pc:grpChg>
        <pc:grpChg chg="mod">
          <ac:chgData name="Muhammad Zidan" userId="6025dd5f1b77d774" providerId="LiveId" clId="{F17C635F-D9E0-47E8-BE48-18D95F180629}" dt="2022-11-15T05:48:05.955" v="2367" actId="1076"/>
          <ac:grpSpMkLst>
            <pc:docMk/>
            <pc:sldMk cId="2183348841" sldId="367"/>
            <ac:grpSpMk id="19" creationId="{00000000-0000-0000-0000-000000000000}"/>
          </ac:grpSpMkLst>
        </pc:grpChg>
        <pc:grpChg chg="mod">
          <ac:chgData name="Muhammad Zidan" userId="6025dd5f1b77d774" providerId="LiveId" clId="{F17C635F-D9E0-47E8-BE48-18D95F180629}" dt="2022-11-15T05:49:42.909" v="2385" actId="1076"/>
          <ac:grpSpMkLst>
            <pc:docMk/>
            <pc:sldMk cId="2183348841" sldId="367"/>
            <ac:grpSpMk id="20" creationId="{00000000-0000-0000-0000-000000000000}"/>
          </ac:grpSpMkLst>
        </pc:grpChg>
        <pc:grpChg chg="del">
          <ac:chgData name="Muhammad Zidan" userId="6025dd5f1b77d774" providerId="LiveId" clId="{F17C635F-D9E0-47E8-BE48-18D95F180629}" dt="2022-11-15T05:41:20.323" v="2047" actId="478"/>
          <ac:grpSpMkLst>
            <pc:docMk/>
            <pc:sldMk cId="2183348841" sldId="367"/>
            <ac:grpSpMk id="23" creationId="{00000000-0000-0000-0000-000000000000}"/>
          </ac:grpSpMkLst>
        </pc:grpChg>
        <pc:grpChg chg="mod">
          <ac:chgData name="Muhammad Zidan" userId="6025dd5f1b77d774" providerId="LiveId" clId="{F17C635F-D9E0-47E8-BE48-18D95F180629}" dt="2022-11-15T05:48:49.910" v="2379" actId="1076"/>
          <ac:grpSpMkLst>
            <pc:docMk/>
            <pc:sldMk cId="2183348841" sldId="367"/>
            <ac:grpSpMk id="27" creationId="{00000000-0000-0000-0000-000000000000}"/>
          </ac:grpSpMkLst>
        </pc:grpChg>
        <pc:grpChg chg="add mod">
          <ac:chgData name="Muhammad Zidan" userId="6025dd5f1b77d774" providerId="LiveId" clId="{F17C635F-D9E0-47E8-BE48-18D95F180629}" dt="2022-11-15T05:47:27.911" v="2359" actId="1076"/>
          <ac:grpSpMkLst>
            <pc:docMk/>
            <pc:sldMk cId="2183348841" sldId="367"/>
            <ac:grpSpMk id="33" creationId="{3D1EBAE4-0DE2-056D-5471-36411BCFCD5E}"/>
          </ac:grpSpMkLst>
        </pc:grpChg>
      </pc:sldChg>
      <pc:sldChg chg="modSp mod">
        <pc:chgData name="Muhammad Zidan" userId="6025dd5f1b77d774" providerId="LiveId" clId="{F17C635F-D9E0-47E8-BE48-18D95F180629}" dt="2022-11-29T02:32:58.549" v="2449" actId="20577"/>
        <pc:sldMkLst>
          <pc:docMk/>
          <pc:sldMk cId="1807570329" sldId="368"/>
        </pc:sldMkLst>
        <pc:spChg chg="mod">
          <ac:chgData name="Muhammad Zidan" userId="6025dd5f1b77d774" providerId="LiveId" clId="{F17C635F-D9E0-47E8-BE48-18D95F180629}" dt="2022-11-29T02:32:58.549" v="2449" actId="20577"/>
          <ac:spMkLst>
            <pc:docMk/>
            <pc:sldMk cId="1807570329" sldId="368"/>
            <ac:spMk id="11" creationId="{B227BF23-CFAD-A93E-4D8F-0AE26A32185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2E213-674E-4EDA-A6DC-B967FCBA9007}" type="datetimeFigureOut">
              <a:rPr lang="id-ID" smtClean="0"/>
              <a:t>04/02/2023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963E0-E6DD-4CEA-BA56-029877A0FC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183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963E0-E6DD-4CEA-BA56-029877A0FCEA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577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www.google.com/imgres?imgurl=https%3A%2F%2Fwww.suarasurabaya.net%2Fwp-content%2Fuploads%2F2022%2F09%2Fkenaikan-harga-bbm-ssnet-840x493.jpg&amp;imgrefurl=https%3A%2F%2Fwww.suarasurabaya.net%2Fkelanakota%2F2022%2Fdampak-bbm-naik-tarif-transportasi-terus-melonjak-dua-minggu-kedepan%2F&amp;tbnid=d5dsEToZKqcKOM&amp;vet=12ahUKEwiOprSTmfv8AhXcw3MBHfZ7BMYQMygFegUIARDQAQ..i&amp;docid=r7jLatVaZJPUGM&amp;w=840&amp;h=493&amp;q=kenaikan%20bbm&amp;client=firefox-b-d&amp;ved=2ahUKEwiOprSTmfv8AhXcw3MBHfZ7BMYQMygFegUIARDQAQ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993834-BB74-F99E-72B9-3A7796D6B9AA}"/>
              </a:ext>
            </a:extLst>
          </p:cNvPr>
          <p:cNvSpPr/>
          <p:nvPr/>
        </p:nvSpPr>
        <p:spPr>
          <a:xfrm>
            <a:off x="107504" y="89611"/>
            <a:ext cx="8928992" cy="4896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hlinkClick r:id="rId2"/>
            </a:endParaRPr>
          </a:p>
          <a:p>
            <a:pPr algn="ctr"/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7544" y="411509"/>
            <a:ext cx="8280920" cy="1080121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id-ID" altLang="ko-KR" sz="2000" b="1" dirty="0">
                <a:solidFill>
                  <a:schemeClr val="tx1"/>
                </a:solidFill>
                <a:ea typeface="맑은 고딕" pitchFamily="50" charset="-127"/>
              </a:rPr>
              <a:t>Analisis Sentimen Kenaikan Harga Bahan Bakar Minyak (BBM) Berdasarkan Respon Pengguna Media Sosial Twitter di Indonesia Menggunakan Metode Naive Bayes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707904" y="2108874"/>
            <a:ext cx="1809918" cy="488816"/>
          </a:xfrm>
        </p:spPr>
        <p:txBody>
          <a:bodyPr/>
          <a:lstStyle/>
          <a:p>
            <a:pPr algn="ctr">
              <a:spcBef>
                <a:spcPts val="0"/>
              </a:spcBef>
              <a:defRPr/>
            </a:pPr>
            <a:r>
              <a:rPr lang="id-ID" altLang="ko-KR" b="1" dirty="0">
                <a:solidFill>
                  <a:schemeClr val="tx1"/>
                </a:solidFill>
              </a:rPr>
              <a:t>Oleh :</a:t>
            </a:r>
          </a:p>
          <a:p>
            <a:pPr algn="ctr">
              <a:spcBef>
                <a:spcPts val="0"/>
              </a:spcBef>
              <a:defRPr/>
            </a:pPr>
            <a:r>
              <a:rPr lang="id-ID" altLang="ko-KR" b="1" dirty="0">
                <a:solidFill>
                  <a:schemeClr val="tx1"/>
                </a:solidFill>
              </a:rPr>
              <a:t>Muhammad Zidan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756898A-1B8B-C4AC-30A3-42E5F8606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815530"/>
            <a:ext cx="3096344" cy="2060476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3F1DFC7E-429D-0C2C-D8D2-0D845D88B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83626"/>
            <a:ext cx="3312368" cy="205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70D622B-EA65-4AD1-2070-48E2AB09969D}"/>
              </a:ext>
            </a:extLst>
          </p:cNvPr>
          <p:cNvSpPr/>
          <p:nvPr/>
        </p:nvSpPr>
        <p:spPr>
          <a:xfrm>
            <a:off x="0" y="0"/>
            <a:ext cx="2483768" cy="411510"/>
          </a:xfrm>
          <a:prstGeom prst="homePlate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/>
              <a:t>Hasil &amp; Pembahasan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CC18F2-04CB-90F0-81B6-D02063492453}"/>
              </a:ext>
            </a:extLst>
          </p:cNvPr>
          <p:cNvSpPr txBox="1"/>
          <p:nvPr/>
        </p:nvSpPr>
        <p:spPr>
          <a:xfrm>
            <a:off x="4571999" y="14817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latin typeface="Amasis MT Pro" panose="020B0604020202020204" pitchFamily="18" charset="0"/>
              </a:rPr>
              <a:t>Klasifikasi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C328C6-7FE4-CBF9-CA36-7BD98A949BA3}"/>
              </a:ext>
            </a:extLst>
          </p:cNvPr>
          <p:cNvSpPr/>
          <p:nvPr/>
        </p:nvSpPr>
        <p:spPr>
          <a:xfrm>
            <a:off x="1259632" y="627534"/>
            <a:ext cx="1224136" cy="432048"/>
          </a:xfrm>
          <a:prstGeom prst="rect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Crawl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8FE648-F262-6A17-0AFE-47859686C2A2}"/>
              </a:ext>
            </a:extLst>
          </p:cNvPr>
          <p:cNvSpPr/>
          <p:nvPr/>
        </p:nvSpPr>
        <p:spPr>
          <a:xfrm>
            <a:off x="1259632" y="1203598"/>
            <a:ext cx="1224136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Pelabelan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62C31-C8B0-56CF-D220-754909D2FCE7}"/>
              </a:ext>
            </a:extLst>
          </p:cNvPr>
          <p:cNvSpPr/>
          <p:nvPr/>
        </p:nvSpPr>
        <p:spPr>
          <a:xfrm>
            <a:off x="1259632" y="1779662"/>
            <a:ext cx="1224136" cy="432048"/>
          </a:xfrm>
          <a:prstGeom prst="rect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Prepocessing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AEE756-DE9C-3A95-CBE8-4CD004736536}"/>
              </a:ext>
            </a:extLst>
          </p:cNvPr>
          <p:cNvSpPr/>
          <p:nvPr/>
        </p:nvSpPr>
        <p:spPr>
          <a:xfrm>
            <a:off x="1241884" y="4634534"/>
            <a:ext cx="1224136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Evaluasi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B46173-EE4B-4F96-92B8-5842D57446D7}"/>
              </a:ext>
            </a:extLst>
          </p:cNvPr>
          <p:cNvSpPr/>
          <p:nvPr/>
        </p:nvSpPr>
        <p:spPr>
          <a:xfrm>
            <a:off x="117369" y="2499743"/>
            <a:ext cx="1224136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Data Latih 80%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71A562-213E-33BE-AD73-C2B58D166B07}"/>
              </a:ext>
            </a:extLst>
          </p:cNvPr>
          <p:cNvSpPr/>
          <p:nvPr/>
        </p:nvSpPr>
        <p:spPr>
          <a:xfrm>
            <a:off x="2123728" y="2499741"/>
            <a:ext cx="1224136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Data Uji 20%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EC82C5-217B-0DD1-CB5B-4FCB07EF664A}"/>
              </a:ext>
            </a:extLst>
          </p:cNvPr>
          <p:cNvSpPr/>
          <p:nvPr/>
        </p:nvSpPr>
        <p:spPr>
          <a:xfrm>
            <a:off x="1241884" y="3317278"/>
            <a:ext cx="1224136" cy="432048"/>
          </a:xfrm>
          <a:prstGeom prst="rect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Ekstrasi fitur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21AE68-F44D-FD8F-56CA-5A88B5EE7D75}"/>
              </a:ext>
            </a:extLst>
          </p:cNvPr>
          <p:cNvSpPr/>
          <p:nvPr/>
        </p:nvSpPr>
        <p:spPr>
          <a:xfrm>
            <a:off x="1241884" y="3975906"/>
            <a:ext cx="1224136" cy="432048"/>
          </a:xfrm>
          <a:prstGeom prst="rect">
            <a:avLst/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Klasifikasi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FDCF7-33FF-A3E3-3C41-7814B88FC5CB}"/>
              </a:ext>
            </a:extLst>
          </p:cNvPr>
          <p:cNvCxnSpPr>
            <a:stCxn id="3" idx="2"/>
            <a:endCxn id="20" idx="0"/>
          </p:cNvCxnSpPr>
          <p:nvPr/>
        </p:nvCxnSpPr>
        <p:spPr>
          <a:xfrm>
            <a:off x="1871700" y="1059582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D770CD-B6BE-64B6-D6E6-94B5A48B829E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1871700" y="1635646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C7AA083-8C51-1D0A-2C05-262C77F3126D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rot="16200000" flipH="1">
            <a:off x="1098951" y="2562276"/>
            <a:ext cx="385487" cy="1124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DF0F57F-7145-B7EA-4330-62D5425993F2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2102130" y="2683611"/>
            <a:ext cx="385489" cy="881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DFAF1AF-A561-5E7C-F307-73A870C90E3D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1853952" y="3749326"/>
            <a:ext cx="0" cy="22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62B9529-6013-A635-42E0-9045D6F557D5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 rot="5400000">
            <a:off x="1156553" y="1784595"/>
            <a:ext cx="288033" cy="11422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0E43171-285D-AFDA-6CF0-FCE16827E5EC}"/>
              </a:ext>
            </a:extLst>
          </p:cNvPr>
          <p:cNvCxnSpPr>
            <a:stCxn id="21" idx="2"/>
            <a:endCxn id="26" idx="0"/>
          </p:cNvCxnSpPr>
          <p:nvPr/>
        </p:nvCxnSpPr>
        <p:spPr>
          <a:xfrm rot="16200000" flipH="1">
            <a:off x="2159733" y="1923677"/>
            <a:ext cx="288031" cy="864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505DC5-4137-A259-4FBA-79267D97D0BE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853952" y="4407954"/>
            <a:ext cx="0" cy="22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2F84590-BCEC-2421-2B3C-9513C7B2C6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8" t="79850" r="65046" b="7831"/>
          <a:stretch/>
        </p:blipFill>
        <p:spPr bwMode="auto">
          <a:xfrm>
            <a:off x="4039501" y="2683974"/>
            <a:ext cx="4437747" cy="12477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24FD0E-8994-5534-4D8E-0FFDAC14E56B}"/>
              </a:ext>
            </a:extLst>
          </p:cNvPr>
          <p:cNvSpPr txBox="1"/>
          <p:nvPr/>
        </p:nvSpPr>
        <p:spPr>
          <a:xfrm>
            <a:off x="3923861" y="1092261"/>
            <a:ext cx="46522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Hasil klasifikasi akan ditampilkan dalam bentuk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multiclass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confusion matix.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Multiclass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confusion matrix 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terdiri dari kelas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predicted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dan kelas       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actual</a:t>
            </a:r>
            <a:endParaRPr lang="id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8A0C97-8EEA-D457-F7B4-BA3C2891AFB1}"/>
              </a:ext>
            </a:extLst>
          </p:cNvPr>
          <p:cNvSpPr/>
          <p:nvPr/>
        </p:nvSpPr>
        <p:spPr>
          <a:xfrm>
            <a:off x="3923861" y="1088890"/>
            <a:ext cx="4652200" cy="1243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989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70D622B-EA65-4AD1-2070-48E2AB09969D}"/>
              </a:ext>
            </a:extLst>
          </p:cNvPr>
          <p:cNvSpPr/>
          <p:nvPr/>
        </p:nvSpPr>
        <p:spPr>
          <a:xfrm>
            <a:off x="0" y="0"/>
            <a:ext cx="2483768" cy="411510"/>
          </a:xfrm>
          <a:prstGeom prst="homePlate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/>
              <a:t>Hasil &amp; Pembahasan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CC18F2-04CB-90F0-81B6-D02063492453}"/>
              </a:ext>
            </a:extLst>
          </p:cNvPr>
          <p:cNvSpPr txBox="1"/>
          <p:nvPr/>
        </p:nvSpPr>
        <p:spPr>
          <a:xfrm>
            <a:off x="4572000" y="14990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latin typeface="Amasis MT Pro" panose="020B0604020202020204" pitchFamily="18" charset="0"/>
              </a:rPr>
              <a:t>Evaluasi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C328C6-7FE4-CBF9-CA36-7BD98A949BA3}"/>
              </a:ext>
            </a:extLst>
          </p:cNvPr>
          <p:cNvSpPr/>
          <p:nvPr/>
        </p:nvSpPr>
        <p:spPr>
          <a:xfrm>
            <a:off x="1259632" y="627534"/>
            <a:ext cx="1224136" cy="432048"/>
          </a:xfrm>
          <a:prstGeom prst="rect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Crawl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8FE648-F262-6A17-0AFE-47859686C2A2}"/>
              </a:ext>
            </a:extLst>
          </p:cNvPr>
          <p:cNvSpPr/>
          <p:nvPr/>
        </p:nvSpPr>
        <p:spPr>
          <a:xfrm>
            <a:off x="1259632" y="1203598"/>
            <a:ext cx="1224136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Pelabelan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62C31-C8B0-56CF-D220-754909D2FCE7}"/>
              </a:ext>
            </a:extLst>
          </p:cNvPr>
          <p:cNvSpPr/>
          <p:nvPr/>
        </p:nvSpPr>
        <p:spPr>
          <a:xfrm>
            <a:off x="1259632" y="1779662"/>
            <a:ext cx="1224136" cy="432048"/>
          </a:xfrm>
          <a:prstGeom prst="rect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Prepocessing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AEE756-DE9C-3A95-CBE8-4CD004736536}"/>
              </a:ext>
            </a:extLst>
          </p:cNvPr>
          <p:cNvSpPr/>
          <p:nvPr/>
        </p:nvSpPr>
        <p:spPr>
          <a:xfrm>
            <a:off x="1241884" y="4634534"/>
            <a:ext cx="1224136" cy="432048"/>
          </a:xfrm>
          <a:prstGeom prst="rect">
            <a:avLst/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Evaluasi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B46173-EE4B-4F96-92B8-5842D57446D7}"/>
              </a:ext>
            </a:extLst>
          </p:cNvPr>
          <p:cNvSpPr/>
          <p:nvPr/>
        </p:nvSpPr>
        <p:spPr>
          <a:xfrm>
            <a:off x="117369" y="2499743"/>
            <a:ext cx="1224136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Data Latih 80%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71A562-213E-33BE-AD73-C2B58D166B07}"/>
              </a:ext>
            </a:extLst>
          </p:cNvPr>
          <p:cNvSpPr/>
          <p:nvPr/>
        </p:nvSpPr>
        <p:spPr>
          <a:xfrm>
            <a:off x="2123728" y="2499741"/>
            <a:ext cx="1224136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Data Uji 20%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EC82C5-217B-0DD1-CB5B-4FCB07EF664A}"/>
              </a:ext>
            </a:extLst>
          </p:cNvPr>
          <p:cNvSpPr/>
          <p:nvPr/>
        </p:nvSpPr>
        <p:spPr>
          <a:xfrm>
            <a:off x="1241884" y="3317278"/>
            <a:ext cx="1224136" cy="432048"/>
          </a:xfrm>
          <a:prstGeom prst="rect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Ekstrasi fitur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21AE68-F44D-FD8F-56CA-5A88B5EE7D75}"/>
              </a:ext>
            </a:extLst>
          </p:cNvPr>
          <p:cNvSpPr/>
          <p:nvPr/>
        </p:nvSpPr>
        <p:spPr>
          <a:xfrm>
            <a:off x="1241884" y="3975906"/>
            <a:ext cx="1224136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Klasifikasi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FDCF7-33FF-A3E3-3C41-7814B88FC5CB}"/>
              </a:ext>
            </a:extLst>
          </p:cNvPr>
          <p:cNvCxnSpPr>
            <a:stCxn id="3" idx="2"/>
            <a:endCxn id="20" idx="0"/>
          </p:cNvCxnSpPr>
          <p:nvPr/>
        </p:nvCxnSpPr>
        <p:spPr>
          <a:xfrm>
            <a:off x="1871700" y="1059582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D770CD-B6BE-64B6-D6E6-94B5A48B829E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1871700" y="1635646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C7AA083-8C51-1D0A-2C05-262C77F3126D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rot="16200000" flipH="1">
            <a:off x="1098951" y="2562276"/>
            <a:ext cx="385487" cy="1124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DF0F57F-7145-B7EA-4330-62D5425993F2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2102130" y="2683611"/>
            <a:ext cx="385489" cy="881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DFAF1AF-A561-5E7C-F307-73A870C90E3D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1853952" y="3749326"/>
            <a:ext cx="0" cy="22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62B9529-6013-A635-42E0-9045D6F557D5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 rot="5400000">
            <a:off x="1156553" y="1784595"/>
            <a:ext cx="288033" cy="11422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0E43171-285D-AFDA-6CF0-FCE16827E5EC}"/>
              </a:ext>
            </a:extLst>
          </p:cNvPr>
          <p:cNvCxnSpPr>
            <a:stCxn id="21" idx="2"/>
            <a:endCxn id="26" idx="0"/>
          </p:cNvCxnSpPr>
          <p:nvPr/>
        </p:nvCxnSpPr>
        <p:spPr>
          <a:xfrm rot="16200000" flipH="1">
            <a:off x="2159733" y="1923677"/>
            <a:ext cx="288031" cy="864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505DC5-4137-A259-4FBA-79267D97D0BE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853952" y="4407954"/>
            <a:ext cx="0" cy="22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1ECA8626-0386-B099-1857-34A0471CF0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138" t="38755" r="57407" b="16164"/>
          <a:stretch/>
        </p:blipFill>
        <p:spPr bwMode="auto">
          <a:xfrm>
            <a:off x="3837171" y="915565"/>
            <a:ext cx="4983293" cy="38919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67855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DD58F0-28C2-4D2B-CD9B-F295C2896518}"/>
              </a:ext>
            </a:extLst>
          </p:cNvPr>
          <p:cNvSpPr txBox="1"/>
          <p:nvPr/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ko-KR" sz="3300" b="1" kern="1200" baseline="0" dirty="0" err="1">
                <a:latin typeface="+mj-lt"/>
                <a:ea typeface="+mn-ea"/>
                <a:cs typeface="Arial" pitchFamily="34" charset="0"/>
              </a:rPr>
              <a:t>Visualisasi</a:t>
            </a:r>
            <a:endParaRPr lang="en-US" altLang="ko-KR" sz="3300" b="1" kern="1200" baseline="0" dirty="0">
              <a:latin typeface="+mj-lt"/>
              <a:ea typeface="+mn-ea"/>
              <a:cs typeface="Arial" pitchFamily="34" charset="0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E7BF1C5-8E39-47CF-7E20-976D59AD3C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7" t="35812" r="62776" b="16206"/>
          <a:stretch/>
        </p:blipFill>
        <p:spPr bwMode="auto">
          <a:xfrm>
            <a:off x="5220072" y="843558"/>
            <a:ext cx="3805346" cy="38884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847158-7745-9B9C-9693-410D19A09890}"/>
              </a:ext>
            </a:extLst>
          </p:cNvPr>
          <p:cNvSpPr txBox="1"/>
          <p:nvPr/>
        </p:nvSpPr>
        <p:spPr>
          <a:xfrm>
            <a:off x="323528" y="1417588"/>
            <a:ext cx="4680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Dari data diperoleh menghasilkan :</a:t>
            </a:r>
          </a:p>
          <a:p>
            <a:endParaRPr lang="id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b="1" dirty="0"/>
              <a:t>798 Sentimen Negatif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b="1" dirty="0"/>
              <a:t>550 Sentimen Positif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b="1" dirty="0"/>
              <a:t>135 Sentimen Netral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dirty="0"/>
          </a:p>
          <a:p>
            <a:r>
              <a:rPr lang="id-ID" dirty="0"/>
              <a:t>Sehingga dapat disimpulkan pada </a:t>
            </a:r>
            <a:r>
              <a:rPr lang="id-ID" b="1" dirty="0"/>
              <a:t>diagram  lingkaran</a:t>
            </a:r>
            <a:r>
              <a:rPr lang="id-ID" dirty="0"/>
              <a:t> disamping ini.</a:t>
            </a:r>
          </a:p>
        </p:txBody>
      </p:sp>
    </p:spTree>
    <p:extLst>
      <p:ext uri="{BB962C8B-B14F-4D97-AF65-F5344CB8AC3E}">
        <p14:creationId xmlns:p14="http://schemas.microsoft.com/office/powerpoint/2010/main" val="699182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DD58F0-28C2-4D2B-CD9B-F295C2896518}"/>
              </a:ext>
            </a:extLst>
          </p:cNvPr>
          <p:cNvSpPr txBox="1"/>
          <p:nvPr/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ko-KR" sz="3300" b="1" kern="1200" baseline="0" dirty="0" err="1">
                <a:latin typeface="+mj-lt"/>
                <a:ea typeface="+mn-ea"/>
                <a:cs typeface="Arial" pitchFamily="34" charset="0"/>
              </a:rPr>
              <a:t>Visualisasi</a:t>
            </a:r>
            <a:endParaRPr lang="en-US" altLang="ko-KR" sz="3300" b="1" kern="1200" baseline="0" dirty="0">
              <a:latin typeface="+mj-lt"/>
              <a:ea typeface="+mn-ea"/>
              <a:cs typeface="Arial" pitchFamily="34" charset="0"/>
            </a:endParaRP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51BFB36-2F9C-142C-6093-4B48DB0DED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7" t="34150" r="25126" b="18631"/>
          <a:stretch/>
        </p:blipFill>
        <p:spPr bwMode="auto">
          <a:xfrm>
            <a:off x="1043608" y="1995686"/>
            <a:ext cx="7056784" cy="29196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2BB76F-6D4D-B4E6-D42D-CA1768076F89}"/>
              </a:ext>
            </a:extLst>
          </p:cNvPr>
          <p:cNvSpPr txBox="1"/>
          <p:nvPr/>
        </p:nvSpPr>
        <p:spPr>
          <a:xfrm>
            <a:off x="395536" y="915566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Kemudian peneliti ingin menghetauhi, Apa saja kata yang sering diperbincangkan dalam kebijakan kenaikan harga BBM pada sentimen terbanyak yaitu positif dan   negatif kedalam bentuk </a:t>
            </a:r>
            <a:r>
              <a:rPr lang="id-ID" b="1" i="1" dirty="0"/>
              <a:t>wordcloud</a:t>
            </a:r>
            <a:r>
              <a:rPr lang="id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35883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FEBCE-FB53-BCD0-50D0-00D6D647AD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Kesimpulan &amp; Saran</a:t>
            </a:r>
          </a:p>
        </p:txBody>
      </p:sp>
    </p:spTree>
    <p:extLst>
      <p:ext uri="{BB962C8B-B14F-4D97-AF65-F5344CB8AC3E}">
        <p14:creationId xmlns:p14="http://schemas.microsoft.com/office/powerpoint/2010/main" val="951454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90C0F6-6E5F-5CFD-F69B-6C73B0BF039F}"/>
              </a:ext>
            </a:extLst>
          </p:cNvPr>
          <p:cNvSpPr txBox="1"/>
          <p:nvPr/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id-ID" altLang="ko-KR" sz="3300" b="1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rPr>
              <a:t>Kesimpulan</a:t>
            </a:r>
            <a:endParaRPr lang="en-US" altLang="ko-KR" sz="3300" b="1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3800DD-4FE0-D84B-77B2-350E775BF23C}"/>
              </a:ext>
            </a:extLst>
          </p:cNvPr>
          <p:cNvSpPr/>
          <p:nvPr/>
        </p:nvSpPr>
        <p:spPr>
          <a:xfrm>
            <a:off x="2483768" y="996355"/>
            <a:ext cx="6408712" cy="1152128"/>
          </a:xfrm>
          <a:prstGeom prst="round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id-ID" dirty="0">
                <a:solidFill>
                  <a:schemeClr val="bg1"/>
                </a:solidFill>
              </a:rPr>
              <a:t>Metode </a:t>
            </a:r>
            <a:r>
              <a:rPr lang="id-ID" i="1" dirty="0">
                <a:solidFill>
                  <a:schemeClr val="bg1"/>
                </a:solidFill>
              </a:rPr>
              <a:t>naive bayes</a:t>
            </a:r>
            <a:r>
              <a:rPr lang="id-ID" dirty="0">
                <a:solidFill>
                  <a:schemeClr val="bg1"/>
                </a:solidFill>
              </a:rPr>
              <a:t> terbukti dapat menganalisis sentimen   dengan klasifikasi yang baik.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50FB10-FB56-079C-FE04-28BFEF76B718}"/>
              </a:ext>
            </a:extLst>
          </p:cNvPr>
          <p:cNvSpPr/>
          <p:nvPr/>
        </p:nvSpPr>
        <p:spPr>
          <a:xfrm>
            <a:off x="2483768" y="2292102"/>
            <a:ext cx="6408712" cy="1152128"/>
          </a:xfrm>
          <a:prstGeom prst="round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id-ID" dirty="0">
                <a:solidFill>
                  <a:schemeClr val="bg1"/>
                </a:solidFill>
              </a:rPr>
              <a:t>Dari kebijakan kenaikan harga BBM pada respon twitter      didapatkan </a:t>
            </a:r>
            <a:r>
              <a:rPr lang="id-ID" b="1" dirty="0">
                <a:solidFill>
                  <a:schemeClr val="bg1"/>
                </a:solidFill>
              </a:rPr>
              <a:t>53.8%</a:t>
            </a:r>
            <a:r>
              <a:rPr lang="id-ID" dirty="0">
                <a:solidFill>
                  <a:schemeClr val="bg1"/>
                </a:solidFill>
              </a:rPr>
              <a:t> sentimen negatif, </a:t>
            </a:r>
            <a:r>
              <a:rPr lang="id-ID" b="1" dirty="0">
                <a:solidFill>
                  <a:schemeClr val="bg1"/>
                </a:solidFill>
              </a:rPr>
              <a:t>37.1% </a:t>
            </a:r>
            <a:r>
              <a:rPr lang="id-ID" dirty="0">
                <a:solidFill>
                  <a:schemeClr val="bg1"/>
                </a:solidFill>
              </a:rPr>
              <a:t>sentimen positif dan </a:t>
            </a:r>
            <a:r>
              <a:rPr lang="id-ID" b="1" dirty="0">
                <a:solidFill>
                  <a:schemeClr val="bg1"/>
                </a:solidFill>
              </a:rPr>
              <a:t>9.1% </a:t>
            </a:r>
            <a:r>
              <a:rPr lang="id-ID" dirty="0">
                <a:solidFill>
                  <a:schemeClr val="bg1"/>
                </a:solidFill>
              </a:rPr>
              <a:t>sentimen netral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1CD3DE-6103-7359-6BE9-1F3D106588E7}"/>
              </a:ext>
            </a:extLst>
          </p:cNvPr>
          <p:cNvSpPr/>
          <p:nvPr/>
        </p:nvSpPr>
        <p:spPr>
          <a:xfrm>
            <a:off x="2498626" y="3596630"/>
            <a:ext cx="6408712" cy="1152128"/>
          </a:xfrm>
          <a:prstGeom prst="round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id-ID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Berdasarkan hasil performa pada metode </a:t>
            </a:r>
            <a:r>
              <a:rPr lang="id-ID" sz="1800" i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Naive Bayes      </a:t>
            </a:r>
            <a:r>
              <a:rPr lang="id-ID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menghasilkan nilai akurasi sebesar </a:t>
            </a:r>
            <a:r>
              <a:rPr lang="id-ID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81%</a:t>
            </a:r>
            <a:r>
              <a:rPr lang="id-ID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d-ID" sz="1800" i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precission</a:t>
            </a:r>
            <a:r>
              <a:rPr lang="id-ID" i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id-ID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83%, </a:t>
            </a:r>
            <a:r>
              <a:rPr lang="id-ID" sz="1800" i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recall</a:t>
            </a:r>
            <a:r>
              <a:rPr lang="id-ID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sebesar </a:t>
            </a:r>
            <a:r>
              <a:rPr lang="id-ID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81% </a:t>
            </a:r>
            <a:r>
              <a:rPr lang="id-ID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serta </a:t>
            </a:r>
            <a:r>
              <a:rPr lang="id-ID" sz="1800" i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f1 score</a:t>
            </a:r>
            <a:r>
              <a:rPr lang="id-ID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sebesar </a:t>
            </a:r>
            <a:r>
              <a:rPr lang="id-ID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79%.</a:t>
            </a:r>
          </a:p>
          <a:p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699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B26332-8A95-1392-83D9-06D118C13A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195830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71907"/>
            <a:ext cx="9144000" cy="576064"/>
          </a:xfrm>
        </p:spPr>
        <p:txBody>
          <a:bodyPr/>
          <a:lstStyle/>
          <a:p>
            <a:r>
              <a:rPr lang="id-ID" altLang="ko-KR" b="1" dirty="0"/>
              <a:t>LATAR BELAKANG</a:t>
            </a:r>
            <a:endParaRPr lang="ko-KR" altLang="en-US" b="1" dirty="0"/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144016" y="3646318"/>
            <a:ext cx="1872207" cy="101880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Pemerintah </a:t>
            </a:r>
          </a:p>
          <a:p>
            <a:pPr marL="0" indent="0" algn="ctr">
              <a:buNone/>
            </a:pPr>
            <a:r>
              <a:rPr lang="id-ID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Mengeluarkan </a:t>
            </a:r>
          </a:p>
          <a:p>
            <a:pPr marL="0" indent="0" algn="ctr">
              <a:buNone/>
            </a:pPr>
            <a:r>
              <a:rPr lang="id-ID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Kebijakan Kenaikan Harga BBM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 Placeholder 17"/>
          <p:cNvSpPr txBox="1">
            <a:spLocks/>
          </p:cNvSpPr>
          <p:nvPr/>
        </p:nvSpPr>
        <p:spPr>
          <a:xfrm>
            <a:off x="2377205" y="3442349"/>
            <a:ext cx="2160239" cy="122924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Menimbulkan </a:t>
            </a:r>
          </a:p>
          <a:p>
            <a:pPr marL="0" indent="0" algn="ctr">
              <a:buNone/>
            </a:pPr>
            <a:r>
              <a:rPr lang="id-ID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Kontraversi,</a:t>
            </a:r>
          </a:p>
          <a:p>
            <a:pPr marL="0" indent="0" algn="ctr">
              <a:buNone/>
            </a:pPr>
            <a:r>
              <a:rPr lang="id-ID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Sehingga </a:t>
            </a:r>
          </a:p>
          <a:p>
            <a:pPr marL="0" indent="0" algn="ctr">
              <a:buNone/>
            </a:pPr>
            <a:r>
              <a:rPr lang="id-ID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Menimbulkan </a:t>
            </a:r>
            <a:br>
              <a:rPr lang="id-ID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id-ID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 dan Kontra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 Placeholder 17"/>
          <p:cNvSpPr txBox="1">
            <a:spLocks/>
          </p:cNvSpPr>
          <p:nvPr/>
        </p:nvSpPr>
        <p:spPr>
          <a:xfrm>
            <a:off x="4728671" y="3467745"/>
            <a:ext cx="2105977" cy="101880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Banyak Pengguna </a:t>
            </a:r>
          </a:p>
          <a:p>
            <a:pPr marL="0" indent="0" algn="ctr">
              <a:buNone/>
            </a:pPr>
            <a:r>
              <a:rPr lang="id-ID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Twitter Yang </a:t>
            </a:r>
          </a:p>
          <a:p>
            <a:pPr marL="0" indent="0" algn="ctr">
              <a:buNone/>
            </a:pPr>
            <a:r>
              <a:rPr lang="id-ID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Menanggapi Kebijakan Tersebut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 Placeholder 17"/>
          <p:cNvSpPr txBox="1">
            <a:spLocks/>
          </p:cNvSpPr>
          <p:nvPr/>
        </p:nvSpPr>
        <p:spPr>
          <a:xfrm>
            <a:off x="7058667" y="3151428"/>
            <a:ext cx="1941317" cy="165143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Pengklasifikasian </a:t>
            </a:r>
          </a:p>
          <a:p>
            <a:pPr marL="0" indent="0" algn="ctr">
              <a:buNone/>
            </a:pPr>
            <a:r>
              <a:rPr lang="id-ID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Sentimen Positif, </a:t>
            </a:r>
          </a:p>
          <a:p>
            <a:pPr marL="0" indent="0" algn="ctr">
              <a:buNone/>
            </a:pPr>
            <a:r>
              <a:rPr lang="id-ID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Negatif dan Netral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9" name="Picture Placeholder 8" descr="Text, whiteboard&#10;&#10;Description automatically generated">
            <a:extLst>
              <a:ext uri="{FF2B5EF4-FFF2-40B4-BE49-F238E27FC236}">
                <a16:creationId xmlns:a16="http://schemas.microsoft.com/office/drawing/2014/main" id="{BB8C6DEB-6A76-7DD0-CA61-E2E55816B96F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6" b="6686"/>
          <a:stretch>
            <a:fillRect/>
          </a:stretch>
        </p:blipFill>
        <p:spPr/>
      </p:pic>
      <p:pic>
        <p:nvPicPr>
          <p:cNvPr id="11" name="Picture Placeholder 10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3B675591-7EA4-D6A7-DD70-D8C624887F35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r="12478"/>
          <a:stretch>
            <a:fillRect/>
          </a:stretch>
        </p:blipFill>
        <p:spPr>
          <a:xfrm>
            <a:off x="4655160" y="1347774"/>
            <a:ext cx="2160240" cy="1944056"/>
          </a:xfrm>
        </p:spPr>
      </p:pic>
      <p:pic>
        <p:nvPicPr>
          <p:cNvPr id="37" name="Picture Placeholder 36" descr="Shape">
            <a:extLst>
              <a:ext uri="{FF2B5EF4-FFF2-40B4-BE49-F238E27FC236}">
                <a16:creationId xmlns:a16="http://schemas.microsoft.com/office/drawing/2014/main" id="{F537C279-A845-6B18-F707-94013E8AA39D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6" t="30966" r="15741" b="15386"/>
          <a:stretch/>
        </p:blipFill>
        <p:spPr>
          <a:xfrm>
            <a:off x="6983760" y="1347774"/>
            <a:ext cx="2160240" cy="1872048"/>
          </a:xfrm>
        </p:spPr>
      </p:pic>
      <p:pic>
        <p:nvPicPr>
          <p:cNvPr id="43" name="Picture Placeholder 42" descr="A group of people holding signs&#10;&#10;Description automatically generated with medium confidence">
            <a:extLst>
              <a:ext uri="{FF2B5EF4-FFF2-40B4-BE49-F238E27FC236}">
                <a16:creationId xmlns:a16="http://schemas.microsoft.com/office/drawing/2014/main" id="{3D256DE0-9C1A-A4B1-41C1-A61AB955FB58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0" r="35066" b="420"/>
          <a:stretch/>
        </p:blipFill>
        <p:spPr>
          <a:xfrm>
            <a:off x="2327580" y="1349690"/>
            <a:ext cx="2160240" cy="1872048"/>
          </a:xfrm>
        </p:spPr>
      </p:pic>
    </p:spTree>
    <p:extLst>
      <p:ext uri="{BB962C8B-B14F-4D97-AF65-F5344CB8AC3E}">
        <p14:creationId xmlns:p14="http://schemas.microsoft.com/office/powerpoint/2010/main" val="386031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hat gambar sumber">
            <a:extLst>
              <a:ext uri="{FF2B5EF4-FFF2-40B4-BE49-F238E27FC236}">
                <a16:creationId xmlns:a16="http://schemas.microsoft.com/office/drawing/2014/main" id="{6A09AB5F-3B81-BB22-8392-0DB23E3E55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70" b="26470"/>
          <a:stretch/>
        </p:blipFill>
        <p:spPr bwMode="auto">
          <a:xfrm>
            <a:off x="4434993" y="1293608"/>
            <a:ext cx="42110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799F30-2292-4E47-9E1A-9CD39D1AF9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91668"/>
            <a:ext cx="9144000" cy="576064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d-ID" sz="4000" b="1" u="sng" dirty="0">
                <a:latin typeface="Rockwell Condensed" panose="02060603050405020104" pitchFamily="18" charset="0"/>
              </a:rPr>
              <a:t>Tools</a:t>
            </a:r>
          </a:p>
        </p:txBody>
      </p:sp>
      <p:pic>
        <p:nvPicPr>
          <p:cNvPr id="3" name="Picture 6" descr="Lihat gambar sumber">
            <a:extLst>
              <a:ext uri="{FF2B5EF4-FFF2-40B4-BE49-F238E27FC236}">
                <a16:creationId xmlns:a16="http://schemas.microsoft.com/office/drawing/2014/main" id="{D9ED41DD-EC26-5F3E-5CC6-E07C6126A3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7" t="26704" r="34757" b="22057"/>
          <a:stretch/>
        </p:blipFill>
        <p:spPr bwMode="auto">
          <a:xfrm>
            <a:off x="1259632" y="1193751"/>
            <a:ext cx="1584176" cy="198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74DC3F1-C107-3595-7A50-4BCB0CE8AFC3}"/>
              </a:ext>
            </a:extLst>
          </p:cNvPr>
          <p:cNvSpPr/>
          <p:nvPr/>
        </p:nvSpPr>
        <p:spPr>
          <a:xfrm>
            <a:off x="3347864" y="1870616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d-ID" sz="5400" b="1" cap="none" spc="0" dirty="0">
                <a:ln/>
                <a:solidFill>
                  <a:schemeClr val="accent4"/>
                </a:solidFill>
                <a:effectLst/>
              </a:rPr>
              <a:t>+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6" name="Picture 8" descr="Lihat gambar sumber">
            <a:extLst>
              <a:ext uri="{FF2B5EF4-FFF2-40B4-BE49-F238E27FC236}">
                <a16:creationId xmlns:a16="http://schemas.microsoft.com/office/drawing/2014/main" id="{74BFE1A6-AA51-0CCC-ED17-A224128BB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699" y="3696357"/>
            <a:ext cx="1849082" cy="123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Lihat gambar sumber">
            <a:extLst>
              <a:ext uri="{FF2B5EF4-FFF2-40B4-BE49-F238E27FC236}">
                <a16:creationId xmlns:a16="http://schemas.microsoft.com/office/drawing/2014/main" id="{D0BABC11-E2E9-4EE2-B559-454F40816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701591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4DB4BF8E-D5AB-A6B7-EEAF-594AD82C66B0}"/>
              </a:ext>
            </a:extLst>
          </p:cNvPr>
          <p:cNvSpPr/>
          <p:nvPr/>
        </p:nvSpPr>
        <p:spPr>
          <a:xfrm>
            <a:off x="2322809" y="3739996"/>
            <a:ext cx="1025055" cy="913817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59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F139B2A-D172-A01D-69CC-5425ACA3C5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" t="23484" r="18027" b="11852"/>
          <a:stretch/>
        </p:blipFill>
        <p:spPr bwMode="auto">
          <a:xfrm>
            <a:off x="246547" y="843558"/>
            <a:ext cx="8552754" cy="39382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05BFDF-EEAB-4740-C500-83316EF3FD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217672"/>
            <a:ext cx="2987824" cy="648072"/>
          </a:xfrm>
        </p:spPr>
        <p:txBody>
          <a:bodyPr/>
          <a:lstStyle/>
          <a:p>
            <a:r>
              <a:rPr lang="id-ID" b="1" dirty="0">
                <a:solidFill>
                  <a:schemeClr val="tx1"/>
                </a:solidFill>
                <a:latin typeface="Rockwell Condensed" panose="02060603050405020104" pitchFamily="18" charset="0"/>
              </a:rPr>
              <a:t>Alur Penelitian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DB7123-A44D-C1C8-5165-7B4298F576F3}"/>
              </a:ext>
            </a:extLst>
          </p:cNvPr>
          <p:cNvSpPr/>
          <p:nvPr/>
        </p:nvSpPr>
        <p:spPr>
          <a:xfrm>
            <a:off x="179512" y="865744"/>
            <a:ext cx="576064" cy="409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792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F86DB356-F512-A4F0-FDDD-F689DAC9FC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790" y="1635646"/>
            <a:ext cx="1080120" cy="1080120"/>
          </a:xfrm>
          <a:prstGeom prst="rect">
            <a:avLst/>
          </a:prstGeom>
        </p:spPr>
      </p:pic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70D622B-EA65-4AD1-2070-48E2AB09969D}"/>
              </a:ext>
            </a:extLst>
          </p:cNvPr>
          <p:cNvSpPr/>
          <p:nvPr/>
        </p:nvSpPr>
        <p:spPr>
          <a:xfrm>
            <a:off x="0" y="0"/>
            <a:ext cx="2483768" cy="411510"/>
          </a:xfrm>
          <a:prstGeom prst="homePlate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/>
              <a:t>Hasil &amp; Pembahasan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CC18F2-04CB-90F0-81B6-D02063492453}"/>
              </a:ext>
            </a:extLst>
          </p:cNvPr>
          <p:cNvSpPr txBox="1"/>
          <p:nvPr/>
        </p:nvSpPr>
        <p:spPr>
          <a:xfrm>
            <a:off x="4572000" y="118824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latin typeface="Amasis MT Pro" panose="020B0604020202020204" pitchFamily="18" charset="0"/>
              </a:rPr>
              <a:t>Pengumpulan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7D1247-6C7E-D675-764B-4A44040D0089}"/>
              </a:ext>
            </a:extLst>
          </p:cNvPr>
          <p:cNvSpPr/>
          <p:nvPr/>
        </p:nvSpPr>
        <p:spPr>
          <a:xfrm>
            <a:off x="1259632" y="627534"/>
            <a:ext cx="1224136" cy="432048"/>
          </a:xfrm>
          <a:prstGeom prst="rect">
            <a:avLst/>
          </a:prstGeom>
          <a:solidFill>
            <a:schemeClr val="accent2"/>
          </a:solidFill>
          <a:ln>
            <a:solidFill>
              <a:srgbClr val="F2A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Crawl Data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838F89-2604-C616-62D5-17AE9924D2E4}"/>
              </a:ext>
            </a:extLst>
          </p:cNvPr>
          <p:cNvSpPr/>
          <p:nvPr/>
        </p:nvSpPr>
        <p:spPr>
          <a:xfrm>
            <a:off x="1259632" y="1203598"/>
            <a:ext cx="1224136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Pelabelan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419F96-73F4-E3E9-1A59-00389AFB2F95}"/>
              </a:ext>
            </a:extLst>
          </p:cNvPr>
          <p:cNvSpPr/>
          <p:nvPr/>
        </p:nvSpPr>
        <p:spPr>
          <a:xfrm>
            <a:off x="1259632" y="1779662"/>
            <a:ext cx="1224136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Prepocessing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571238-11DD-C79C-4E4A-34FD741EC2EF}"/>
              </a:ext>
            </a:extLst>
          </p:cNvPr>
          <p:cNvSpPr/>
          <p:nvPr/>
        </p:nvSpPr>
        <p:spPr>
          <a:xfrm>
            <a:off x="1259632" y="4613793"/>
            <a:ext cx="1224136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Evaluasi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AD539C-C47C-4FDF-1A6D-EAC3C59F716C}"/>
              </a:ext>
            </a:extLst>
          </p:cNvPr>
          <p:cNvSpPr/>
          <p:nvPr/>
        </p:nvSpPr>
        <p:spPr>
          <a:xfrm>
            <a:off x="117369" y="2499743"/>
            <a:ext cx="1224136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Data Latih 80%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1F06CC-CE75-F8DD-E9BC-8CA11BCCA7EE}"/>
              </a:ext>
            </a:extLst>
          </p:cNvPr>
          <p:cNvSpPr/>
          <p:nvPr/>
        </p:nvSpPr>
        <p:spPr>
          <a:xfrm>
            <a:off x="2123728" y="2499741"/>
            <a:ext cx="1224136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Data Uji 20%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451159-E328-E67C-6A09-02A6C4745870}"/>
              </a:ext>
            </a:extLst>
          </p:cNvPr>
          <p:cNvSpPr/>
          <p:nvPr/>
        </p:nvSpPr>
        <p:spPr>
          <a:xfrm>
            <a:off x="1241884" y="3317278"/>
            <a:ext cx="1224136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Ekstrasi fitur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58CD71-AE12-738D-28DA-503EAB7FA793}"/>
              </a:ext>
            </a:extLst>
          </p:cNvPr>
          <p:cNvSpPr/>
          <p:nvPr/>
        </p:nvSpPr>
        <p:spPr>
          <a:xfrm>
            <a:off x="1241884" y="3975906"/>
            <a:ext cx="1224136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Klasifikasi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7ED1D0-6D77-A90A-C0B1-D4D37D9B149B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1871700" y="1059582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1F6D20-629E-899C-4B73-2AB587BDE65D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1871700" y="1635646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A81A271-05F0-18E9-7E23-0C0F27786689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rot="16200000" flipH="1">
            <a:off x="1098951" y="2562276"/>
            <a:ext cx="385487" cy="1124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BCECC8F-4E72-097E-A294-916E02B15CEB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2102130" y="2683611"/>
            <a:ext cx="385489" cy="881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CCB5C6E-B2B6-09A0-96EF-9CE6DB1BC17A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1853952" y="3749326"/>
            <a:ext cx="0" cy="22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6772C13-DA22-88E1-6179-57DCCAEE2C32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 rot="5400000">
            <a:off x="1156553" y="1784595"/>
            <a:ext cx="288033" cy="11422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A3B667E-A706-06FF-88D9-5477E28E896B}"/>
              </a:ext>
            </a:extLst>
          </p:cNvPr>
          <p:cNvCxnSpPr>
            <a:stCxn id="30" idx="2"/>
            <a:endCxn id="33" idx="0"/>
          </p:cNvCxnSpPr>
          <p:nvPr/>
        </p:nvCxnSpPr>
        <p:spPr>
          <a:xfrm rot="16200000" flipH="1">
            <a:off x="2159733" y="1923677"/>
            <a:ext cx="288031" cy="864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2D5586E7-89FB-8A50-58C3-CF9CE51E65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139" y="1011734"/>
            <a:ext cx="673139" cy="81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6670AD-F2DB-29C9-E486-D22ABDC1F197}"/>
              </a:ext>
            </a:extLst>
          </p:cNvPr>
          <p:cNvSpPr txBox="1"/>
          <p:nvPr/>
        </p:nvSpPr>
        <p:spPr>
          <a:xfrm>
            <a:off x="4722886" y="1131590"/>
            <a:ext cx="254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i="1" dirty="0"/>
              <a:t>Library Snscraper    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77DC35A-F869-9E1B-C12E-F778F4772EA1}"/>
              </a:ext>
            </a:extLst>
          </p:cNvPr>
          <p:cNvSpPr txBox="1">
            <a:spLocks/>
          </p:cNvSpPr>
          <p:nvPr/>
        </p:nvSpPr>
        <p:spPr>
          <a:xfrm>
            <a:off x="4734317" y="2067694"/>
            <a:ext cx="2382182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1800" dirty="0">
                <a:solidFill>
                  <a:schemeClr val="tx1"/>
                </a:solidFill>
              </a:rPr>
              <a:t>Harga BBM</a:t>
            </a: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B960FA72-9663-BA00-B8B6-97F50169DD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31" y="3647716"/>
            <a:ext cx="525719" cy="630862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4326FB4-A2D7-0AC6-2FD7-384BFF71D972}"/>
              </a:ext>
            </a:extLst>
          </p:cNvPr>
          <p:cNvSpPr txBox="1">
            <a:spLocks/>
          </p:cNvSpPr>
          <p:nvPr/>
        </p:nvSpPr>
        <p:spPr>
          <a:xfrm>
            <a:off x="5761519" y="3698678"/>
            <a:ext cx="2727934" cy="5544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1800" b="1" dirty="0">
                <a:solidFill>
                  <a:schemeClr val="tx1"/>
                </a:solidFill>
              </a:rPr>
              <a:t>1500 Data </a:t>
            </a:r>
            <a:r>
              <a:rPr lang="id-ID" sz="1800" b="1" i="1" dirty="0">
                <a:solidFill>
                  <a:schemeClr val="tx1"/>
                </a:solidFill>
              </a:rPr>
              <a:t>Tweet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95D1FEF6-3D9E-EDBF-A716-310DB39337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626503"/>
            <a:ext cx="737335" cy="737335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858AB6F-3678-E9C6-2CF0-FABF646B64A1}"/>
              </a:ext>
            </a:extLst>
          </p:cNvPr>
          <p:cNvSpPr txBox="1">
            <a:spLocks/>
          </p:cNvSpPr>
          <p:nvPr/>
        </p:nvSpPr>
        <p:spPr>
          <a:xfrm>
            <a:off x="4729625" y="2859782"/>
            <a:ext cx="284848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1800" dirty="0">
                <a:solidFill>
                  <a:schemeClr val="tx1"/>
                </a:solidFill>
              </a:rPr>
              <a:t>3 – </a:t>
            </a:r>
            <a:r>
              <a:rPr lang="id-ID" sz="1800">
                <a:solidFill>
                  <a:schemeClr val="tx1"/>
                </a:solidFill>
              </a:rPr>
              <a:t>10 September </a:t>
            </a:r>
            <a:r>
              <a:rPr lang="id-ID" sz="1800" dirty="0">
                <a:solidFill>
                  <a:schemeClr val="tx1"/>
                </a:solidFill>
              </a:rPr>
              <a:t>2022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9CD7C61-454C-17D4-DBAE-A359500C3E21}"/>
              </a:ext>
            </a:extLst>
          </p:cNvPr>
          <p:cNvSpPr/>
          <p:nvPr/>
        </p:nvSpPr>
        <p:spPr>
          <a:xfrm>
            <a:off x="4589255" y="3448961"/>
            <a:ext cx="3888416" cy="10538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478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70D622B-EA65-4AD1-2070-48E2AB09969D}"/>
              </a:ext>
            </a:extLst>
          </p:cNvPr>
          <p:cNvSpPr/>
          <p:nvPr/>
        </p:nvSpPr>
        <p:spPr>
          <a:xfrm>
            <a:off x="0" y="0"/>
            <a:ext cx="2483768" cy="411510"/>
          </a:xfrm>
          <a:prstGeom prst="homePlate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/>
              <a:t>Hasil &amp; Pembahasan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CC18F2-04CB-90F0-81B6-D02063492453}"/>
              </a:ext>
            </a:extLst>
          </p:cNvPr>
          <p:cNvSpPr txBox="1"/>
          <p:nvPr/>
        </p:nvSpPr>
        <p:spPr>
          <a:xfrm>
            <a:off x="4571999" y="14817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latin typeface="Amasis MT Pro" panose="020B0604020202020204" pitchFamily="18" charset="0"/>
              </a:rPr>
              <a:t>Pelabelan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C328C6-7FE4-CBF9-CA36-7BD98A949BA3}"/>
              </a:ext>
            </a:extLst>
          </p:cNvPr>
          <p:cNvSpPr/>
          <p:nvPr/>
        </p:nvSpPr>
        <p:spPr>
          <a:xfrm>
            <a:off x="1259632" y="627534"/>
            <a:ext cx="1224136" cy="432048"/>
          </a:xfrm>
          <a:prstGeom prst="rect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Crawl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8FE648-F262-6A17-0AFE-47859686C2A2}"/>
              </a:ext>
            </a:extLst>
          </p:cNvPr>
          <p:cNvSpPr/>
          <p:nvPr/>
        </p:nvSpPr>
        <p:spPr>
          <a:xfrm>
            <a:off x="1259632" y="1203598"/>
            <a:ext cx="1224136" cy="432048"/>
          </a:xfrm>
          <a:prstGeom prst="rect">
            <a:avLst/>
          </a:prstGeom>
          <a:solidFill>
            <a:srgbClr val="F2A40D"/>
          </a:solidFill>
          <a:ln>
            <a:solidFill>
              <a:srgbClr val="F2A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Pelabelan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62C31-C8B0-56CF-D220-754909D2FCE7}"/>
              </a:ext>
            </a:extLst>
          </p:cNvPr>
          <p:cNvSpPr/>
          <p:nvPr/>
        </p:nvSpPr>
        <p:spPr>
          <a:xfrm>
            <a:off x="1259632" y="1779662"/>
            <a:ext cx="1224136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Prepocessing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AEE756-DE9C-3A95-CBE8-4CD004736536}"/>
              </a:ext>
            </a:extLst>
          </p:cNvPr>
          <p:cNvSpPr/>
          <p:nvPr/>
        </p:nvSpPr>
        <p:spPr>
          <a:xfrm>
            <a:off x="1259632" y="4613793"/>
            <a:ext cx="1224136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Evaluasi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B46173-EE4B-4F96-92B8-5842D57446D7}"/>
              </a:ext>
            </a:extLst>
          </p:cNvPr>
          <p:cNvSpPr/>
          <p:nvPr/>
        </p:nvSpPr>
        <p:spPr>
          <a:xfrm>
            <a:off x="117369" y="2499743"/>
            <a:ext cx="1224136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Data Latih 80%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71A562-213E-33BE-AD73-C2B58D166B07}"/>
              </a:ext>
            </a:extLst>
          </p:cNvPr>
          <p:cNvSpPr/>
          <p:nvPr/>
        </p:nvSpPr>
        <p:spPr>
          <a:xfrm>
            <a:off x="2123728" y="2499741"/>
            <a:ext cx="1224136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Data Uji 20%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EC82C5-217B-0DD1-CB5B-4FCB07EF664A}"/>
              </a:ext>
            </a:extLst>
          </p:cNvPr>
          <p:cNvSpPr/>
          <p:nvPr/>
        </p:nvSpPr>
        <p:spPr>
          <a:xfrm>
            <a:off x="1241884" y="3317278"/>
            <a:ext cx="1224136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Ekstrasi fitur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21AE68-F44D-FD8F-56CA-5A88B5EE7D75}"/>
              </a:ext>
            </a:extLst>
          </p:cNvPr>
          <p:cNvSpPr/>
          <p:nvPr/>
        </p:nvSpPr>
        <p:spPr>
          <a:xfrm>
            <a:off x="1241884" y="3975906"/>
            <a:ext cx="1224136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Klasifikasi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FDCF7-33FF-A3E3-3C41-7814B88FC5CB}"/>
              </a:ext>
            </a:extLst>
          </p:cNvPr>
          <p:cNvCxnSpPr>
            <a:stCxn id="3" idx="2"/>
            <a:endCxn id="20" idx="0"/>
          </p:cNvCxnSpPr>
          <p:nvPr/>
        </p:nvCxnSpPr>
        <p:spPr>
          <a:xfrm>
            <a:off x="1871700" y="1059582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D770CD-B6BE-64B6-D6E6-94B5A48B829E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1871700" y="1635646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C7AA083-8C51-1D0A-2C05-262C77F3126D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rot="16200000" flipH="1">
            <a:off x="1098951" y="2562276"/>
            <a:ext cx="385487" cy="1124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DF0F57F-7145-B7EA-4330-62D5425993F2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2102130" y="2683611"/>
            <a:ext cx="385489" cy="881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DFAF1AF-A561-5E7C-F307-73A870C90E3D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1853952" y="3749326"/>
            <a:ext cx="0" cy="22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62B9529-6013-A635-42E0-9045D6F557D5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 rot="5400000">
            <a:off x="1156553" y="1784595"/>
            <a:ext cx="288033" cy="11422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0E43171-285D-AFDA-6CF0-FCE16827E5EC}"/>
              </a:ext>
            </a:extLst>
          </p:cNvPr>
          <p:cNvCxnSpPr>
            <a:stCxn id="21" idx="2"/>
            <a:endCxn id="26" idx="0"/>
          </p:cNvCxnSpPr>
          <p:nvPr/>
        </p:nvCxnSpPr>
        <p:spPr>
          <a:xfrm rot="16200000" flipH="1">
            <a:off x="2159733" y="1923677"/>
            <a:ext cx="288031" cy="864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ADA23D7C-46E0-6B9B-80B1-5A9FC3E529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10" r="66602" b="34387"/>
          <a:stretch/>
        </p:blipFill>
        <p:spPr>
          <a:xfrm>
            <a:off x="3923928" y="2309167"/>
            <a:ext cx="1017977" cy="1008110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59C3F765-DD6D-ED68-E6EF-E01E28DC88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6" t="22741" r="34821" b="34856"/>
          <a:stretch/>
        </p:blipFill>
        <p:spPr>
          <a:xfrm>
            <a:off x="3964864" y="3471851"/>
            <a:ext cx="936104" cy="1008110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A6BA42E1-3AE1-12A5-F8EA-64C98F6834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02" t="23374" b="34223"/>
          <a:stretch/>
        </p:blipFill>
        <p:spPr>
          <a:xfrm>
            <a:off x="3995936" y="1081311"/>
            <a:ext cx="1017977" cy="100811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565BDE-60BF-5EE7-A69A-85735796A401}"/>
              </a:ext>
            </a:extLst>
          </p:cNvPr>
          <p:cNvSpPr/>
          <p:nvPr/>
        </p:nvSpPr>
        <p:spPr>
          <a:xfrm>
            <a:off x="5148063" y="1203598"/>
            <a:ext cx="3538257" cy="7920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altLang="ko-KR" dirty="0">
                <a:solidFill>
                  <a:schemeClr val="tx1"/>
                </a:solidFill>
                <a:cs typeface="Arial" pitchFamily="34" charset="0"/>
              </a:rPr>
              <a:t>Pernyataan </a:t>
            </a:r>
            <a:r>
              <a:rPr lang="id-ID" altLang="ko-KR" b="1" dirty="0">
                <a:solidFill>
                  <a:schemeClr val="tx1"/>
                </a:solidFill>
                <a:cs typeface="Arial" pitchFamily="34" charset="0"/>
              </a:rPr>
              <a:t>setuju</a:t>
            </a:r>
            <a:r>
              <a:rPr lang="id-ID" altLang="ko-KR" dirty="0">
                <a:solidFill>
                  <a:schemeClr val="tx1"/>
                </a:solidFill>
                <a:cs typeface="Arial" pitchFamily="34" charset="0"/>
              </a:rPr>
              <a:t>, baik dan menyatakan dukungan.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C77C45-5210-CB77-1C74-6F514B62142B}"/>
              </a:ext>
            </a:extLst>
          </p:cNvPr>
          <p:cNvSpPr/>
          <p:nvPr/>
        </p:nvSpPr>
        <p:spPr>
          <a:xfrm>
            <a:off x="5148063" y="2427734"/>
            <a:ext cx="3538257" cy="7920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altLang="ko-KR" dirty="0">
                <a:solidFill>
                  <a:schemeClr val="tx1"/>
                </a:solidFill>
                <a:cs typeface="Arial" pitchFamily="34" charset="0"/>
              </a:rPr>
              <a:t>Mengandung </a:t>
            </a:r>
            <a:r>
              <a:rPr lang="id-ID" altLang="ko-KR" b="1" dirty="0">
                <a:solidFill>
                  <a:schemeClr val="tx1"/>
                </a:solidFill>
                <a:cs typeface="Arial" pitchFamily="34" charset="0"/>
              </a:rPr>
              <a:t>penolakan</a:t>
            </a:r>
            <a:r>
              <a:rPr lang="id-ID" altLang="ko-KR" dirty="0">
                <a:solidFill>
                  <a:schemeClr val="tx1"/>
                </a:solidFill>
                <a:cs typeface="Arial" pitchFamily="34" charset="0"/>
              </a:rPr>
              <a:t>, dan menyatakan kontra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0FEA91-F915-71CA-E232-EC3D002081F0}"/>
              </a:ext>
            </a:extLst>
          </p:cNvPr>
          <p:cNvSpPr/>
          <p:nvPr/>
        </p:nvSpPr>
        <p:spPr>
          <a:xfrm>
            <a:off x="5149519" y="3615866"/>
            <a:ext cx="3538257" cy="7920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altLang="ko-KR" dirty="0">
                <a:solidFill>
                  <a:schemeClr val="tx1"/>
                </a:solidFill>
                <a:cs typeface="Arial" pitchFamily="34" charset="0"/>
              </a:rPr>
              <a:t>Memiliki kata yang bermakna </a:t>
            </a:r>
            <a:r>
              <a:rPr lang="id-ID" altLang="ko-KR" b="1" dirty="0">
                <a:solidFill>
                  <a:schemeClr val="tx1"/>
                </a:solidFill>
                <a:cs typeface="Arial" pitchFamily="34" charset="0"/>
              </a:rPr>
              <a:t>informasi </a:t>
            </a:r>
            <a:r>
              <a:rPr lang="id-ID" altLang="ko-KR" dirty="0">
                <a:solidFill>
                  <a:schemeClr val="tx1"/>
                </a:solidFill>
                <a:cs typeface="Arial" pitchFamily="34" charset="0"/>
              </a:rPr>
              <a:t>dan menyatakan netral.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859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70D622B-EA65-4AD1-2070-48E2AB09969D}"/>
              </a:ext>
            </a:extLst>
          </p:cNvPr>
          <p:cNvSpPr/>
          <p:nvPr/>
        </p:nvSpPr>
        <p:spPr>
          <a:xfrm>
            <a:off x="0" y="0"/>
            <a:ext cx="2483768" cy="411510"/>
          </a:xfrm>
          <a:prstGeom prst="homePlate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/>
              <a:t>Hasil &amp; Pembahasan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CC18F2-04CB-90F0-81B6-D02063492453}"/>
              </a:ext>
            </a:extLst>
          </p:cNvPr>
          <p:cNvSpPr txBox="1"/>
          <p:nvPr/>
        </p:nvSpPr>
        <p:spPr>
          <a:xfrm>
            <a:off x="4368399" y="14990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i="1" dirty="0">
                <a:latin typeface="Amasis MT Pro" panose="020B0604020202020204" pitchFamily="18" charset="0"/>
              </a:rPr>
              <a:t>Prepocessing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C328C6-7FE4-CBF9-CA36-7BD98A949BA3}"/>
              </a:ext>
            </a:extLst>
          </p:cNvPr>
          <p:cNvSpPr/>
          <p:nvPr/>
        </p:nvSpPr>
        <p:spPr>
          <a:xfrm>
            <a:off x="1259632" y="627534"/>
            <a:ext cx="1224136" cy="432048"/>
          </a:xfrm>
          <a:prstGeom prst="rect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Crawl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8FE648-F262-6A17-0AFE-47859686C2A2}"/>
              </a:ext>
            </a:extLst>
          </p:cNvPr>
          <p:cNvSpPr/>
          <p:nvPr/>
        </p:nvSpPr>
        <p:spPr>
          <a:xfrm>
            <a:off x="1259632" y="1203598"/>
            <a:ext cx="1224136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Pelabelan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62C31-C8B0-56CF-D220-754909D2FCE7}"/>
              </a:ext>
            </a:extLst>
          </p:cNvPr>
          <p:cNvSpPr/>
          <p:nvPr/>
        </p:nvSpPr>
        <p:spPr>
          <a:xfrm>
            <a:off x="1259632" y="1779662"/>
            <a:ext cx="1224136" cy="432048"/>
          </a:xfrm>
          <a:prstGeom prst="rect">
            <a:avLst/>
          </a:prstGeom>
          <a:solidFill>
            <a:srgbClr val="F2A40D"/>
          </a:solidFill>
          <a:ln>
            <a:solidFill>
              <a:srgbClr val="F2A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Prepocessing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AEE756-DE9C-3A95-CBE8-4CD004736536}"/>
              </a:ext>
            </a:extLst>
          </p:cNvPr>
          <p:cNvSpPr/>
          <p:nvPr/>
        </p:nvSpPr>
        <p:spPr>
          <a:xfrm>
            <a:off x="1259632" y="4613793"/>
            <a:ext cx="1224136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Evaluasi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B46173-EE4B-4F96-92B8-5842D57446D7}"/>
              </a:ext>
            </a:extLst>
          </p:cNvPr>
          <p:cNvSpPr/>
          <p:nvPr/>
        </p:nvSpPr>
        <p:spPr>
          <a:xfrm>
            <a:off x="117369" y="2499743"/>
            <a:ext cx="1224136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Data Latih 80%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71A562-213E-33BE-AD73-C2B58D166B07}"/>
              </a:ext>
            </a:extLst>
          </p:cNvPr>
          <p:cNvSpPr/>
          <p:nvPr/>
        </p:nvSpPr>
        <p:spPr>
          <a:xfrm>
            <a:off x="2123728" y="2499741"/>
            <a:ext cx="1224136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Data Uji 20%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EC82C5-217B-0DD1-CB5B-4FCB07EF664A}"/>
              </a:ext>
            </a:extLst>
          </p:cNvPr>
          <p:cNvSpPr/>
          <p:nvPr/>
        </p:nvSpPr>
        <p:spPr>
          <a:xfrm>
            <a:off x="1241884" y="3317278"/>
            <a:ext cx="1224136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Ekstrasi fitur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21AE68-F44D-FD8F-56CA-5A88B5EE7D75}"/>
              </a:ext>
            </a:extLst>
          </p:cNvPr>
          <p:cNvSpPr/>
          <p:nvPr/>
        </p:nvSpPr>
        <p:spPr>
          <a:xfrm>
            <a:off x="1241884" y="3975906"/>
            <a:ext cx="1224136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Klasifikasi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FDCF7-33FF-A3E3-3C41-7814B88FC5CB}"/>
              </a:ext>
            </a:extLst>
          </p:cNvPr>
          <p:cNvCxnSpPr>
            <a:stCxn id="3" idx="2"/>
            <a:endCxn id="20" idx="0"/>
          </p:cNvCxnSpPr>
          <p:nvPr/>
        </p:nvCxnSpPr>
        <p:spPr>
          <a:xfrm>
            <a:off x="1871700" y="1059582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D770CD-B6BE-64B6-D6E6-94B5A48B829E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1871700" y="1635646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C7AA083-8C51-1D0A-2C05-262C77F3126D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rot="16200000" flipH="1">
            <a:off x="1098951" y="2562276"/>
            <a:ext cx="385487" cy="1124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DF0F57F-7145-B7EA-4330-62D5425993F2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2102130" y="2683611"/>
            <a:ext cx="385489" cy="881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DFAF1AF-A561-5E7C-F307-73A870C90E3D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1853952" y="3749326"/>
            <a:ext cx="0" cy="22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62B9529-6013-A635-42E0-9045D6F557D5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 rot="5400000">
            <a:off x="1156553" y="1784595"/>
            <a:ext cx="288033" cy="11422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0E43171-285D-AFDA-6CF0-FCE16827E5EC}"/>
              </a:ext>
            </a:extLst>
          </p:cNvPr>
          <p:cNvCxnSpPr>
            <a:stCxn id="21" idx="2"/>
            <a:endCxn id="26" idx="0"/>
          </p:cNvCxnSpPr>
          <p:nvPr/>
        </p:nvCxnSpPr>
        <p:spPr>
          <a:xfrm rot="16200000" flipH="1">
            <a:off x="2159733" y="1923677"/>
            <a:ext cx="288031" cy="864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6F9E60-8E07-2FF2-6602-7F2CEB748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52303"/>
              </p:ext>
            </p:extLst>
          </p:nvPr>
        </p:nvGraphicFramePr>
        <p:xfrm>
          <a:off x="3347864" y="3659686"/>
          <a:ext cx="5475349" cy="9541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2360">
                  <a:extLst>
                    <a:ext uri="{9D8B030D-6E8A-4147-A177-3AD203B41FA5}">
                      <a16:colId xmlns:a16="http://schemas.microsoft.com/office/drawing/2014/main" val="1058893574"/>
                    </a:ext>
                  </a:extLst>
                </a:gridCol>
                <a:gridCol w="1092783">
                  <a:extLst>
                    <a:ext uri="{9D8B030D-6E8A-4147-A177-3AD203B41FA5}">
                      <a16:colId xmlns:a16="http://schemas.microsoft.com/office/drawing/2014/main" val="1597392966"/>
                    </a:ext>
                  </a:extLst>
                </a:gridCol>
                <a:gridCol w="1093402">
                  <a:extLst>
                    <a:ext uri="{9D8B030D-6E8A-4147-A177-3AD203B41FA5}">
                      <a16:colId xmlns:a16="http://schemas.microsoft.com/office/drawing/2014/main" val="736693239"/>
                    </a:ext>
                  </a:extLst>
                </a:gridCol>
                <a:gridCol w="1093402">
                  <a:extLst>
                    <a:ext uri="{9D8B030D-6E8A-4147-A177-3AD203B41FA5}">
                      <a16:colId xmlns:a16="http://schemas.microsoft.com/office/drawing/2014/main" val="1993781789"/>
                    </a:ext>
                  </a:extLst>
                </a:gridCol>
                <a:gridCol w="1093402">
                  <a:extLst>
                    <a:ext uri="{9D8B030D-6E8A-4147-A177-3AD203B41FA5}">
                      <a16:colId xmlns:a16="http://schemas.microsoft.com/office/drawing/2014/main" val="2676690302"/>
                    </a:ext>
                  </a:extLst>
                </a:gridCol>
              </a:tblGrid>
              <a:tr h="4770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Sentimen</a:t>
                      </a:r>
                      <a:endParaRPr lang="id-ID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</a:rPr>
                        <a:t>Positif</a:t>
                      </a:r>
                      <a:endParaRPr lang="id-ID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</a:rPr>
                        <a:t>Negatif</a:t>
                      </a:r>
                      <a:endParaRPr lang="id-ID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</a:rPr>
                        <a:t>Netral</a:t>
                      </a:r>
                      <a:endParaRPr lang="id-ID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Total</a:t>
                      </a:r>
                      <a:endParaRPr lang="id-ID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3148425"/>
                  </a:ext>
                </a:extLst>
              </a:tr>
              <a:tr h="4770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Jumlah</a:t>
                      </a:r>
                      <a:endParaRPr lang="id-ID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550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i="1" dirty="0">
                          <a:effectLst/>
                        </a:rPr>
                        <a:t>Tweet</a:t>
                      </a:r>
                      <a:endParaRPr lang="id-ID" sz="16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798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i="1" dirty="0">
                          <a:effectLst/>
                        </a:rPr>
                        <a:t>Tweet</a:t>
                      </a:r>
                      <a:endParaRPr lang="id-ID" sz="16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135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i="1" dirty="0">
                          <a:effectLst/>
                        </a:rPr>
                        <a:t>Tweet</a:t>
                      </a:r>
                      <a:endParaRPr lang="id-ID" sz="16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1483</a:t>
                      </a:r>
                      <a:endParaRPr lang="id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49191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FB6D9B-4C10-ECCE-4EF8-717080F301E8}"/>
              </a:ext>
            </a:extLst>
          </p:cNvPr>
          <p:cNvSpPr txBox="1"/>
          <p:nvPr/>
        </p:nvSpPr>
        <p:spPr>
          <a:xfrm>
            <a:off x="3660350" y="869542"/>
            <a:ext cx="335992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dirty="0"/>
              <a:t>7 tahapan </a:t>
            </a:r>
            <a:r>
              <a:rPr lang="id-ID" i="1" dirty="0"/>
              <a:t>Prepocessing</a:t>
            </a:r>
            <a:r>
              <a:rPr lang="id-ID" dirty="0"/>
              <a:t> yaitu :</a:t>
            </a:r>
          </a:p>
          <a:p>
            <a:pPr algn="l"/>
            <a:endParaRPr lang="id-ID" dirty="0"/>
          </a:p>
          <a:p>
            <a:pPr marL="342900" indent="-342900" algn="l">
              <a:buFont typeface="+mj-lt"/>
              <a:buAutoNum type="arabicPeriod"/>
            </a:pPr>
            <a:r>
              <a:rPr lang="id-ID" sz="1800" i="1" dirty="0"/>
              <a:t>Case Folding</a:t>
            </a:r>
          </a:p>
          <a:p>
            <a:pPr marL="342900" indent="-342900" algn="l">
              <a:buFont typeface="+mj-lt"/>
              <a:buAutoNum type="arabicPeriod"/>
            </a:pPr>
            <a:r>
              <a:rPr lang="id-ID" sz="1800" i="1" dirty="0"/>
              <a:t>Cleansing</a:t>
            </a:r>
          </a:p>
          <a:p>
            <a:pPr marL="342900" indent="-342900" algn="l">
              <a:buFont typeface="+mj-lt"/>
              <a:buAutoNum type="arabicPeriod"/>
            </a:pPr>
            <a:r>
              <a:rPr lang="id-ID" sz="1800" i="1" dirty="0"/>
              <a:t>Remove Duplicate</a:t>
            </a:r>
          </a:p>
          <a:p>
            <a:pPr marL="342900" indent="-342900" algn="l">
              <a:buFont typeface="+mj-lt"/>
              <a:buAutoNum type="arabicPeriod"/>
            </a:pPr>
            <a:r>
              <a:rPr lang="id-ID" sz="1800" i="1" dirty="0"/>
              <a:t>Normalization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id-ID" sz="1800" i="1" dirty="0"/>
              <a:t>Stopword Removal</a:t>
            </a:r>
          </a:p>
          <a:p>
            <a:pPr marL="342900" indent="-342900" algn="l">
              <a:buFont typeface="+mj-lt"/>
              <a:buAutoNum type="arabicPeriod"/>
            </a:pPr>
            <a:r>
              <a:rPr lang="id-ID" sz="1800" i="1" dirty="0"/>
              <a:t>Stemming</a:t>
            </a:r>
          </a:p>
          <a:p>
            <a:pPr marL="342900" indent="-342900" algn="l">
              <a:buFont typeface="+mj-lt"/>
              <a:buAutoNum type="arabicPeriod"/>
            </a:pPr>
            <a:r>
              <a:rPr lang="id-ID" sz="1800" i="1" dirty="0"/>
              <a:t>Tokenization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A33DC-5767-014E-B35C-FB6B79E9E2FF}"/>
              </a:ext>
            </a:extLst>
          </p:cNvPr>
          <p:cNvSpPr/>
          <p:nvPr/>
        </p:nvSpPr>
        <p:spPr>
          <a:xfrm>
            <a:off x="6370666" y="2341630"/>
            <a:ext cx="2383986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  <a:p>
            <a:pPr algn="ctr"/>
            <a:r>
              <a:rPr lang="id-ID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1500      1483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E4A18E-16A5-DAE3-D11A-8C9B0CFE78E7}"/>
              </a:ext>
            </a:extLst>
          </p:cNvPr>
          <p:cNvSpPr/>
          <p:nvPr/>
        </p:nvSpPr>
        <p:spPr>
          <a:xfrm>
            <a:off x="6381754" y="2294666"/>
            <a:ext cx="2400718" cy="11241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4AFAA6-30D9-1ECB-42FE-B19D3F5E29CF}"/>
              </a:ext>
            </a:extLst>
          </p:cNvPr>
          <p:cNvSpPr/>
          <p:nvPr/>
        </p:nvSpPr>
        <p:spPr>
          <a:xfrm>
            <a:off x="7366089" y="2931788"/>
            <a:ext cx="432048" cy="274023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highlight>
                <a:srgbClr val="FFFF00"/>
              </a:highlight>
            </a:endParaRP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39472773-0ACD-FE8D-9DFA-2121224C02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00" y="117140"/>
            <a:ext cx="654261" cy="654261"/>
          </a:xfrm>
          <a:prstGeom prst="rect">
            <a:avLst/>
          </a:prstGeom>
        </p:spPr>
      </p:pic>
      <p:pic>
        <p:nvPicPr>
          <p:cNvPr id="18" name="Picture 17" descr="Graphical user interface&#10;&#10;Description automatically generated">
            <a:extLst>
              <a:ext uri="{FF2B5EF4-FFF2-40B4-BE49-F238E27FC236}">
                <a16:creationId xmlns:a16="http://schemas.microsoft.com/office/drawing/2014/main" id="{2C2BDEB2-B19A-752C-A42D-8C4303B844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55" y="117140"/>
            <a:ext cx="1094343" cy="5964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35185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6040B4-89AF-5CF0-B046-F2CD0616E204}"/>
              </a:ext>
            </a:extLst>
          </p:cNvPr>
          <p:cNvSpPr/>
          <p:nvPr/>
        </p:nvSpPr>
        <p:spPr>
          <a:xfrm>
            <a:off x="1259632" y="627534"/>
            <a:ext cx="1224136" cy="432048"/>
          </a:xfrm>
          <a:prstGeom prst="rect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Crawl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3DCA45-EC0D-227F-4AA7-26E3446EB641}"/>
              </a:ext>
            </a:extLst>
          </p:cNvPr>
          <p:cNvSpPr/>
          <p:nvPr/>
        </p:nvSpPr>
        <p:spPr>
          <a:xfrm>
            <a:off x="1259632" y="1203598"/>
            <a:ext cx="1224136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Pelabelan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CE86C8-FB7B-38BB-A3EA-BFE17B1B9E5C}"/>
              </a:ext>
            </a:extLst>
          </p:cNvPr>
          <p:cNvSpPr/>
          <p:nvPr/>
        </p:nvSpPr>
        <p:spPr>
          <a:xfrm>
            <a:off x="1259632" y="1779662"/>
            <a:ext cx="1224136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Prepocessing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87D635-13C0-D89E-A847-B5D1B26C99F3}"/>
              </a:ext>
            </a:extLst>
          </p:cNvPr>
          <p:cNvSpPr/>
          <p:nvPr/>
        </p:nvSpPr>
        <p:spPr>
          <a:xfrm>
            <a:off x="1259632" y="4613793"/>
            <a:ext cx="1224136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Evaluasi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ECDFE8-5F24-511F-47E3-0EE31E8ED618}"/>
              </a:ext>
            </a:extLst>
          </p:cNvPr>
          <p:cNvSpPr/>
          <p:nvPr/>
        </p:nvSpPr>
        <p:spPr>
          <a:xfrm>
            <a:off x="117369" y="2499743"/>
            <a:ext cx="1224136" cy="432048"/>
          </a:xfrm>
          <a:prstGeom prst="rect">
            <a:avLst/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Data Latih 80%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45F105-D139-1586-8FBE-0CF73499B9F3}"/>
              </a:ext>
            </a:extLst>
          </p:cNvPr>
          <p:cNvSpPr/>
          <p:nvPr/>
        </p:nvSpPr>
        <p:spPr>
          <a:xfrm>
            <a:off x="2123728" y="2499741"/>
            <a:ext cx="1224136" cy="432048"/>
          </a:xfrm>
          <a:prstGeom prst="rect">
            <a:avLst/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Data Uji 20%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DB4FF3-1B3A-6611-B0FD-CC63BF39D648}"/>
              </a:ext>
            </a:extLst>
          </p:cNvPr>
          <p:cNvSpPr/>
          <p:nvPr/>
        </p:nvSpPr>
        <p:spPr>
          <a:xfrm>
            <a:off x="1241884" y="3317278"/>
            <a:ext cx="1224136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Ekstrasi fitur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451A3F-87AA-0EBC-C963-2917033F0016}"/>
              </a:ext>
            </a:extLst>
          </p:cNvPr>
          <p:cNvSpPr/>
          <p:nvPr/>
        </p:nvSpPr>
        <p:spPr>
          <a:xfrm>
            <a:off x="1241884" y="3975906"/>
            <a:ext cx="1224136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Klasifikasi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A1845E-69CA-7489-C036-C9AA9217F48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871700" y="1059582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7412D9-2F09-FE58-C0D8-BDD67BC1596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871700" y="1635646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96D6FE5-9B85-EBC1-2650-DB2628094867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6200000" flipH="1">
            <a:off x="1098951" y="2562276"/>
            <a:ext cx="385487" cy="1124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0853EC5-F042-66B7-942D-6200666BDA9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2102130" y="2683611"/>
            <a:ext cx="385489" cy="881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6C5A18-EEFF-F871-B334-9F09477A2E4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853952" y="3749326"/>
            <a:ext cx="0" cy="22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70D622B-EA65-4AD1-2070-48E2AB09969D}"/>
              </a:ext>
            </a:extLst>
          </p:cNvPr>
          <p:cNvSpPr/>
          <p:nvPr/>
        </p:nvSpPr>
        <p:spPr>
          <a:xfrm>
            <a:off x="0" y="0"/>
            <a:ext cx="2483768" cy="411510"/>
          </a:xfrm>
          <a:prstGeom prst="homePlate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/>
              <a:t>Hasil &amp; Pembahasan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CC18F2-04CB-90F0-81B6-D02063492453}"/>
              </a:ext>
            </a:extLst>
          </p:cNvPr>
          <p:cNvSpPr txBox="1"/>
          <p:nvPr/>
        </p:nvSpPr>
        <p:spPr>
          <a:xfrm>
            <a:off x="4571998" y="148176"/>
            <a:ext cx="3888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i="1" dirty="0">
                <a:latin typeface="Amasis MT Pro" panose="020B0604020202020204" pitchFamily="18" charset="0"/>
              </a:rPr>
              <a:t>Split Validation Data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2D01003-BB0C-64CB-B578-015CB06F49D8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1156553" y="1784595"/>
            <a:ext cx="288033" cy="11422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ED0D5C0-F578-A281-D635-0CF969F85E30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2159733" y="1923677"/>
            <a:ext cx="288031" cy="864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2E10471-C0CB-B568-73C0-DB1ABD81B7EC}"/>
              </a:ext>
            </a:extLst>
          </p:cNvPr>
          <p:cNvSpPr txBox="1"/>
          <p:nvPr/>
        </p:nvSpPr>
        <p:spPr>
          <a:xfrm>
            <a:off x="3347864" y="1059582"/>
            <a:ext cx="56864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Sehingga dari data 1483 data didapatkan kemudian dibagi  data latih sebanyak </a:t>
            </a: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80% 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 dan data uji sebanyak 20%    data. Pada tahap ini mengguanakan kelas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train_test_split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pada library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sklearn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untuk membagi data latih dan data uji.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0CAAB4-6ACC-4204-5D0D-D2DC124EDDCA}"/>
              </a:ext>
            </a:extLst>
          </p:cNvPr>
          <p:cNvSpPr/>
          <p:nvPr/>
        </p:nvSpPr>
        <p:spPr>
          <a:xfrm>
            <a:off x="3707904" y="3416787"/>
            <a:ext cx="1512166" cy="527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1483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90B5F6-5C3B-1063-34EB-A9FB8DAE771F}"/>
              </a:ext>
            </a:extLst>
          </p:cNvPr>
          <p:cNvSpPr/>
          <p:nvPr/>
        </p:nvSpPr>
        <p:spPr>
          <a:xfrm>
            <a:off x="6533964" y="2789412"/>
            <a:ext cx="1782451" cy="527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1186 Data Latih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99112C-4389-901B-1312-CA9145628FE7}"/>
              </a:ext>
            </a:extLst>
          </p:cNvPr>
          <p:cNvSpPr/>
          <p:nvPr/>
        </p:nvSpPr>
        <p:spPr>
          <a:xfrm>
            <a:off x="6533965" y="4062561"/>
            <a:ext cx="1782450" cy="527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297 Data Uji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65FF7AC-A2E1-0F3F-3043-E558C7AE75F6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 flipV="1">
            <a:off x="5220070" y="3053345"/>
            <a:ext cx="1313894" cy="6273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4960F18-C38B-8A46-59D2-F22E5F79EA20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>
            <a:off x="5220070" y="3680720"/>
            <a:ext cx="1313895" cy="6457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ADB3861-B944-D94B-EC67-4424DE814A3C}"/>
              </a:ext>
            </a:extLst>
          </p:cNvPr>
          <p:cNvSpPr txBox="1"/>
          <p:nvPr/>
        </p:nvSpPr>
        <p:spPr>
          <a:xfrm>
            <a:off x="5874771" y="27367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80%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9B5247-7BCE-6066-9F20-BE79D48D8F36}"/>
              </a:ext>
            </a:extLst>
          </p:cNvPr>
          <p:cNvSpPr txBox="1"/>
          <p:nvPr/>
        </p:nvSpPr>
        <p:spPr>
          <a:xfrm>
            <a:off x="5878938" y="43138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20%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A2FEA2-F04C-5A66-0469-2EA8D21325A4}"/>
              </a:ext>
            </a:extLst>
          </p:cNvPr>
          <p:cNvSpPr/>
          <p:nvPr/>
        </p:nvSpPr>
        <p:spPr>
          <a:xfrm>
            <a:off x="3347864" y="1053238"/>
            <a:ext cx="5686403" cy="130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55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870D622B-EA65-4AD1-2070-48E2AB09969D}"/>
              </a:ext>
            </a:extLst>
          </p:cNvPr>
          <p:cNvSpPr/>
          <p:nvPr/>
        </p:nvSpPr>
        <p:spPr>
          <a:xfrm>
            <a:off x="0" y="0"/>
            <a:ext cx="2483768" cy="411510"/>
          </a:xfrm>
          <a:prstGeom prst="homePlate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/>
              <a:t>Hasil &amp; Pembahasan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CC18F2-04CB-90F0-81B6-D02063492453}"/>
              </a:ext>
            </a:extLst>
          </p:cNvPr>
          <p:cNvSpPr txBox="1"/>
          <p:nvPr/>
        </p:nvSpPr>
        <p:spPr>
          <a:xfrm>
            <a:off x="4571999" y="14817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latin typeface="Amasis MT Pro" panose="020B0604020202020204" pitchFamily="18" charset="0"/>
              </a:rPr>
              <a:t>Ekstrasi Fitur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C328C6-7FE4-CBF9-CA36-7BD98A949BA3}"/>
              </a:ext>
            </a:extLst>
          </p:cNvPr>
          <p:cNvSpPr/>
          <p:nvPr/>
        </p:nvSpPr>
        <p:spPr>
          <a:xfrm>
            <a:off x="1259632" y="627534"/>
            <a:ext cx="1224136" cy="432048"/>
          </a:xfrm>
          <a:prstGeom prst="rect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Crawl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8FE648-F262-6A17-0AFE-47859686C2A2}"/>
              </a:ext>
            </a:extLst>
          </p:cNvPr>
          <p:cNvSpPr/>
          <p:nvPr/>
        </p:nvSpPr>
        <p:spPr>
          <a:xfrm>
            <a:off x="1259632" y="1203598"/>
            <a:ext cx="1224136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Pelabelan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62C31-C8B0-56CF-D220-754909D2FCE7}"/>
              </a:ext>
            </a:extLst>
          </p:cNvPr>
          <p:cNvSpPr/>
          <p:nvPr/>
        </p:nvSpPr>
        <p:spPr>
          <a:xfrm>
            <a:off x="1259632" y="1779662"/>
            <a:ext cx="1224136" cy="432048"/>
          </a:xfrm>
          <a:prstGeom prst="rect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Prepocessing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AEE756-DE9C-3A95-CBE8-4CD004736536}"/>
              </a:ext>
            </a:extLst>
          </p:cNvPr>
          <p:cNvSpPr/>
          <p:nvPr/>
        </p:nvSpPr>
        <p:spPr>
          <a:xfrm>
            <a:off x="1259632" y="4613793"/>
            <a:ext cx="1224136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Evaluasi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B46173-EE4B-4F96-92B8-5842D57446D7}"/>
              </a:ext>
            </a:extLst>
          </p:cNvPr>
          <p:cNvSpPr/>
          <p:nvPr/>
        </p:nvSpPr>
        <p:spPr>
          <a:xfrm>
            <a:off x="117369" y="2499743"/>
            <a:ext cx="1224136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Data Latih 80%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71A562-213E-33BE-AD73-C2B58D166B07}"/>
              </a:ext>
            </a:extLst>
          </p:cNvPr>
          <p:cNvSpPr/>
          <p:nvPr/>
        </p:nvSpPr>
        <p:spPr>
          <a:xfrm>
            <a:off x="2123728" y="2499741"/>
            <a:ext cx="1224136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Data Uji 20%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EC82C5-217B-0DD1-CB5B-4FCB07EF664A}"/>
              </a:ext>
            </a:extLst>
          </p:cNvPr>
          <p:cNvSpPr/>
          <p:nvPr/>
        </p:nvSpPr>
        <p:spPr>
          <a:xfrm>
            <a:off x="1241884" y="3317278"/>
            <a:ext cx="1224136" cy="432048"/>
          </a:xfrm>
          <a:prstGeom prst="rect">
            <a:avLst/>
          </a:prstGeom>
          <a:solidFill>
            <a:srgbClr val="F2A40D"/>
          </a:solidFill>
          <a:ln>
            <a:solidFill>
              <a:srgbClr val="F2A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Ekstrasi fitur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21AE68-F44D-FD8F-56CA-5A88B5EE7D75}"/>
              </a:ext>
            </a:extLst>
          </p:cNvPr>
          <p:cNvSpPr/>
          <p:nvPr/>
        </p:nvSpPr>
        <p:spPr>
          <a:xfrm>
            <a:off x="1241884" y="3975906"/>
            <a:ext cx="1224136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Klasifikasi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FDCF7-33FF-A3E3-3C41-7814B88FC5CB}"/>
              </a:ext>
            </a:extLst>
          </p:cNvPr>
          <p:cNvCxnSpPr>
            <a:stCxn id="3" idx="2"/>
            <a:endCxn id="20" idx="0"/>
          </p:cNvCxnSpPr>
          <p:nvPr/>
        </p:nvCxnSpPr>
        <p:spPr>
          <a:xfrm>
            <a:off x="1871700" y="1059582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D770CD-B6BE-64B6-D6E6-94B5A48B829E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1871700" y="1635646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C7AA083-8C51-1D0A-2C05-262C77F3126D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rot="16200000" flipH="1">
            <a:off x="1098951" y="2562276"/>
            <a:ext cx="385487" cy="1124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DF0F57F-7145-B7EA-4330-62D5425993F2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2102130" y="2683611"/>
            <a:ext cx="385489" cy="881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DFAF1AF-A561-5E7C-F307-73A870C90E3D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1853952" y="3749326"/>
            <a:ext cx="0" cy="22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62B9529-6013-A635-42E0-9045D6F557D5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 rot="5400000">
            <a:off x="1156553" y="1784595"/>
            <a:ext cx="288033" cy="11422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0E43171-285D-AFDA-6CF0-FCE16827E5EC}"/>
              </a:ext>
            </a:extLst>
          </p:cNvPr>
          <p:cNvCxnSpPr>
            <a:stCxn id="21" idx="2"/>
            <a:endCxn id="26" idx="0"/>
          </p:cNvCxnSpPr>
          <p:nvPr/>
        </p:nvCxnSpPr>
        <p:spPr>
          <a:xfrm rot="16200000" flipH="1">
            <a:off x="2159733" y="1923677"/>
            <a:ext cx="288031" cy="864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136736-FA31-F564-6EA2-78F94F2EA622}"/>
              </a:ext>
            </a:extLst>
          </p:cNvPr>
          <p:cNvSpPr txBox="1"/>
          <p:nvPr/>
        </p:nvSpPr>
        <p:spPr>
          <a:xfrm>
            <a:off x="3635896" y="911526"/>
            <a:ext cx="54811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ahapan pertama yang dilakukan oleh sistem yaitu          mengubah dataset menjadi suatu representasi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vector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dengan meng-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import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labelencoder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tujuannya untuk        </a:t>
            </a:r>
            <a:r>
              <a:rPr lang="id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mengubah suatu teks menjadi angka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Lalu, selanjutnya ketahapan kedua yaitu TFIDF untuk pemprosesan ektrasi fitur dengan tujuan </a:t>
            </a:r>
            <a:r>
              <a:rPr lang="id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membobot suatu nilai kata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id-ID" dirty="0"/>
          </a:p>
        </p:txBody>
      </p:sp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94FC7991-A0BA-EC6F-C2CA-B7F571DAC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371" y="3258886"/>
            <a:ext cx="1944215" cy="12074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722E82-8C79-930D-9775-CAFFDE425CF9}"/>
              </a:ext>
            </a:extLst>
          </p:cNvPr>
          <p:cNvSpPr/>
          <p:nvPr/>
        </p:nvSpPr>
        <p:spPr>
          <a:xfrm>
            <a:off x="3635896" y="911526"/>
            <a:ext cx="5481119" cy="1830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8B0C4E-64B5-F94E-B5E8-B96DA1028C7D}"/>
              </a:ext>
            </a:extLst>
          </p:cNvPr>
          <p:cNvSpPr txBox="1"/>
          <p:nvPr/>
        </p:nvSpPr>
        <p:spPr>
          <a:xfrm>
            <a:off x="6084168" y="3651870"/>
            <a:ext cx="230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Kelas </a:t>
            </a:r>
            <a:r>
              <a:rPr lang="id-ID" i="1" dirty="0"/>
              <a:t>TfidfVectorizer</a:t>
            </a:r>
          </a:p>
        </p:txBody>
      </p:sp>
    </p:spTree>
    <p:extLst>
      <p:ext uri="{BB962C8B-B14F-4D97-AF65-F5344CB8AC3E}">
        <p14:creationId xmlns:p14="http://schemas.microsoft.com/office/powerpoint/2010/main" val="84671682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5763</TotalTime>
  <Words>511</Words>
  <Application>Microsoft Office PowerPoint</Application>
  <PresentationFormat>On-screen Show (16:9)</PresentationFormat>
  <Paragraphs>144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Amasis MT Pro</vt:lpstr>
      <vt:lpstr>Arial</vt:lpstr>
      <vt:lpstr>Calibri</vt:lpstr>
      <vt:lpstr>Rockwell Condensed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Muhammad Zidan</cp:lastModifiedBy>
  <cp:revision>91</cp:revision>
  <dcterms:created xsi:type="dcterms:W3CDTF">2016-12-05T23:26:54Z</dcterms:created>
  <dcterms:modified xsi:type="dcterms:W3CDTF">2023-02-04T06:09:11Z</dcterms:modified>
</cp:coreProperties>
</file>