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4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9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4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2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1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C88F-6CF8-4911-B764-5B0306CAC49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3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02675" y="2705443"/>
            <a:ext cx="8536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ARBRE GENEALOGIQUE</a:t>
            </a:r>
            <a:endParaRPr lang="en-US" sz="6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1074" y="5303520"/>
            <a:ext cx="4607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Présenter par : TAHIENDRAZA Ravilimita Zidane</a:t>
            </a:r>
          </a:p>
          <a:p>
            <a:r>
              <a:rPr lang="fr-FR" dirty="0" smtClean="0"/>
              <a:t>Niveau : L3</a:t>
            </a:r>
          </a:p>
          <a:p>
            <a:r>
              <a:rPr lang="fr-FR" dirty="0" smtClean="0"/>
              <a:t>Parcours : Génie Informatique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347276"/>
            <a:ext cx="1596650" cy="115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2309789" y="517093"/>
            <a:ext cx="6989401" cy="2043227"/>
          </a:xfrm>
          <a:prstGeom prst="rect">
            <a:avLst/>
          </a:prstGeom>
        </p:spPr>
        <p:txBody>
          <a:bodyPr vert="horz" lIns="81226" tIns="40613" rIns="81226" bIns="40613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12262"/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MINISTÈRE DE L‘ENSEIGNEMENT  SUPÉRIEUR  ET DE LA RECHERCHE SCIENTIFIQUE 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UNIVERSITÉ DE MAHAJANGA 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 SUPÉRIEUR DES SCIENCES ET TECHNOLOGIES DE MAHAJANGA 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MENTION STNPA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 Light"/>
              </a:rPr>
              <a:t/>
            </a:r>
            <a:br>
              <a:rPr lang="fr-FR" sz="21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 Light"/>
              </a:rPr>
            </a:br>
            <a:endParaRPr lang="fr-FR" sz="2100" dirty="0">
              <a:solidFill>
                <a:sysClr val="windowText" lastClr="000000"/>
              </a:solidFill>
              <a:latin typeface="Calibri Ligh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54" y="347276"/>
            <a:ext cx="1894114" cy="140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658181" y="3927537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En Python</a:t>
            </a:r>
            <a:endParaRPr lang="en-US" sz="3200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8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2960" y="522514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3200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 :</a:t>
            </a:r>
            <a:endParaRPr lang="en-US" sz="3200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756263" y="1107289"/>
            <a:ext cx="686252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 smtClean="0"/>
              <a:t>Introduction 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000" dirty="0" smtClean="0"/>
              <a:t>A propos </a:t>
            </a:r>
            <a:r>
              <a:rPr lang="fr-FR" sz="2000" dirty="0" smtClean="0"/>
              <a:t>du projet</a:t>
            </a:r>
            <a:endParaRPr lang="fr-FR" sz="2000" dirty="0" smtClean="0"/>
          </a:p>
          <a:p>
            <a:pPr lvl="1"/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 smtClean="0"/>
              <a:t>Développement: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Présentation des </a:t>
            </a:r>
            <a:r>
              <a:rPr lang="fr-FR" sz="2000" dirty="0" smtClean="0"/>
              <a:t>personnages </a:t>
            </a:r>
            <a:r>
              <a:rPr lang="fr-FR" sz="2000" dirty="0" smtClean="0"/>
              <a:t>dans l’arbre généalogique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Choix des outils et </a:t>
            </a:r>
            <a:r>
              <a:rPr lang="fr-FR" sz="2000" dirty="0" smtClean="0"/>
              <a:t>technologies de développement</a:t>
            </a:r>
            <a:endParaRPr lang="fr-FR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Présentation des tables dans la base de données</a:t>
            </a:r>
          </a:p>
          <a:p>
            <a:pPr lvl="1"/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31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9451" y="326571"/>
            <a:ext cx="262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b="1" u="sng" dirty="0" smtClean="0">
                <a:solidFill>
                  <a:schemeClr val="accent6">
                    <a:lumMod val="75000"/>
                  </a:schemeClr>
                </a:solidFill>
              </a:rPr>
              <a:t>Introduction :</a:t>
            </a:r>
            <a:endParaRPr lang="en-US" sz="28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32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751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60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ZIDANE Dane</dc:creator>
  <cp:lastModifiedBy>ZIDANE Dane</cp:lastModifiedBy>
  <cp:revision>9</cp:revision>
  <dcterms:created xsi:type="dcterms:W3CDTF">2025-03-15T07:12:10Z</dcterms:created>
  <dcterms:modified xsi:type="dcterms:W3CDTF">2025-06-02T16:01:40Z</dcterms:modified>
</cp:coreProperties>
</file>