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04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6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9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4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2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19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C88F-6CF8-4911-B764-5B0306CAC496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6DAD3-EFF3-4EB2-AA97-759078D589B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3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02675" y="2705443"/>
            <a:ext cx="85363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6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ARBRE GENEALOGIQUE</a:t>
            </a:r>
            <a:endParaRPr lang="en-US" sz="6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31074" y="5303520"/>
            <a:ext cx="4607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Présenter par : TAHIENDRAZA Ravilimita Zidane</a:t>
            </a:r>
          </a:p>
          <a:p>
            <a:r>
              <a:rPr lang="fr-FR" dirty="0" smtClean="0"/>
              <a:t>Niveau : L3</a:t>
            </a:r>
          </a:p>
          <a:p>
            <a:r>
              <a:rPr lang="fr-FR" dirty="0" smtClean="0"/>
              <a:t>Parcours : Génie Informatique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347276"/>
            <a:ext cx="1596650" cy="1151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2309789" y="517093"/>
            <a:ext cx="6989401" cy="2043227"/>
          </a:xfrm>
          <a:prstGeom prst="rect">
            <a:avLst/>
          </a:prstGeom>
        </p:spPr>
        <p:txBody>
          <a:bodyPr vert="horz" lIns="81226" tIns="40613" rIns="81226" bIns="40613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12262"/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MINISTÈRE DE L‘ENSEIGNEMENT  SUPÉRIEUR  ET DE LA RECHERCHE SCIENTIFIQUE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UNIVERSITÉ DE MAHAJANGA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INSTITUT SUPÉRIEUR DES SCIENCES ET TECHNOLOGIES DE MAHAJANGA 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 STNPA</a:t>
            </a:r>
            <a:br>
              <a:rPr lang="fr-FR" sz="21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1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/>
              </a:rPr>
              <a:t/>
            </a:r>
            <a:br>
              <a:rPr lang="fr-FR" sz="21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/>
              </a:rPr>
            </a:br>
            <a:endParaRPr lang="fr-FR" sz="2100" dirty="0">
              <a:solidFill>
                <a:sysClr val="windowText" lastClr="000000"/>
              </a:solidFill>
              <a:latin typeface="Calibri Light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54" y="347276"/>
            <a:ext cx="1894114" cy="1406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4658181" y="3927537"/>
            <a:ext cx="2292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En Python</a:t>
            </a:r>
            <a:endParaRPr lang="en-US" sz="3200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8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22960" y="522514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3200" u="sng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Plan :</a:t>
            </a:r>
            <a:endParaRPr lang="en-US" sz="3200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756263" y="1107289"/>
            <a:ext cx="662098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 smtClean="0"/>
              <a:t>Introduction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000" dirty="0" smtClean="0"/>
              <a:t>A propos de l’arbre généalogique</a:t>
            </a:r>
          </a:p>
          <a:p>
            <a:pPr lvl="1"/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 smtClean="0"/>
              <a:t>Développement: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Présentation des personnes dans l’arbre généalogique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Choix des outils et technologies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FR" sz="2000" dirty="0" smtClean="0"/>
              <a:t>Présentation des tables dans la base de données</a:t>
            </a:r>
          </a:p>
          <a:p>
            <a:pPr lvl="1"/>
            <a:endParaRPr lang="fr-FR" sz="20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800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17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09451" y="326571"/>
            <a:ext cx="262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b="1" u="sng" dirty="0" smtClean="0">
                <a:solidFill>
                  <a:schemeClr val="accent6">
                    <a:lumMod val="75000"/>
                  </a:schemeClr>
                </a:solidFill>
              </a:rPr>
              <a:t>Introduction :</a:t>
            </a: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32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751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ZIDANE Dane</dc:creator>
  <cp:lastModifiedBy>ZIDANE Dane</cp:lastModifiedBy>
  <cp:revision>8</cp:revision>
  <dcterms:created xsi:type="dcterms:W3CDTF">2025-03-15T07:12:10Z</dcterms:created>
  <dcterms:modified xsi:type="dcterms:W3CDTF">2025-04-23T08:18:00Z</dcterms:modified>
</cp:coreProperties>
</file>