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C88F-6CF8-4911-B764-5B0306CAC49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DAD3-EFF3-4EB2-AA97-759078D589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15737" y="2782389"/>
            <a:ext cx="853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ARBRE GENEALOGIQUE</a:t>
            </a:r>
            <a:endParaRPr lang="en-US" sz="6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074" y="5303520"/>
            <a:ext cx="460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Présenter par : TAHIENDRAZA </a:t>
            </a:r>
            <a:r>
              <a:rPr lang="fr-FR" dirty="0" err="1" smtClean="0"/>
              <a:t>Ravilimita</a:t>
            </a:r>
            <a:r>
              <a:rPr lang="fr-FR" dirty="0" smtClean="0"/>
              <a:t> Zidane</a:t>
            </a:r>
          </a:p>
          <a:p>
            <a:r>
              <a:rPr lang="fr-FR" dirty="0" smtClean="0"/>
              <a:t>Niveau : L3</a:t>
            </a:r>
          </a:p>
          <a:p>
            <a:r>
              <a:rPr lang="fr-FR" dirty="0" smtClean="0"/>
              <a:t>Parcours : Génie Informatique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347276"/>
            <a:ext cx="1596650" cy="11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2309789" y="517093"/>
            <a:ext cx="6989401" cy="2043227"/>
          </a:xfrm>
          <a:prstGeom prst="rect">
            <a:avLst/>
          </a:prstGeom>
        </p:spPr>
        <p:txBody>
          <a:bodyPr vert="horz" lIns="81226" tIns="40613" rIns="81226" bIns="40613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2262"/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MINISTÈRE DE L‘ENSEIGNEMENT  SUPÉRIEUR  ET DE LA RECHERCHE SCIENTIFIQUE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UNIVERSITÉ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 SUPÉRIEUR DES SCIENCES ET TECHNOLOGIES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STNPA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  <a:t/>
            </a:r>
            <a:b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</a:br>
            <a:endParaRPr lang="fr-FR" sz="2100" dirty="0">
              <a:solidFill>
                <a:sysClr val="windowText" lastClr="000000"/>
              </a:solidFill>
              <a:latin typeface="Calibri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54" y="347276"/>
            <a:ext cx="1894114" cy="14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658181" y="3966010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En Python</a:t>
            </a: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75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ZIDANE Dane</dc:creator>
  <cp:lastModifiedBy>ZIDANE Dane</cp:lastModifiedBy>
  <cp:revision>4</cp:revision>
  <dcterms:created xsi:type="dcterms:W3CDTF">2025-03-15T07:12:10Z</dcterms:created>
  <dcterms:modified xsi:type="dcterms:W3CDTF">2025-03-15T07:17:24Z</dcterms:modified>
</cp:coreProperties>
</file>