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e8031f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e8031f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dc4a09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dc4a09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ddf8c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ddf8c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ddf8cf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ddf8cf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V8UTia4t52E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pPAT_PuCm2o" TargetMode="External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Snake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Jason Melnik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6" y="744575"/>
            <a:ext cx="2457900" cy="2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175" y="940650"/>
            <a:ext cx="85206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#include &lt;SPI.h&gt;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#include &lt;Wire.h&gt;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#include &lt;SFE_MicroOLED.h&gt;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#define PIN_RESET 9  // Connect RST to pin 9 (req. for SPI and I2C)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#define PIN_DC    8  // Connect DC to pin 8 (required for SPI)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#define PIN_CS    10 // Connect CS to pin 10 (required for SPI)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//#define DC_JUMPER 0 // (I2C only) Set to either 0 or 1, matching the value of the DC Jumper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//Buttons for snake to move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const int BUTTONRIGHT = 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const int BUTTONLEFT = 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const int BUTTONDOWN = 4;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const int BUTTONUP = 5;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counterX = 24;//head of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counterY = 37;//head of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 Declare a MicroOLED object. The parameters include: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 1 - Reset pin: Any digital pin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 2 - D/C pin: Any digital pin (SPI mode only)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 3 - CS pin: Any digital pin (SPI mode only, 10 recommended)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MicroOLED oled(PIN_RESET, PIN_DC, PIN_CS); // Example SPI Declaration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//MicroOLED oled(PIN_RESET, DC_JUMPER); // Example I2C Declaration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 Here we're creating a variable called "sensorPin" of type "int"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 and initializing it to have the value "0," which is the analog input pin the pot is     //conected to.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sensorPin1 = 0;//life 1 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sensorPin2 = 0;//life 2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sensorPin3 = 0;//life 3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 Variable for storing the pin number that the LED is connected to              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ledPin1 = 12;//where to connect the light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ledPin2 = 6;//^^^^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ledPin3 = 1;//^^^^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//all the counters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startgame = 0;//the counter to start the game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gameover = 0;//the counter to end the game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counterRight = 0;//when button is pressed it counts up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counterLeft = 0;//^^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counterDown = 0;//^^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counterUp = 0;//^^^^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boolean RightGo = false;//if snake is going right or not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boolean LeftGo = false;//if snake is going left or not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boolean DownGo = false;//if snake is going down or not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boolean UpGo = false;//if snake is going up or not depending on the boolean 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snakesize = 12;//size of the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snake[2000];//max snake size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RandomX = 10;//random int for the food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RandomY = 20;//^^^^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lives = 3;//3 lives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void hitting()//if the snake is hitting the wall or its self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if(counterX &gt; 66 || counterY &gt; 46 || counterX &lt; 0 || counterY &lt; 0)//if its hitting walls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lives = 0;//if it hits walls it dies automatically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int counterx = 0;//cords x for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int countery = 1;//cords y for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for(int counter = 0; counter &lt; (snakesize-2)/2; counter++)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if((snake[counterx] == counterX) &amp;&amp; (snake[countery] == counterY))//if snake hits itself minus 1 life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lives--;//minus 1 life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counterx = (counterx + 2);//add 2 to x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countery = (countery + 2);//add 2 to y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}//end of void hitting();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void food()//food for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oldsnakesize = snakesize;//size of snake before adding the extra 12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snakesize = (snakesize + 12);//adding 12 size to the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temp[snakesize];//a temporary snake array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lastx = snake[0];//the last x value of the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lasty = snake[1];// the last y value of the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temp[0] = lastx;//setting the first 12 parts of the temporary snake to the last points of the real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temp[1] = lasty;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temp[2] = lastx;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temp[3] = lasty;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temp[4] = lastx;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temp[5] = lasty;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temp[6] = lastx;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temp[7] = lasty;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temp[8] = lastx;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temp[9] = lasty;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temp[10] = lastx;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temp[11] = lasty;//^^^^^^^^^^^^^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tempcounter = 12;//the counter for the temp snake to copy the real snakes values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for(int counter = 0; counter &lt; ((oldsnakesize)); counter++)//counting till it reaches the oldsnakesize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temp[tempcounter] = snake[counter];//copying the snake values to the temp 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tempcounter++;//adding to the temp 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for(int counter = 0; counter &lt; (snakesize); counter++)//counting till it reaches the real snakesize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snake[counter] = temp[counter];//replaces everything in snake to temp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}// end food();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void Move(String Direction)//direction depending on the button you press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if(Direction == "Right")//if button right is pressed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xcounter = 0;//x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ycounter = 1;//y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counterxx = 2;//the second x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counteryy = 3;// the second y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counterX++;//adding a 1 to the x value to its going in the direction of right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for(int counter = 0; counter &lt; snakesize/2; counter++)//counting from 0 to snakesize/2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snake[xcounter] = snake[counterxx];//replace 1st x value with next x value in the array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snake[ycounter] = snake[counteryy];//replace 1st y value with next x value in the array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oled.pixel(snake[xcounter], snake[ycounter]);//place a pixel down in the new spot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counterxx = (counterxx + 2);//adding to the counters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ycounter = (ycounter + 2);//^^^^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snake[snakesize-2] = counterX;//the head of snake is now added after the top is done calculating moving the entire array to the left with values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oled.display();//display the pixels that were added.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delay(100);//delay so it doesnt spam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if(Direction == "Down")//The same concept as (Direction == "Right")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xcounter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ycounter = 1;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counterxx = 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counteryy = 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counterY++;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for(int counter = 0; counter &lt; snakesize/2; counter++)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snake[xcounter] = snake[counterxx];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snake[ycounter] = snake[counteryy];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oled.pixel(snake[xcounter], snake[ycounter]);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counterxx = (counterxx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ycounter = (ycounter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snake[snakesize-2] = counterX;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oled.display();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delay(100);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if(Direction == "Left")//The same concept as (Direction == "Right")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xcounter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ycounter = 1;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counterxx = 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counteryy = 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counterX--;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for(int counter = 0; counter &lt; snakesize/2; counter++)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snake[xcounter] = snake[counterxx];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snake[ycounter] = snake[counteryy];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oled.pixel(snake[xcounter], snake[ycounter]);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counterxx = (counterxx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ycounter = (ycounter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snake[snakesize-2] = counterX;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oled.display();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delay(100);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if(Direction == "Up")//The same concept as (Direction == "Right")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xcounter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ycounter = 1;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counterxx = 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int counteryy = 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counterY--;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for(int counter = 0; counter &lt; snakesize/2; counter++)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snake[xcounter] = snake[counterxx];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snake[ycounter] = snake[counteryy];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oled.pixel(snake[xcounter], snake[ycounter]);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counterxx = (counterxx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  ycounter = (ycounter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snake[snakesize-2] = counterX;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oled.display();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delay(100);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}//end of Move();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void setup()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//set ledPin (12) as an OUTPUT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pinMode(ledPin1, OUTPUT);//setting up for the red lights to be outputs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//set ledPin (6) as an OUTPUT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pinMode(ledPin2, OUTPUT);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//set ledPin (1) as an OUTPUT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pinMode(ledPin3, OUTPUT);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//buttons to be an input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pinMode(BUTTONRIGHT, INPUT);//right button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pinMode(BUTTONLEFT, INPUT);//left button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pinMode(BUTTONDOWN, INPUT);//down button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pinMode(BUTTONUP, INPUT);//up button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randomSeed(analogRead(5));//makes it more random when using random();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 Before you can start using the OLED, call begin() to init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 all of the pins and configure the OLED.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oled.begin();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//for printing(debug tool)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Serial.begin(9600);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//array snake beginning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snake[0] = 24 ;//adding the first part of the body(begging snake)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snake[1] = 32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snake[2] = 24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snake[3] = 33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snake[4] = 24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snake[5] = 34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snake[6] = 24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snake[7] = 35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snake[8] = 24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snake[9] = 36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snake[10] = 24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snake[11] = 37 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}//end of setup();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void loop()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if(startgame == 0)//beggining starting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oled.clear(!ALL);//clears last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oled.setFontType(1);  // Set the text to medium (6 columns, 3 rows worth of characters)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oled.setCursor(0, 0);//sets the cursor to 0, 0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oled.print("Start  game,  press"); // Print a const string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oled.display(); // Draw to the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delay(2000);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oled.clear(!ALL);//clears last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oled.setCursor(0, 0);//sets the cursor to 0, 0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oled.print("right  button"); // Print a const string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oled.display(); // Draw to the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delay(2000);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startgame = 1;//so that it doesnt constantly repeat the starting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hitting();//checks to make sure the snake is not hitting itself or the walls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//create a local variable (variable that can only be used inside of loop() to store       //a sensor value called sensorValue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sensorValue1;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//create a local variable (variable that can only be used inside of loop() to store       //a sensor value called sensorValue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sensorValue2;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//create a local variable (variable that can only be used inside of loop() to store       //a sensor value called sensorValue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sensorValue3;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//use the analogRead() function to read sensorPin and store the value in sensorValue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sensorValue1 = analogRead(sensorPin1); 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//use the analogRead() function to read sensorPin and store the value in sensorValue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sensorValue2 = analogRead(sensorPin2); 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//use the analogRead() function to read sensorPin and store the value in sensorValue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sensorValue3 = analogRead(sensorPin3);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if(lives == 3)//if you have 3 lives all 3 red lights are 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digitalWrite(ledPin3, HIGH);//HIGH makes the light turn 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digitalWrite(ledPin2, HIGH);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digitalWrite(ledPin1, HIGH);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if(lives == 2)//if you have 2 lives all 2 red lights are 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digitalWrite(ledPin3, LOW);//LOW makes the light turn off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digitalWrite(ledPin2, HIGH);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digitalWrite(ledPin1, HIGH);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if(lives == 1)//if you have 1 life all 1 red lights are on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digitalWrite(ledPin3, LOW);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digitalWrite(ledPin2, LOW);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digitalWrite(ledPin1, HIGH);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if(lives == 0)//if you have 0 lives iits none lit and a gameover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digitalWrite(ledPin3, LOW);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digitalWrite(ledPin2, LOW);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digitalWrite(ledPin1, LOW);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oled.clear(!ALL);//clears last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oled.rect(0, 0, LCDWIDTH, LCDHEIGHT);  // Draw a rectange around the screen as a barrier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oled.display(); // Draw to the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//food placement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oled.pixel(RandomX, RandomY);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oled.display();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//button stuff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 local variable to hold the pushbutton states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int buttonStateRight;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int buttonStateLeft;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int buttonStateDown;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int buttonStateUp;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//read the digital state of BUTTONPIN with digitalRead() function and store the        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//value in buttonState variable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buttonStateRight = digitalRead(BUTTONRIGHT);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buttonStateLeft = digitalRead(BUTTONLEFT);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buttonStateDown = digitalRead(BUTTONDOWN);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buttonStateUp = digitalRead(BUTTONUP);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//button counters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if(RightGo == false &amp;&amp; LeftGo == false)//if the button for going right is off and left is off then you can go right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 (buttonStateRight == LOW) //if the button is being pressed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counterRight++;//adds 1 to the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delay(150);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if(RightGo == false &amp;&amp; LeftGo == false)//if the button for going left is off and right is off then you can go left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 (buttonStateLeft == LOW)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counterLeft++;;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delay(150);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if(UpGo == false &amp;&amp; DownGo == false)//if the button for going down is off and up is off then you can go down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 (buttonStateDown == LOW)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counterDown++;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delay(150);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if(UpGo == false &amp;&amp; DownGo == false)//if the button for going up is off and down is off then you can go up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 (buttonStateUp == LOW)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counterUp++;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delay(150);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}//end of button counters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//what the counters do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 (counterRight == 1)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RightGo = true;//tells the snake that it go in this direction untill told otherwise by setting this false and setting another direction true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LeftGo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DownGo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UpGo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Move("Right");//calls Move(); telling the snake to move Right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counterRight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 (counterLeft == 1)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RightGo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LeftGo = true;//tells the snake that it go in this direction untill told otherwise by setting this false and setting another direction true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DownGo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UpGo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Move("Left");//calls Move(); telling the snake to move Left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counterLeft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 (counterUp == 1)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RightGo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LeftGo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DownGo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UpGo = true; //tells the snake that it go in this direction untill told otherwise by setting this false and setting another direction true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Move("Up");//calls Move(); telling the snake to move Up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counterUp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if (counterDown == 1)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RightGo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LeftGo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DownGo = true;//tells the snake that it go in this direction untill told otherwise by setting this false and setting another direction true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UpGo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Move("Down");//calls Move(); telling the snake to move Down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counterDown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}//end of what counters do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//snake code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if(lives &gt; 0)//as long as you have more than 0 lives this happens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if (RightGo == true)//right movement of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RightGo = true;//tells the snake that it go in this direction untill told otherwise by setting this false and setting another direction true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LeftGo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DownGo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UpGo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 (counterX == RandomX &amp;&amp; counterY == RandomY)//checks if the snake is on the food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RandomX = random(65);//sets a new place for the food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RandomY = random(45);//sets a new place for the food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food();//calls on food(); making the snake grow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xcounter = 0;//x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ycounter = 1;//y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counterxx = 2;// second x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counteryy = 3;// second y counter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counterX++;//adding 1 to the X value making it go Right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for(int counter = 0; counter &lt; snakesize/2; counter++)//from 0 to snakesize/2 do this: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snake[xcounter] = snake[counterxx];//all code below moves the snake in the array leaving the last value empty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snake[ycounter] = snake[counteryy];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oled.pixel(snake[xcounter], snake[ycounter]);//places down a pixel for the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counterxx = (counterxx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ycounter = (ycounter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snake[snakesize-2] = counterX;//this fills the last value of the snake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oled.display();//display the snake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delay(100);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}//end of right movement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if (LeftGo == true)//start of snake left movement and same concept as Right movement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RightGo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LeftGo = true;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DownGo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UpGo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 (counterX == RandomX &amp;&amp; counterY == RandomY)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RandomX = random(65);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RandomY = random(45);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food();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xcounter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ycounter = 1;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counterxx = 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counteryy = 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counterX--;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for(int counter = 0; counter &lt; snakesize/2; counter++)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snake[xcounter] = snake[counterxx];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snake[ycounter] = snake[counteryy];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oled.pixel(snake[xcounter], snake[ycounter]);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counterxx = (counterxx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ycounter = (ycounter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snake[snakesize-2] = counterX;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oled.display();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delay(100);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}//end of snake left movement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if (UpGo == true)//start of up snake movement and same concept as Right movement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RightGo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LeftGo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DownGo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UpGo = true;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 (counterX == RandomX &amp;&amp; counterY == RandomY)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RandomX = random(65);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RandomY = random(45);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food();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xcounter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ycounter = 1;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counterxx = 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counteryy = 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counterY--;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for(int counter = 0; counter &lt; snakesize/2; counter++)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snake[xcounter] = snake[counterxx];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snake[ycounter] = snake[counteryy];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oled.pixel(snake[xcounter], snake[ycounter]);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counterxx = (counterxx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ycounter = (ycounter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snake[snakesize-2] = counterX;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oled.display();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delay(100);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}//end of Up snake movement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if (DownGo == true)//start of snake down movement and same concept as Right movement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RightGo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LeftGo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DownGo = true;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UpGo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if (counterX == RandomX &amp;&amp; counterY == RandomY)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RandomX = random(65);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RandomY = random(45);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food();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xcounter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ycounter = 1;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counterxx = 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int counteryy = 3;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counterY++;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for(int counter = 0; counter &lt; snakesize/2; counter++)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snake[xcounter] = snake[counterxx];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snake[ycounter] = snake[counteryy];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oled.pixel(snake[xcounter], snake[ycounter]);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counterxx = (counterxx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counteryy = (counteryy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xcounter = (xcounter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ycounter = (ycounter + 2);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snake[snakesize-2] = counterX;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snake[snakesize-1] = counterY;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oled.display();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delay(100);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}//end of snake down movement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}//end of snake code as well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else//if you have 0 lives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gameover = 1;//sets the counter gameover to 1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if (gameover == 1)//if gameover counter is equal to 1 it will do the end scene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//gameover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oled.clear(!ALL);//clears last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oled.setCursor(0, 0);//sets cursor at (0, 0)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oled.setFontType(1);// Set the text to medium (6 columns, 3 rows worth of characters)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oled.print("  Game   Over");// Print a const string saying Game Over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oled.display(); //Draw to the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delay(3000);//delay long enough for them to read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oled.clear(!ALL);//clears last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oled.setFontType(1);// Set the text to medium (6 columns, 3 rows worth of characters)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oled.setCursor(0, 0);//sets cursor at 0,0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oled.print(" Score:  ");//Print a const string of the Score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oled.print(snakesize);//Print a const string of the size of the snake which is your score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oled.display(); // Draw to the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delay(3000);//long enough delay to see the score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oled.clear(ALL);//clears last screen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startgame = 0;//the rest below is resetting the whole game back to the original values to play the snake game again!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gameover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counterRight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counterLeft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counterDown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counterUp = 0;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RightGo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LeftGo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DownGo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UpGo = false;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snakesize = 12;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counterX = 24;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counterY = 37;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lives = 3;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int temp[snakesize];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for(int counter = 0; counter &lt; (snakesize); counter++)//this resets the snake array so that it is clear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{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    snake[counter] = temp[counter];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 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}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}//end loop();//final end of the code and game hope you enjoy.</a:t>
            </a:r>
            <a:endParaRPr sz="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nakeoledsnapshot.png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153850" y="1226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30675"/>
            <a:ext cx="85206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works:</a:t>
            </a:r>
            <a:endParaRPr/>
          </a:p>
        </p:txBody>
      </p:sp>
      <p:pic>
        <p:nvPicPr>
          <p:cNvPr id="73" name="Google Shape;73;p16" title="Ol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300" y="1202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8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Walk through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900" y="859225"/>
            <a:ext cx="4082400" cy="40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 computer Science" id="80" name="Google Shape;80;p17" title="Snake Game Arduino Oled Code Walk throug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450" y="685100"/>
            <a:ext cx="5944550" cy="44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