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3" r:id="rId8"/>
    <p:sldId id="265"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DF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6" autoAdjust="0"/>
    <p:restoredTop sz="94660"/>
  </p:normalViewPr>
  <p:slideViewPr>
    <p:cSldViewPr snapToGrid="0" showGuides="1">
      <p:cViewPr varScale="1">
        <p:scale>
          <a:sx n="86" d="100"/>
          <a:sy n="86" d="100"/>
        </p:scale>
        <p:origin x="42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F782-B1C2-4404-9F62-116114526D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3A24F7-2EA2-4BD5-8FD2-5B1333D4C5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21111A-A593-457C-B056-76BE05412149}"/>
              </a:ext>
            </a:extLst>
          </p:cNvPr>
          <p:cNvSpPr>
            <a:spLocks noGrp="1"/>
          </p:cNvSpPr>
          <p:nvPr>
            <p:ph type="dt" sz="half" idx="10"/>
          </p:nvPr>
        </p:nvSpPr>
        <p:spPr/>
        <p:txBody>
          <a:bodyPr/>
          <a:lstStyle/>
          <a:p>
            <a:fld id="{2B9AF69C-AC5C-44F1-BD4A-168CC8B3FC3E}" type="datetimeFigureOut">
              <a:rPr lang="en-IN" smtClean="0"/>
              <a:t>27-07-2022</a:t>
            </a:fld>
            <a:endParaRPr lang="en-IN"/>
          </a:p>
        </p:txBody>
      </p:sp>
      <p:sp>
        <p:nvSpPr>
          <p:cNvPr id="5" name="Footer Placeholder 4">
            <a:extLst>
              <a:ext uri="{FF2B5EF4-FFF2-40B4-BE49-F238E27FC236}">
                <a16:creationId xmlns:a16="http://schemas.microsoft.com/office/drawing/2014/main" id="{5168BB28-172D-41EF-9D61-C007BB5F63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1CEE00-1CAF-4F94-B320-84D541D2C9E0}"/>
              </a:ext>
            </a:extLst>
          </p:cNvPr>
          <p:cNvSpPr>
            <a:spLocks noGrp="1"/>
          </p:cNvSpPr>
          <p:nvPr>
            <p:ph type="sldNum" sz="quarter" idx="12"/>
          </p:nvPr>
        </p:nvSpPr>
        <p:spPr/>
        <p:txBody>
          <a:bodyPr/>
          <a:lstStyle/>
          <a:p>
            <a:fld id="{80393329-2EC1-46E0-B50D-B5C67FB09E33}" type="slidenum">
              <a:rPr lang="en-IN" smtClean="0"/>
              <a:t>‹#›</a:t>
            </a:fld>
            <a:endParaRPr lang="en-IN"/>
          </a:p>
        </p:txBody>
      </p:sp>
    </p:spTree>
    <p:extLst>
      <p:ext uri="{BB962C8B-B14F-4D97-AF65-F5344CB8AC3E}">
        <p14:creationId xmlns:p14="http://schemas.microsoft.com/office/powerpoint/2010/main" val="4245393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CF02-047F-49E0-9F94-E4DD4B4E24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A39EAF-F120-4D4E-9D22-CE3CBB7AF1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284393-58FE-491D-96B8-B0F4C9AA2847}"/>
              </a:ext>
            </a:extLst>
          </p:cNvPr>
          <p:cNvSpPr>
            <a:spLocks noGrp="1"/>
          </p:cNvSpPr>
          <p:nvPr>
            <p:ph type="dt" sz="half" idx="10"/>
          </p:nvPr>
        </p:nvSpPr>
        <p:spPr/>
        <p:txBody>
          <a:bodyPr/>
          <a:lstStyle/>
          <a:p>
            <a:fld id="{2B9AF69C-AC5C-44F1-BD4A-168CC8B3FC3E}" type="datetimeFigureOut">
              <a:rPr lang="en-IN" smtClean="0"/>
              <a:t>27-07-2022</a:t>
            </a:fld>
            <a:endParaRPr lang="en-IN"/>
          </a:p>
        </p:txBody>
      </p:sp>
      <p:sp>
        <p:nvSpPr>
          <p:cNvPr id="5" name="Footer Placeholder 4">
            <a:extLst>
              <a:ext uri="{FF2B5EF4-FFF2-40B4-BE49-F238E27FC236}">
                <a16:creationId xmlns:a16="http://schemas.microsoft.com/office/drawing/2014/main" id="{8645B0B8-BC94-4687-BF7B-3189E6182D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3AC705-17CC-468F-B19F-1105F49F012F}"/>
              </a:ext>
            </a:extLst>
          </p:cNvPr>
          <p:cNvSpPr>
            <a:spLocks noGrp="1"/>
          </p:cNvSpPr>
          <p:nvPr>
            <p:ph type="sldNum" sz="quarter" idx="12"/>
          </p:nvPr>
        </p:nvSpPr>
        <p:spPr/>
        <p:txBody>
          <a:bodyPr/>
          <a:lstStyle/>
          <a:p>
            <a:fld id="{80393329-2EC1-46E0-B50D-B5C67FB09E33}" type="slidenum">
              <a:rPr lang="en-IN" smtClean="0"/>
              <a:t>‹#›</a:t>
            </a:fld>
            <a:endParaRPr lang="en-IN"/>
          </a:p>
        </p:txBody>
      </p:sp>
    </p:spTree>
    <p:extLst>
      <p:ext uri="{BB962C8B-B14F-4D97-AF65-F5344CB8AC3E}">
        <p14:creationId xmlns:p14="http://schemas.microsoft.com/office/powerpoint/2010/main" val="4022141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4BE6C6-3631-4E69-82A7-20B07ECE20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23DFE3-AB08-4306-A29B-4FD7A7E008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891A6F-EF25-4A9F-BC70-F4F32846BA6C}"/>
              </a:ext>
            </a:extLst>
          </p:cNvPr>
          <p:cNvSpPr>
            <a:spLocks noGrp="1"/>
          </p:cNvSpPr>
          <p:nvPr>
            <p:ph type="dt" sz="half" idx="10"/>
          </p:nvPr>
        </p:nvSpPr>
        <p:spPr/>
        <p:txBody>
          <a:bodyPr/>
          <a:lstStyle/>
          <a:p>
            <a:fld id="{2B9AF69C-AC5C-44F1-BD4A-168CC8B3FC3E}" type="datetimeFigureOut">
              <a:rPr lang="en-IN" smtClean="0"/>
              <a:t>27-07-2022</a:t>
            </a:fld>
            <a:endParaRPr lang="en-IN"/>
          </a:p>
        </p:txBody>
      </p:sp>
      <p:sp>
        <p:nvSpPr>
          <p:cNvPr id="5" name="Footer Placeholder 4">
            <a:extLst>
              <a:ext uri="{FF2B5EF4-FFF2-40B4-BE49-F238E27FC236}">
                <a16:creationId xmlns:a16="http://schemas.microsoft.com/office/drawing/2014/main" id="{2573D65C-A9E7-4BC2-9030-8109C7F5E0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99D3CA-DB6D-423C-8B3D-A0ED31C0F2A4}"/>
              </a:ext>
            </a:extLst>
          </p:cNvPr>
          <p:cNvSpPr>
            <a:spLocks noGrp="1"/>
          </p:cNvSpPr>
          <p:nvPr>
            <p:ph type="sldNum" sz="quarter" idx="12"/>
          </p:nvPr>
        </p:nvSpPr>
        <p:spPr/>
        <p:txBody>
          <a:bodyPr/>
          <a:lstStyle/>
          <a:p>
            <a:fld id="{80393329-2EC1-46E0-B50D-B5C67FB09E33}" type="slidenum">
              <a:rPr lang="en-IN" smtClean="0"/>
              <a:t>‹#›</a:t>
            </a:fld>
            <a:endParaRPr lang="en-IN"/>
          </a:p>
        </p:txBody>
      </p:sp>
    </p:spTree>
    <p:extLst>
      <p:ext uri="{BB962C8B-B14F-4D97-AF65-F5344CB8AC3E}">
        <p14:creationId xmlns:p14="http://schemas.microsoft.com/office/powerpoint/2010/main" val="282363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22B4-B00B-447F-B339-AE9AAD8D2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BA9F5F-05F7-4EC8-980D-C835704551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1D6ABE-4FDD-4154-B789-28F2E19BD027}"/>
              </a:ext>
            </a:extLst>
          </p:cNvPr>
          <p:cNvSpPr>
            <a:spLocks noGrp="1"/>
          </p:cNvSpPr>
          <p:nvPr>
            <p:ph type="dt" sz="half" idx="10"/>
          </p:nvPr>
        </p:nvSpPr>
        <p:spPr/>
        <p:txBody>
          <a:bodyPr/>
          <a:lstStyle/>
          <a:p>
            <a:fld id="{2B9AF69C-AC5C-44F1-BD4A-168CC8B3FC3E}" type="datetimeFigureOut">
              <a:rPr lang="en-IN" smtClean="0"/>
              <a:t>27-07-2022</a:t>
            </a:fld>
            <a:endParaRPr lang="en-IN"/>
          </a:p>
        </p:txBody>
      </p:sp>
      <p:sp>
        <p:nvSpPr>
          <p:cNvPr id="5" name="Footer Placeholder 4">
            <a:extLst>
              <a:ext uri="{FF2B5EF4-FFF2-40B4-BE49-F238E27FC236}">
                <a16:creationId xmlns:a16="http://schemas.microsoft.com/office/drawing/2014/main" id="{32A9AE3E-98E8-4F3D-821D-96A67ADE47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511A04-4177-4421-8D69-538471DC0078}"/>
              </a:ext>
            </a:extLst>
          </p:cNvPr>
          <p:cNvSpPr>
            <a:spLocks noGrp="1"/>
          </p:cNvSpPr>
          <p:nvPr>
            <p:ph type="sldNum" sz="quarter" idx="12"/>
          </p:nvPr>
        </p:nvSpPr>
        <p:spPr/>
        <p:txBody>
          <a:bodyPr/>
          <a:lstStyle/>
          <a:p>
            <a:fld id="{80393329-2EC1-46E0-B50D-B5C67FB09E33}" type="slidenum">
              <a:rPr lang="en-IN" smtClean="0"/>
              <a:t>‹#›</a:t>
            </a:fld>
            <a:endParaRPr lang="en-IN"/>
          </a:p>
        </p:txBody>
      </p:sp>
    </p:spTree>
    <p:extLst>
      <p:ext uri="{BB962C8B-B14F-4D97-AF65-F5344CB8AC3E}">
        <p14:creationId xmlns:p14="http://schemas.microsoft.com/office/powerpoint/2010/main" val="56859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3A7A-5EC6-4389-B113-369AD08B15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078BEF-27A6-4BF6-93AC-6F9F8B504D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8C3BDD-6F7B-462D-AEA1-CE1D89FE8FFD}"/>
              </a:ext>
            </a:extLst>
          </p:cNvPr>
          <p:cNvSpPr>
            <a:spLocks noGrp="1"/>
          </p:cNvSpPr>
          <p:nvPr>
            <p:ph type="dt" sz="half" idx="10"/>
          </p:nvPr>
        </p:nvSpPr>
        <p:spPr/>
        <p:txBody>
          <a:bodyPr/>
          <a:lstStyle/>
          <a:p>
            <a:fld id="{2B9AF69C-AC5C-44F1-BD4A-168CC8B3FC3E}" type="datetimeFigureOut">
              <a:rPr lang="en-IN" smtClean="0"/>
              <a:t>27-07-2022</a:t>
            </a:fld>
            <a:endParaRPr lang="en-IN"/>
          </a:p>
        </p:txBody>
      </p:sp>
      <p:sp>
        <p:nvSpPr>
          <p:cNvPr id="5" name="Footer Placeholder 4">
            <a:extLst>
              <a:ext uri="{FF2B5EF4-FFF2-40B4-BE49-F238E27FC236}">
                <a16:creationId xmlns:a16="http://schemas.microsoft.com/office/drawing/2014/main" id="{61401746-78D0-4682-9F1B-8EDC4DF206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1E60E0-E6FA-49DD-A55E-7FB5837D73D7}"/>
              </a:ext>
            </a:extLst>
          </p:cNvPr>
          <p:cNvSpPr>
            <a:spLocks noGrp="1"/>
          </p:cNvSpPr>
          <p:nvPr>
            <p:ph type="sldNum" sz="quarter" idx="12"/>
          </p:nvPr>
        </p:nvSpPr>
        <p:spPr/>
        <p:txBody>
          <a:bodyPr/>
          <a:lstStyle/>
          <a:p>
            <a:fld id="{80393329-2EC1-46E0-B50D-B5C67FB09E33}" type="slidenum">
              <a:rPr lang="en-IN" smtClean="0"/>
              <a:t>‹#›</a:t>
            </a:fld>
            <a:endParaRPr lang="en-IN"/>
          </a:p>
        </p:txBody>
      </p:sp>
    </p:spTree>
    <p:extLst>
      <p:ext uri="{BB962C8B-B14F-4D97-AF65-F5344CB8AC3E}">
        <p14:creationId xmlns:p14="http://schemas.microsoft.com/office/powerpoint/2010/main" val="198950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6AE5-1E42-46DE-8834-5ABB795F12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DDF54D-147E-496B-9999-2A9657AEA9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0971DE-E35A-4875-93D0-6A95E6687A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1E088E-7D39-43DE-8B4F-E6DE5BE13542}"/>
              </a:ext>
            </a:extLst>
          </p:cNvPr>
          <p:cNvSpPr>
            <a:spLocks noGrp="1"/>
          </p:cNvSpPr>
          <p:nvPr>
            <p:ph type="dt" sz="half" idx="10"/>
          </p:nvPr>
        </p:nvSpPr>
        <p:spPr/>
        <p:txBody>
          <a:bodyPr/>
          <a:lstStyle/>
          <a:p>
            <a:fld id="{2B9AF69C-AC5C-44F1-BD4A-168CC8B3FC3E}" type="datetimeFigureOut">
              <a:rPr lang="en-IN" smtClean="0"/>
              <a:t>27-07-2022</a:t>
            </a:fld>
            <a:endParaRPr lang="en-IN"/>
          </a:p>
        </p:txBody>
      </p:sp>
      <p:sp>
        <p:nvSpPr>
          <p:cNvPr id="6" name="Footer Placeholder 5">
            <a:extLst>
              <a:ext uri="{FF2B5EF4-FFF2-40B4-BE49-F238E27FC236}">
                <a16:creationId xmlns:a16="http://schemas.microsoft.com/office/drawing/2014/main" id="{FAD042E9-AFD5-46A5-862A-39DF1F5619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210B1F-0102-49FA-8DAF-DC680392DE9A}"/>
              </a:ext>
            </a:extLst>
          </p:cNvPr>
          <p:cNvSpPr>
            <a:spLocks noGrp="1"/>
          </p:cNvSpPr>
          <p:nvPr>
            <p:ph type="sldNum" sz="quarter" idx="12"/>
          </p:nvPr>
        </p:nvSpPr>
        <p:spPr/>
        <p:txBody>
          <a:bodyPr/>
          <a:lstStyle/>
          <a:p>
            <a:fld id="{80393329-2EC1-46E0-B50D-B5C67FB09E33}" type="slidenum">
              <a:rPr lang="en-IN" smtClean="0"/>
              <a:t>‹#›</a:t>
            </a:fld>
            <a:endParaRPr lang="en-IN"/>
          </a:p>
        </p:txBody>
      </p:sp>
    </p:spTree>
    <p:extLst>
      <p:ext uri="{BB962C8B-B14F-4D97-AF65-F5344CB8AC3E}">
        <p14:creationId xmlns:p14="http://schemas.microsoft.com/office/powerpoint/2010/main" val="2044223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3C90-10DF-42FD-874A-87E5C24FD2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5B4FF4-A87C-4F27-9177-B991B4348A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0FF010-536F-4A59-AD66-815721BA1C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7DD603-81D9-47A6-A7CE-94FE5F01DA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1611F-369F-4AB7-8E45-8B02329E94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384C71-F70C-4A50-A85E-3B54EE689B7D}"/>
              </a:ext>
            </a:extLst>
          </p:cNvPr>
          <p:cNvSpPr>
            <a:spLocks noGrp="1"/>
          </p:cNvSpPr>
          <p:nvPr>
            <p:ph type="dt" sz="half" idx="10"/>
          </p:nvPr>
        </p:nvSpPr>
        <p:spPr/>
        <p:txBody>
          <a:bodyPr/>
          <a:lstStyle/>
          <a:p>
            <a:fld id="{2B9AF69C-AC5C-44F1-BD4A-168CC8B3FC3E}" type="datetimeFigureOut">
              <a:rPr lang="en-IN" smtClean="0"/>
              <a:t>27-07-2022</a:t>
            </a:fld>
            <a:endParaRPr lang="en-IN"/>
          </a:p>
        </p:txBody>
      </p:sp>
      <p:sp>
        <p:nvSpPr>
          <p:cNvPr id="8" name="Footer Placeholder 7">
            <a:extLst>
              <a:ext uri="{FF2B5EF4-FFF2-40B4-BE49-F238E27FC236}">
                <a16:creationId xmlns:a16="http://schemas.microsoft.com/office/drawing/2014/main" id="{EC6A8B43-8CBC-452D-9B49-1B55FE046D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3906A4-8899-43B3-898E-AAF79D544CA2}"/>
              </a:ext>
            </a:extLst>
          </p:cNvPr>
          <p:cNvSpPr>
            <a:spLocks noGrp="1"/>
          </p:cNvSpPr>
          <p:nvPr>
            <p:ph type="sldNum" sz="quarter" idx="12"/>
          </p:nvPr>
        </p:nvSpPr>
        <p:spPr/>
        <p:txBody>
          <a:bodyPr/>
          <a:lstStyle/>
          <a:p>
            <a:fld id="{80393329-2EC1-46E0-B50D-B5C67FB09E33}" type="slidenum">
              <a:rPr lang="en-IN" smtClean="0"/>
              <a:t>‹#›</a:t>
            </a:fld>
            <a:endParaRPr lang="en-IN"/>
          </a:p>
        </p:txBody>
      </p:sp>
    </p:spTree>
    <p:extLst>
      <p:ext uri="{BB962C8B-B14F-4D97-AF65-F5344CB8AC3E}">
        <p14:creationId xmlns:p14="http://schemas.microsoft.com/office/powerpoint/2010/main" val="141229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8698-1301-4B34-A18D-CB5A1BDD70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3D7EF9-305D-4B2F-958D-D59C31E6CE37}"/>
              </a:ext>
            </a:extLst>
          </p:cNvPr>
          <p:cNvSpPr>
            <a:spLocks noGrp="1"/>
          </p:cNvSpPr>
          <p:nvPr>
            <p:ph type="dt" sz="half" idx="10"/>
          </p:nvPr>
        </p:nvSpPr>
        <p:spPr/>
        <p:txBody>
          <a:bodyPr/>
          <a:lstStyle/>
          <a:p>
            <a:fld id="{2B9AF69C-AC5C-44F1-BD4A-168CC8B3FC3E}" type="datetimeFigureOut">
              <a:rPr lang="en-IN" smtClean="0"/>
              <a:t>27-07-2022</a:t>
            </a:fld>
            <a:endParaRPr lang="en-IN"/>
          </a:p>
        </p:txBody>
      </p:sp>
      <p:sp>
        <p:nvSpPr>
          <p:cNvPr id="4" name="Footer Placeholder 3">
            <a:extLst>
              <a:ext uri="{FF2B5EF4-FFF2-40B4-BE49-F238E27FC236}">
                <a16:creationId xmlns:a16="http://schemas.microsoft.com/office/drawing/2014/main" id="{1B4BAEB3-4B48-4006-95C6-638C4F836C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35A18E-25C6-4572-BF45-20077214658F}"/>
              </a:ext>
            </a:extLst>
          </p:cNvPr>
          <p:cNvSpPr>
            <a:spLocks noGrp="1"/>
          </p:cNvSpPr>
          <p:nvPr>
            <p:ph type="sldNum" sz="quarter" idx="12"/>
          </p:nvPr>
        </p:nvSpPr>
        <p:spPr/>
        <p:txBody>
          <a:bodyPr/>
          <a:lstStyle/>
          <a:p>
            <a:fld id="{80393329-2EC1-46E0-B50D-B5C67FB09E33}" type="slidenum">
              <a:rPr lang="en-IN" smtClean="0"/>
              <a:t>‹#›</a:t>
            </a:fld>
            <a:endParaRPr lang="en-IN"/>
          </a:p>
        </p:txBody>
      </p:sp>
    </p:spTree>
    <p:extLst>
      <p:ext uri="{BB962C8B-B14F-4D97-AF65-F5344CB8AC3E}">
        <p14:creationId xmlns:p14="http://schemas.microsoft.com/office/powerpoint/2010/main" val="260528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E83511-86A8-4648-A354-37BE93B612E1}"/>
              </a:ext>
            </a:extLst>
          </p:cNvPr>
          <p:cNvSpPr>
            <a:spLocks noGrp="1"/>
          </p:cNvSpPr>
          <p:nvPr>
            <p:ph type="dt" sz="half" idx="10"/>
          </p:nvPr>
        </p:nvSpPr>
        <p:spPr/>
        <p:txBody>
          <a:bodyPr/>
          <a:lstStyle/>
          <a:p>
            <a:fld id="{2B9AF69C-AC5C-44F1-BD4A-168CC8B3FC3E}" type="datetimeFigureOut">
              <a:rPr lang="en-IN" smtClean="0"/>
              <a:t>27-07-2022</a:t>
            </a:fld>
            <a:endParaRPr lang="en-IN"/>
          </a:p>
        </p:txBody>
      </p:sp>
      <p:sp>
        <p:nvSpPr>
          <p:cNvPr id="3" name="Footer Placeholder 2">
            <a:extLst>
              <a:ext uri="{FF2B5EF4-FFF2-40B4-BE49-F238E27FC236}">
                <a16:creationId xmlns:a16="http://schemas.microsoft.com/office/drawing/2014/main" id="{ADF2B191-11DB-478D-BA96-E915D911C0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54B4B3-68F0-4467-9C37-B9DA0C4D2665}"/>
              </a:ext>
            </a:extLst>
          </p:cNvPr>
          <p:cNvSpPr>
            <a:spLocks noGrp="1"/>
          </p:cNvSpPr>
          <p:nvPr>
            <p:ph type="sldNum" sz="quarter" idx="12"/>
          </p:nvPr>
        </p:nvSpPr>
        <p:spPr/>
        <p:txBody>
          <a:bodyPr/>
          <a:lstStyle/>
          <a:p>
            <a:fld id="{80393329-2EC1-46E0-B50D-B5C67FB09E33}" type="slidenum">
              <a:rPr lang="en-IN" smtClean="0"/>
              <a:t>‹#›</a:t>
            </a:fld>
            <a:endParaRPr lang="en-IN"/>
          </a:p>
        </p:txBody>
      </p:sp>
    </p:spTree>
    <p:extLst>
      <p:ext uri="{BB962C8B-B14F-4D97-AF65-F5344CB8AC3E}">
        <p14:creationId xmlns:p14="http://schemas.microsoft.com/office/powerpoint/2010/main" val="417382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66A1-FDD2-43F2-99F4-C0795CCAF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8611D0-0335-4E44-A646-E7412636ED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4CE9C7-3F09-4E05-9134-8C1BDB526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1143FA-B27C-45C1-8D51-C61423A0963A}"/>
              </a:ext>
            </a:extLst>
          </p:cNvPr>
          <p:cNvSpPr>
            <a:spLocks noGrp="1"/>
          </p:cNvSpPr>
          <p:nvPr>
            <p:ph type="dt" sz="half" idx="10"/>
          </p:nvPr>
        </p:nvSpPr>
        <p:spPr/>
        <p:txBody>
          <a:bodyPr/>
          <a:lstStyle/>
          <a:p>
            <a:fld id="{2B9AF69C-AC5C-44F1-BD4A-168CC8B3FC3E}" type="datetimeFigureOut">
              <a:rPr lang="en-IN" smtClean="0"/>
              <a:t>27-07-2022</a:t>
            </a:fld>
            <a:endParaRPr lang="en-IN"/>
          </a:p>
        </p:txBody>
      </p:sp>
      <p:sp>
        <p:nvSpPr>
          <p:cNvPr id="6" name="Footer Placeholder 5">
            <a:extLst>
              <a:ext uri="{FF2B5EF4-FFF2-40B4-BE49-F238E27FC236}">
                <a16:creationId xmlns:a16="http://schemas.microsoft.com/office/drawing/2014/main" id="{F8C57108-9374-4E9C-AF1F-E2D198E8AD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22C9FE-9573-4057-8722-6CF577BDD938}"/>
              </a:ext>
            </a:extLst>
          </p:cNvPr>
          <p:cNvSpPr>
            <a:spLocks noGrp="1"/>
          </p:cNvSpPr>
          <p:nvPr>
            <p:ph type="sldNum" sz="quarter" idx="12"/>
          </p:nvPr>
        </p:nvSpPr>
        <p:spPr/>
        <p:txBody>
          <a:bodyPr/>
          <a:lstStyle/>
          <a:p>
            <a:fld id="{80393329-2EC1-46E0-B50D-B5C67FB09E33}" type="slidenum">
              <a:rPr lang="en-IN" smtClean="0"/>
              <a:t>‹#›</a:t>
            </a:fld>
            <a:endParaRPr lang="en-IN"/>
          </a:p>
        </p:txBody>
      </p:sp>
    </p:spTree>
    <p:extLst>
      <p:ext uri="{BB962C8B-B14F-4D97-AF65-F5344CB8AC3E}">
        <p14:creationId xmlns:p14="http://schemas.microsoft.com/office/powerpoint/2010/main" val="201772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A575E-036B-42EC-9B87-8992F3F618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CBD408-46AC-4EB6-A4B0-A69923BF17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DA3F17-730F-4FBD-A99F-6D9454BA7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23F8BD-00CE-4001-ABFB-8C5886350D06}"/>
              </a:ext>
            </a:extLst>
          </p:cNvPr>
          <p:cNvSpPr>
            <a:spLocks noGrp="1"/>
          </p:cNvSpPr>
          <p:nvPr>
            <p:ph type="dt" sz="half" idx="10"/>
          </p:nvPr>
        </p:nvSpPr>
        <p:spPr/>
        <p:txBody>
          <a:bodyPr/>
          <a:lstStyle/>
          <a:p>
            <a:fld id="{2B9AF69C-AC5C-44F1-BD4A-168CC8B3FC3E}" type="datetimeFigureOut">
              <a:rPr lang="en-IN" smtClean="0"/>
              <a:t>27-07-2022</a:t>
            </a:fld>
            <a:endParaRPr lang="en-IN"/>
          </a:p>
        </p:txBody>
      </p:sp>
      <p:sp>
        <p:nvSpPr>
          <p:cNvPr id="6" name="Footer Placeholder 5">
            <a:extLst>
              <a:ext uri="{FF2B5EF4-FFF2-40B4-BE49-F238E27FC236}">
                <a16:creationId xmlns:a16="http://schemas.microsoft.com/office/drawing/2014/main" id="{8AD8A71D-E9FF-4B3A-9E7A-EE02357095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C09941-D2D0-4AC0-ADA6-DC777572DADA}"/>
              </a:ext>
            </a:extLst>
          </p:cNvPr>
          <p:cNvSpPr>
            <a:spLocks noGrp="1"/>
          </p:cNvSpPr>
          <p:nvPr>
            <p:ph type="sldNum" sz="quarter" idx="12"/>
          </p:nvPr>
        </p:nvSpPr>
        <p:spPr/>
        <p:txBody>
          <a:bodyPr/>
          <a:lstStyle/>
          <a:p>
            <a:fld id="{80393329-2EC1-46E0-B50D-B5C67FB09E33}" type="slidenum">
              <a:rPr lang="en-IN" smtClean="0"/>
              <a:t>‹#›</a:t>
            </a:fld>
            <a:endParaRPr lang="en-IN"/>
          </a:p>
        </p:txBody>
      </p:sp>
    </p:spTree>
    <p:extLst>
      <p:ext uri="{BB962C8B-B14F-4D97-AF65-F5344CB8AC3E}">
        <p14:creationId xmlns:p14="http://schemas.microsoft.com/office/powerpoint/2010/main" val="290899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EF2B53-B9FF-4045-B2F2-DBD75D5470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ED5F4D-5A7F-4BAA-A5BA-DEA15ED551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633161-CB39-40ED-9E75-882308F822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AF69C-AC5C-44F1-BD4A-168CC8B3FC3E}" type="datetimeFigureOut">
              <a:rPr lang="en-IN" smtClean="0"/>
              <a:t>27-07-2022</a:t>
            </a:fld>
            <a:endParaRPr lang="en-IN"/>
          </a:p>
        </p:txBody>
      </p:sp>
      <p:sp>
        <p:nvSpPr>
          <p:cNvPr id="5" name="Footer Placeholder 4">
            <a:extLst>
              <a:ext uri="{FF2B5EF4-FFF2-40B4-BE49-F238E27FC236}">
                <a16:creationId xmlns:a16="http://schemas.microsoft.com/office/drawing/2014/main" id="{802CB9ED-D3DB-451F-8596-1FC93F962D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23A633-36AB-4BAE-8351-42B7930960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93329-2EC1-46E0-B50D-B5C67FB09E33}" type="slidenum">
              <a:rPr lang="en-IN" smtClean="0"/>
              <a:t>‹#›</a:t>
            </a:fld>
            <a:endParaRPr lang="en-IN"/>
          </a:p>
        </p:txBody>
      </p:sp>
    </p:spTree>
    <p:extLst>
      <p:ext uri="{BB962C8B-B14F-4D97-AF65-F5344CB8AC3E}">
        <p14:creationId xmlns:p14="http://schemas.microsoft.com/office/powerpoint/2010/main" val="1183431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fif"/><Relationship Id="rId1" Type="http://schemas.openxmlformats.org/officeDocument/2006/relationships/slideLayout" Target="../slideLayouts/slideLayout7.xml"/><Relationship Id="rId4" Type="http://schemas.openxmlformats.org/officeDocument/2006/relationships/image" Target="../media/image5.jfif"/></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21867629-3AE7-4613-A415-289FCC96DCE7}"/>
              </a:ext>
            </a:extLst>
          </p:cNvPr>
          <p:cNvGrpSpPr/>
          <p:nvPr/>
        </p:nvGrpSpPr>
        <p:grpSpPr>
          <a:xfrm>
            <a:off x="130434" y="1525215"/>
            <a:ext cx="5022166" cy="1482834"/>
            <a:chOff x="464234" y="1848226"/>
            <a:chExt cx="5022166" cy="1482834"/>
          </a:xfrm>
        </p:grpSpPr>
        <p:sp>
          <p:nvSpPr>
            <p:cNvPr id="20" name="TextBox 19">
              <a:extLst>
                <a:ext uri="{FF2B5EF4-FFF2-40B4-BE49-F238E27FC236}">
                  <a16:creationId xmlns:a16="http://schemas.microsoft.com/office/drawing/2014/main" id="{1773C82D-C22E-41CB-A95A-7D8F4A140751}"/>
                </a:ext>
              </a:extLst>
            </p:cNvPr>
            <p:cNvSpPr txBox="1"/>
            <p:nvPr/>
          </p:nvSpPr>
          <p:spPr>
            <a:xfrm>
              <a:off x="464234" y="1848226"/>
              <a:ext cx="5022166" cy="954107"/>
            </a:xfrm>
            <a:prstGeom prst="rect">
              <a:avLst/>
            </a:prstGeom>
            <a:noFill/>
          </p:spPr>
          <p:txBody>
            <a:bodyPr wrap="square" rtlCol="0">
              <a:spAutoFit/>
            </a:bodyPr>
            <a:lstStyle/>
            <a:p>
              <a:r>
                <a:rPr lang="en-GB" sz="2800" b="1" dirty="0">
                  <a:solidFill>
                    <a:schemeClr val="bg1"/>
                  </a:solidFill>
                  <a:latin typeface="Segoe UI" panose="020B0502040204020203" pitchFamily="34" charset="0"/>
                  <a:cs typeface="Segoe UI" panose="020B0502040204020203" pitchFamily="34" charset="0"/>
                </a:rPr>
                <a:t>SMART IOT NETWORKING IN AGRICULTURE </a:t>
              </a:r>
              <a:endParaRPr lang="en-IN" sz="2800" b="1"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D38B7EA3-6C60-442A-BF57-193D53650EAF}"/>
                </a:ext>
              </a:extLst>
            </p:cNvPr>
            <p:cNvSpPr txBox="1"/>
            <p:nvPr/>
          </p:nvSpPr>
          <p:spPr>
            <a:xfrm>
              <a:off x="464234" y="3023283"/>
              <a:ext cx="5022166" cy="307777"/>
            </a:xfrm>
            <a:prstGeom prst="rect">
              <a:avLst/>
            </a:prstGeom>
            <a:noFill/>
          </p:spPr>
          <p:txBody>
            <a:bodyPr wrap="square" rtlCol="0">
              <a:spAutoFit/>
            </a:bodyPr>
            <a:lstStyle/>
            <a:p>
              <a:pPr algn="l" fontAlgn="base">
                <a:spcBef>
                  <a:spcPts val="600"/>
                </a:spcBef>
              </a:pPr>
              <a:r>
                <a:rPr lang="en-IN" sz="1400" b="0" i="0" dirty="0">
                  <a:solidFill>
                    <a:schemeClr val="bg1"/>
                  </a:solidFill>
                  <a:effectLst/>
                  <a:latin typeface="Segoe UI" panose="020B0502040204020203" pitchFamily="34" charset="0"/>
                  <a:cs typeface="Segoe UI" panose="020B0502040204020203" pitchFamily="34" charset="0"/>
                </a:rPr>
                <a:t>Presented by, Group 4</a:t>
              </a:r>
            </a:p>
          </p:txBody>
        </p:sp>
      </p:grpSp>
      <p:pic>
        <p:nvPicPr>
          <p:cNvPr id="1028" name="Picture 4" descr="loT in Agriculture Solutions from AgTech Startups | E-Agriculture">
            <a:extLst>
              <a:ext uri="{FF2B5EF4-FFF2-40B4-BE49-F238E27FC236}">
                <a16:creationId xmlns:a16="http://schemas.microsoft.com/office/drawing/2014/main" id="{DB769D34-89FF-4F99-86C0-4A2982D63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522" y="0"/>
            <a:ext cx="7126554" cy="45631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DCCFFA7A-8587-404D-B128-122E92018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74" y="218507"/>
            <a:ext cx="1546281" cy="108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250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21A78-5F22-4BFF-A367-6E596CA52F2D}"/>
              </a:ext>
            </a:extLst>
          </p:cNvPr>
          <p:cNvSpPr txBox="1"/>
          <p:nvPr/>
        </p:nvSpPr>
        <p:spPr>
          <a:xfrm>
            <a:off x="8700117" y="872231"/>
            <a:ext cx="3048000" cy="646331"/>
          </a:xfrm>
          <a:prstGeom prst="rect">
            <a:avLst/>
          </a:prstGeom>
          <a:noFill/>
        </p:spPr>
        <p:txBody>
          <a:bodyPr wrap="square" rtlCol="0">
            <a:spAutoFit/>
          </a:bodyPr>
          <a:lstStyle/>
          <a:p>
            <a:pPr algn="ctr" fontAlgn="base"/>
            <a:r>
              <a:rPr lang="en-GB" sz="3600" b="1" dirty="0">
                <a:solidFill>
                  <a:srgbClr val="FFFFFF"/>
                </a:solidFill>
                <a:latin typeface="Segoe UI" panose="020B0502040204020203" pitchFamily="34" charset="0"/>
                <a:cs typeface="Segoe UI" panose="020B0502040204020203" pitchFamily="34" charset="0"/>
              </a:rPr>
              <a:t>THANK </a:t>
            </a:r>
            <a:r>
              <a:rPr lang="en-GB" sz="3600" b="1" dirty="0">
                <a:solidFill>
                  <a:srgbClr val="9CDF43"/>
                </a:solidFill>
                <a:latin typeface="Segoe UI" panose="020B0502040204020203" pitchFamily="34" charset="0"/>
                <a:cs typeface="Segoe UI" panose="020B0502040204020203" pitchFamily="34" charset="0"/>
              </a:rPr>
              <a:t>YOU!</a:t>
            </a:r>
            <a:endParaRPr lang="en-GB" sz="3600" b="1" dirty="0">
              <a:solidFill>
                <a:srgbClr val="FFFFFF"/>
              </a:solidFill>
              <a:latin typeface="Segoe UI" panose="020B0502040204020203" pitchFamily="34" charset="0"/>
              <a:cs typeface="Segoe UI" panose="020B0502040204020203" pitchFamily="34" charset="0"/>
            </a:endParaRPr>
          </a:p>
        </p:txBody>
      </p:sp>
      <p:pic>
        <p:nvPicPr>
          <p:cNvPr id="2050" name="Picture 2" descr="Connectivity &amp; Agriculture: Why IoT is key to the future of farming?">
            <a:extLst>
              <a:ext uri="{FF2B5EF4-FFF2-40B4-BE49-F238E27FC236}">
                <a16:creationId xmlns:a16="http://schemas.microsoft.com/office/drawing/2014/main" id="{FABE058F-5540-4D0C-9B80-542AEC63D4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 b="-71907"/>
          <a:stretch/>
        </p:blipFill>
        <p:spPr bwMode="auto">
          <a:xfrm>
            <a:off x="0" y="-2"/>
            <a:ext cx="10287000" cy="11789548"/>
          </a:xfrm>
          <a:prstGeom prst="flowChartDelay">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99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91C56F8-0277-4543-A6C5-716146A90CD6}"/>
              </a:ext>
            </a:extLst>
          </p:cNvPr>
          <p:cNvGrpSpPr/>
          <p:nvPr/>
        </p:nvGrpSpPr>
        <p:grpSpPr>
          <a:xfrm>
            <a:off x="2146516" y="2297210"/>
            <a:ext cx="7809357" cy="2648458"/>
            <a:chOff x="1174815" y="2595830"/>
            <a:chExt cx="7809357" cy="2648458"/>
          </a:xfrm>
        </p:grpSpPr>
        <p:pic>
          <p:nvPicPr>
            <p:cNvPr id="2050" name="Picture 2">
              <a:extLst>
                <a:ext uri="{FF2B5EF4-FFF2-40B4-BE49-F238E27FC236}">
                  <a16:creationId xmlns:a16="http://schemas.microsoft.com/office/drawing/2014/main" id="{5F0C3739-1BE2-4196-9A17-B431E7EAA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2383" b="12383"/>
            <a:stretch/>
          </p:blipFill>
          <p:spPr bwMode="auto">
            <a:xfrm>
              <a:off x="1464838" y="2595830"/>
              <a:ext cx="1464815" cy="1469391"/>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C291FCD-2C41-4CB9-851C-72AD5682F0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57" b="12557"/>
            <a:stretch/>
          </p:blipFill>
          <p:spPr bwMode="auto">
            <a:xfrm>
              <a:off x="4388493" y="2595830"/>
              <a:ext cx="1471612" cy="1469392"/>
            </a:xfrm>
            <a:prstGeom prst="ellipse">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F0FC633-9AC7-4AC8-91BC-90BCF0885E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1" t="7240" r="-121" b="17874"/>
            <a:stretch/>
          </p:blipFill>
          <p:spPr bwMode="auto">
            <a:xfrm>
              <a:off x="7318945" y="2595830"/>
              <a:ext cx="1473521" cy="1469391"/>
            </a:xfrm>
            <a:prstGeom prst="ellipse">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6BE8608-593E-4C17-A8E8-4BAE3C326F37}"/>
                </a:ext>
              </a:extLst>
            </p:cNvPr>
            <p:cNvSpPr txBox="1"/>
            <p:nvPr/>
          </p:nvSpPr>
          <p:spPr>
            <a:xfrm>
              <a:off x="1174815" y="4320958"/>
              <a:ext cx="2044860" cy="923330"/>
            </a:xfrm>
            <a:prstGeom prst="rect">
              <a:avLst/>
            </a:prstGeom>
            <a:noFill/>
          </p:spPr>
          <p:txBody>
            <a:bodyPr wrap="square" rtlCol="0">
              <a:spAutoFit/>
            </a:bodyPr>
            <a:lstStyle/>
            <a:p>
              <a:pPr algn="ctr" fontAlgn="base"/>
              <a:r>
                <a:rPr lang="en-IN" b="1" i="0" dirty="0">
                  <a:solidFill>
                    <a:srgbClr val="FFFFFF"/>
                  </a:solidFill>
                  <a:effectLst/>
                  <a:latin typeface="Segoe UI" panose="020B0502040204020203" pitchFamily="34" charset="0"/>
                  <a:cs typeface="Segoe UI" panose="020B0502040204020203" pitchFamily="34" charset="0"/>
                </a:rPr>
                <a:t>Gafrilatif Aviandi Putra Adnanta</a:t>
              </a:r>
            </a:p>
            <a:p>
              <a:pPr algn="ctr" fontAlgn="base"/>
              <a:r>
                <a:rPr lang="en-IN" b="0" i="0" dirty="0">
                  <a:solidFill>
                    <a:srgbClr val="39C6D0"/>
                  </a:solidFill>
                  <a:effectLst/>
                  <a:latin typeface="Segoe UI" panose="020B0502040204020203" pitchFamily="34" charset="0"/>
                  <a:cs typeface="Segoe UI" panose="020B0502040204020203" pitchFamily="34" charset="0"/>
                </a:rPr>
                <a:t>Project Member</a:t>
              </a:r>
            </a:p>
          </p:txBody>
        </p:sp>
        <p:sp>
          <p:nvSpPr>
            <p:cNvPr id="7" name="TextBox 6">
              <a:extLst>
                <a:ext uri="{FF2B5EF4-FFF2-40B4-BE49-F238E27FC236}">
                  <a16:creationId xmlns:a16="http://schemas.microsoft.com/office/drawing/2014/main" id="{BDEFC157-66D3-43C3-96EA-73CCB1D0EEF6}"/>
                </a:ext>
              </a:extLst>
            </p:cNvPr>
            <p:cNvSpPr txBox="1"/>
            <p:nvPr/>
          </p:nvSpPr>
          <p:spPr>
            <a:xfrm>
              <a:off x="4195831" y="4320958"/>
              <a:ext cx="1856935" cy="923330"/>
            </a:xfrm>
            <a:prstGeom prst="rect">
              <a:avLst/>
            </a:prstGeom>
            <a:noFill/>
          </p:spPr>
          <p:txBody>
            <a:bodyPr wrap="square" rtlCol="0">
              <a:spAutoFit/>
            </a:bodyPr>
            <a:lstStyle/>
            <a:p>
              <a:pPr algn="ctr" fontAlgn="base"/>
              <a:r>
                <a:rPr lang="en-IN" b="1" i="0" dirty="0">
                  <a:solidFill>
                    <a:srgbClr val="FFFFFF"/>
                  </a:solidFill>
                  <a:effectLst/>
                  <a:latin typeface="Segoe UI" panose="020B0502040204020203" pitchFamily="34" charset="0"/>
                  <a:cs typeface="Segoe UI" panose="020B0502040204020203" pitchFamily="34" charset="0"/>
                </a:rPr>
                <a:t>Muhammad </a:t>
              </a:r>
              <a:r>
                <a:rPr lang="en-IN" b="1" i="0" dirty="0" err="1">
                  <a:solidFill>
                    <a:srgbClr val="FFFFFF"/>
                  </a:solidFill>
                  <a:effectLst/>
                  <a:latin typeface="Segoe UI" panose="020B0502040204020203" pitchFamily="34" charset="0"/>
                  <a:cs typeface="Segoe UI" panose="020B0502040204020203" pitchFamily="34" charset="0"/>
                </a:rPr>
                <a:t>Zidan</a:t>
              </a:r>
              <a:r>
                <a:rPr lang="en-IN" b="1" i="0" dirty="0">
                  <a:solidFill>
                    <a:srgbClr val="FFFFFF"/>
                  </a:solidFill>
                  <a:effectLst/>
                  <a:latin typeface="Segoe UI" panose="020B0502040204020203" pitchFamily="34" charset="0"/>
                  <a:cs typeface="Segoe UI" panose="020B0502040204020203" pitchFamily="34" charset="0"/>
                </a:rPr>
                <a:t> </a:t>
              </a:r>
              <a:r>
                <a:rPr lang="en-IN" b="1" i="0" dirty="0" err="1">
                  <a:solidFill>
                    <a:srgbClr val="FFFFFF"/>
                  </a:solidFill>
                  <a:effectLst/>
                  <a:latin typeface="Segoe UI" panose="020B0502040204020203" pitchFamily="34" charset="0"/>
                  <a:cs typeface="Segoe UI" panose="020B0502040204020203" pitchFamily="34" charset="0"/>
                </a:rPr>
                <a:t>Satrio</a:t>
              </a:r>
              <a:endParaRPr lang="en-IN" b="1" i="0" dirty="0">
                <a:solidFill>
                  <a:srgbClr val="FFFFFF"/>
                </a:solidFill>
                <a:effectLst/>
                <a:latin typeface="Segoe UI" panose="020B0502040204020203" pitchFamily="34" charset="0"/>
                <a:cs typeface="Segoe UI" panose="020B0502040204020203" pitchFamily="34" charset="0"/>
              </a:endParaRPr>
            </a:p>
            <a:p>
              <a:pPr algn="ctr" fontAlgn="base"/>
              <a:r>
                <a:rPr lang="en-IN" b="0" i="0" dirty="0">
                  <a:solidFill>
                    <a:srgbClr val="39C6D0"/>
                  </a:solidFill>
                  <a:effectLst/>
                  <a:latin typeface="Segoe UI" panose="020B0502040204020203" pitchFamily="34" charset="0"/>
                  <a:cs typeface="Segoe UI" panose="020B0502040204020203" pitchFamily="34" charset="0"/>
                </a:rPr>
                <a:t>Project Leader</a:t>
              </a:r>
            </a:p>
          </p:txBody>
        </p:sp>
        <p:sp>
          <p:nvSpPr>
            <p:cNvPr id="8" name="TextBox 7">
              <a:extLst>
                <a:ext uri="{FF2B5EF4-FFF2-40B4-BE49-F238E27FC236}">
                  <a16:creationId xmlns:a16="http://schemas.microsoft.com/office/drawing/2014/main" id="{6FAF0B08-00A8-4906-A00A-F598DA5BFADA}"/>
                </a:ext>
              </a:extLst>
            </p:cNvPr>
            <p:cNvSpPr txBox="1"/>
            <p:nvPr/>
          </p:nvSpPr>
          <p:spPr>
            <a:xfrm>
              <a:off x="7127237" y="4320958"/>
              <a:ext cx="1856935" cy="923330"/>
            </a:xfrm>
            <a:prstGeom prst="rect">
              <a:avLst/>
            </a:prstGeom>
            <a:noFill/>
          </p:spPr>
          <p:txBody>
            <a:bodyPr wrap="square" rtlCol="0">
              <a:spAutoFit/>
            </a:bodyPr>
            <a:lstStyle/>
            <a:p>
              <a:pPr algn="ctr" fontAlgn="base"/>
              <a:r>
                <a:rPr lang="en-IN" b="1" i="0" dirty="0">
                  <a:solidFill>
                    <a:srgbClr val="FFFFFF"/>
                  </a:solidFill>
                  <a:effectLst/>
                  <a:latin typeface="Segoe UI" panose="020B0502040204020203" pitchFamily="34" charset="0"/>
                  <a:cs typeface="Segoe UI" panose="020B0502040204020203" pitchFamily="34" charset="0"/>
                </a:rPr>
                <a:t>Muhamad Farhan </a:t>
              </a:r>
              <a:r>
                <a:rPr lang="en-IN" b="1" i="0" dirty="0" err="1">
                  <a:solidFill>
                    <a:srgbClr val="FFFFFF"/>
                  </a:solidFill>
                  <a:effectLst/>
                  <a:latin typeface="Segoe UI" panose="020B0502040204020203" pitchFamily="34" charset="0"/>
                  <a:cs typeface="Segoe UI" panose="020B0502040204020203" pitchFamily="34" charset="0"/>
                </a:rPr>
                <a:t>Budiana</a:t>
              </a:r>
              <a:endParaRPr lang="en-IN" b="1" i="0" dirty="0">
                <a:solidFill>
                  <a:srgbClr val="FFFFFF"/>
                </a:solidFill>
                <a:effectLst/>
                <a:latin typeface="Segoe UI" panose="020B0502040204020203" pitchFamily="34" charset="0"/>
                <a:cs typeface="Segoe UI" panose="020B0502040204020203" pitchFamily="34" charset="0"/>
              </a:endParaRPr>
            </a:p>
            <a:p>
              <a:pPr algn="ctr" fontAlgn="base"/>
              <a:r>
                <a:rPr lang="en-IN" b="0" i="0" dirty="0">
                  <a:solidFill>
                    <a:srgbClr val="39C6D0"/>
                  </a:solidFill>
                  <a:effectLst/>
                  <a:latin typeface="Segoe UI" panose="020B0502040204020203" pitchFamily="34" charset="0"/>
                  <a:cs typeface="Segoe UI" panose="020B0502040204020203" pitchFamily="34" charset="0"/>
                </a:rPr>
                <a:t>Project Member</a:t>
              </a:r>
            </a:p>
          </p:txBody>
        </p:sp>
      </p:grpSp>
      <p:sp>
        <p:nvSpPr>
          <p:cNvPr id="4" name="TextBox 3">
            <a:extLst>
              <a:ext uri="{FF2B5EF4-FFF2-40B4-BE49-F238E27FC236}">
                <a16:creationId xmlns:a16="http://schemas.microsoft.com/office/drawing/2014/main" id="{0B221A78-5F22-4BFF-A367-6E596CA52F2D}"/>
              </a:ext>
            </a:extLst>
          </p:cNvPr>
          <p:cNvSpPr txBox="1"/>
          <p:nvPr/>
        </p:nvSpPr>
        <p:spPr>
          <a:xfrm>
            <a:off x="0" y="351692"/>
            <a:ext cx="12192000" cy="646331"/>
          </a:xfrm>
          <a:prstGeom prst="rect">
            <a:avLst/>
          </a:prstGeom>
          <a:noFill/>
        </p:spPr>
        <p:txBody>
          <a:bodyPr wrap="square" rtlCol="0">
            <a:spAutoFit/>
          </a:bodyPr>
          <a:lstStyle/>
          <a:p>
            <a:pPr algn="ctr"/>
            <a:r>
              <a:rPr lang="en-IN" sz="3600" b="1" i="0" dirty="0">
                <a:solidFill>
                  <a:srgbClr val="FFFFFF"/>
                </a:solidFill>
                <a:effectLst/>
                <a:latin typeface="Segoe UI" panose="020B0502040204020203" pitchFamily="34" charset="0"/>
                <a:cs typeface="Segoe UI" panose="020B0502040204020203" pitchFamily="34" charset="0"/>
              </a:rPr>
              <a:t>INTRO</a:t>
            </a:r>
            <a:r>
              <a:rPr lang="en-IN" sz="3600" b="1" i="0" dirty="0">
                <a:solidFill>
                  <a:srgbClr val="9CDF43"/>
                </a:solidFill>
                <a:effectLst/>
                <a:latin typeface="Segoe UI" panose="020B0502040204020203" pitchFamily="34" charset="0"/>
                <a:cs typeface="Segoe UI" panose="020B0502040204020203" pitchFamily="34" charset="0"/>
              </a:rPr>
              <a:t>DUCTION</a:t>
            </a:r>
            <a:endParaRPr lang="en-IN" sz="3600" b="1" i="0" dirty="0">
              <a:solidFill>
                <a:srgbClr val="FFFFFF"/>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1382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7210212-EA6F-4CEC-9609-AA795C720F79}"/>
              </a:ext>
            </a:extLst>
          </p:cNvPr>
          <p:cNvGrpSpPr/>
          <p:nvPr/>
        </p:nvGrpSpPr>
        <p:grpSpPr>
          <a:xfrm>
            <a:off x="332118" y="1534007"/>
            <a:ext cx="11527764" cy="3482585"/>
            <a:chOff x="492369" y="1534007"/>
            <a:chExt cx="11527764" cy="3482585"/>
          </a:xfrm>
        </p:grpSpPr>
        <p:pic>
          <p:nvPicPr>
            <p:cNvPr id="1026" name="Picture 2">
              <a:extLst>
                <a:ext uri="{FF2B5EF4-FFF2-40B4-BE49-F238E27FC236}">
                  <a16:creationId xmlns:a16="http://schemas.microsoft.com/office/drawing/2014/main" id="{90186B55-B0B9-44FF-94BF-E3F60ED43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096000" y="1898628"/>
              <a:ext cx="5924133" cy="31179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FF901BF-4D47-46A7-B92B-A9A269CDCC1E}"/>
                </a:ext>
              </a:extLst>
            </p:cNvPr>
            <p:cNvSpPr txBox="1"/>
            <p:nvPr/>
          </p:nvSpPr>
          <p:spPr>
            <a:xfrm>
              <a:off x="492369" y="1534007"/>
              <a:ext cx="4853354" cy="3293209"/>
            </a:xfrm>
            <a:prstGeom prst="rect">
              <a:avLst/>
            </a:prstGeom>
            <a:noFill/>
          </p:spPr>
          <p:txBody>
            <a:bodyPr wrap="square" rtlCol="0">
              <a:spAutoFit/>
            </a:bodyPr>
            <a:lstStyle/>
            <a:p>
              <a:r>
                <a:rPr lang="en-IN" sz="4000" b="1" i="0" dirty="0">
                  <a:solidFill>
                    <a:schemeClr val="bg1"/>
                  </a:solidFill>
                  <a:effectLst/>
                  <a:latin typeface="Segoe UI" panose="020B0502040204020203" pitchFamily="34" charset="0"/>
                  <a:cs typeface="Segoe UI" panose="020B0502040204020203" pitchFamily="34" charset="0"/>
                </a:rPr>
                <a:t>TABLE OF CONTENTS</a:t>
              </a:r>
            </a:p>
            <a:p>
              <a:endParaRPr lang="en-IN" sz="2000" dirty="0">
                <a:solidFill>
                  <a:schemeClr val="bg1"/>
                </a:solidFill>
                <a:latin typeface="Segoe UI" panose="020B0502040204020203" pitchFamily="34" charset="0"/>
                <a:cs typeface="Segoe UI" panose="020B0502040204020203" pitchFamily="34" charset="0"/>
              </a:endParaRPr>
            </a:p>
            <a:p>
              <a:pPr marL="285750" indent="-285750">
                <a:buFontTx/>
                <a:buChar char="-"/>
              </a:pPr>
              <a:r>
                <a:rPr lang="en-IN" dirty="0">
                  <a:solidFill>
                    <a:schemeClr val="bg1"/>
                  </a:solidFill>
                  <a:latin typeface="Segoe UI" panose="020B0502040204020203" pitchFamily="34" charset="0"/>
                  <a:cs typeface="Segoe UI" panose="020B0502040204020203" pitchFamily="34" charset="0"/>
                </a:rPr>
                <a:t>System Analysis</a:t>
              </a:r>
            </a:p>
            <a:p>
              <a:pPr marL="285750" indent="-285750">
                <a:buFontTx/>
                <a:buChar char="-"/>
              </a:pPr>
              <a:r>
                <a:rPr lang="en-IN" dirty="0">
                  <a:solidFill>
                    <a:schemeClr val="bg1"/>
                  </a:solidFill>
                  <a:latin typeface="Segoe UI" panose="020B0502040204020203" pitchFamily="34" charset="0"/>
                  <a:cs typeface="Segoe UI" panose="020B0502040204020203" pitchFamily="34" charset="0"/>
                </a:rPr>
                <a:t>IP Table</a:t>
              </a:r>
            </a:p>
            <a:p>
              <a:pPr marL="285750" indent="-285750">
                <a:buFontTx/>
                <a:buChar char="-"/>
              </a:pPr>
              <a:r>
                <a:rPr lang="en-IN" dirty="0">
                  <a:solidFill>
                    <a:schemeClr val="bg1"/>
                  </a:solidFill>
                  <a:latin typeface="Segoe UI" panose="020B0502040204020203" pitchFamily="34" charset="0"/>
                  <a:cs typeface="Segoe UI" panose="020B0502040204020203" pitchFamily="34" charset="0"/>
                </a:rPr>
                <a:t>Network Topology</a:t>
              </a:r>
            </a:p>
            <a:p>
              <a:pPr marL="285750" indent="-285750">
                <a:buFontTx/>
                <a:buChar char="-"/>
              </a:pPr>
              <a:r>
                <a:rPr lang="en-IN" dirty="0">
                  <a:solidFill>
                    <a:schemeClr val="bg1"/>
                  </a:solidFill>
                  <a:latin typeface="Segoe UI" panose="020B0502040204020203" pitchFamily="34" charset="0"/>
                  <a:cs typeface="Segoe UI" panose="020B0502040204020203" pitchFamily="34" charset="0"/>
                </a:rPr>
                <a:t>Components</a:t>
              </a:r>
            </a:p>
            <a:p>
              <a:pPr marL="285750" indent="-285750">
                <a:buFontTx/>
                <a:buChar char="-"/>
              </a:pPr>
              <a:r>
                <a:rPr lang="en-IN" dirty="0">
                  <a:solidFill>
                    <a:schemeClr val="bg1"/>
                  </a:solidFill>
                  <a:latin typeface="Segoe UI" panose="020B0502040204020203" pitchFamily="34" charset="0"/>
                  <a:cs typeface="Segoe UI" panose="020B0502040204020203" pitchFamily="34" charset="0"/>
                </a:rPr>
                <a:t>Network Configurations</a:t>
              </a:r>
            </a:p>
            <a:p>
              <a:pPr marL="285750" indent="-285750">
                <a:buFontTx/>
                <a:buChar char="-"/>
              </a:pPr>
              <a:r>
                <a:rPr lang="en-IN" dirty="0">
                  <a:solidFill>
                    <a:schemeClr val="bg1"/>
                  </a:solidFill>
                  <a:latin typeface="Segoe UI" panose="020B0502040204020203" pitchFamily="34" charset="0"/>
                  <a:cs typeface="Segoe UI" panose="020B0502040204020203" pitchFamily="34" charset="0"/>
                </a:rPr>
                <a:t>Output</a:t>
              </a:r>
            </a:p>
          </p:txBody>
        </p:sp>
      </p:grpSp>
    </p:spTree>
    <p:extLst>
      <p:ext uri="{BB962C8B-B14F-4D97-AF65-F5344CB8AC3E}">
        <p14:creationId xmlns:p14="http://schemas.microsoft.com/office/powerpoint/2010/main" val="322055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21A78-5F22-4BFF-A367-6E596CA52F2D}"/>
              </a:ext>
            </a:extLst>
          </p:cNvPr>
          <p:cNvSpPr txBox="1"/>
          <p:nvPr/>
        </p:nvSpPr>
        <p:spPr>
          <a:xfrm>
            <a:off x="0" y="351692"/>
            <a:ext cx="12192000" cy="646331"/>
          </a:xfrm>
          <a:prstGeom prst="rect">
            <a:avLst/>
          </a:prstGeom>
          <a:noFill/>
        </p:spPr>
        <p:txBody>
          <a:bodyPr wrap="square" rtlCol="0">
            <a:spAutoFit/>
          </a:bodyPr>
          <a:lstStyle/>
          <a:p>
            <a:pPr algn="ctr"/>
            <a:r>
              <a:rPr lang="en-IN" sz="3600" b="1" i="0" dirty="0">
                <a:solidFill>
                  <a:srgbClr val="9CDF43"/>
                </a:solidFill>
                <a:effectLst/>
                <a:latin typeface="Segoe UI" panose="020B0502040204020203" pitchFamily="34" charset="0"/>
                <a:cs typeface="Segoe UI" panose="020B0502040204020203" pitchFamily="34" charset="0"/>
              </a:rPr>
              <a:t>SYSTEM</a:t>
            </a:r>
            <a:r>
              <a:rPr lang="en-IN" sz="3600" b="1" i="0" dirty="0">
                <a:solidFill>
                  <a:srgbClr val="FFFFFF"/>
                </a:solidFill>
                <a:effectLst/>
                <a:latin typeface="Segoe UI" panose="020B0502040204020203" pitchFamily="34" charset="0"/>
                <a:cs typeface="Segoe UI" panose="020B0502040204020203" pitchFamily="34" charset="0"/>
              </a:rPr>
              <a:t> ANALYSIS</a:t>
            </a:r>
          </a:p>
        </p:txBody>
      </p:sp>
      <p:sp>
        <p:nvSpPr>
          <p:cNvPr id="10" name="TextBox 9">
            <a:extLst>
              <a:ext uri="{FF2B5EF4-FFF2-40B4-BE49-F238E27FC236}">
                <a16:creationId xmlns:a16="http://schemas.microsoft.com/office/drawing/2014/main" id="{D8693B0E-FF55-4EB5-85C2-2CE78BF03226}"/>
              </a:ext>
            </a:extLst>
          </p:cNvPr>
          <p:cNvSpPr txBox="1"/>
          <p:nvPr/>
        </p:nvSpPr>
        <p:spPr>
          <a:xfrm>
            <a:off x="924074" y="1336577"/>
            <a:ext cx="10918737" cy="2277547"/>
          </a:xfrm>
          <a:prstGeom prst="rect">
            <a:avLst/>
          </a:prstGeom>
          <a:noFill/>
        </p:spPr>
        <p:txBody>
          <a:bodyPr wrap="square" rtlCol="0">
            <a:spAutoFit/>
          </a:bodyPr>
          <a:lstStyle/>
          <a:p>
            <a:r>
              <a:rPr lang="en-IN" sz="1600" dirty="0">
                <a:latin typeface="Segoe UI" panose="020B0502040204020203" pitchFamily="34" charset="0"/>
                <a:cs typeface="Segoe UI" panose="020B0502040204020203" pitchFamily="34" charset="0"/>
              </a:rPr>
              <a:t>	</a:t>
            </a:r>
            <a:r>
              <a:rPr lang="id-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project describes how to use Cisco Packet Tracer. Cisco Packet Tracer is a cross-platform visual simulation tool designed by Cisco Systems that allows users to create network topologies and imitate modern computer networks.</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dirty="0">
                <a:solidFill>
                  <a:schemeClr val="bg1"/>
                </a:solidFill>
                <a:latin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Internet of Things (IoT) describes the network of physical objects – a.k.a. “things” – that are embedded with sensor, software, and other technologies for the purpose of connecting and exchanging data with other devices and systems over the internet. For example our project will be the example of Smart IoT Networking on Agriculture.</a:t>
            </a:r>
            <a:endPar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499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21A78-5F22-4BFF-A367-6E596CA52F2D}"/>
              </a:ext>
            </a:extLst>
          </p:cNvPr>
          <p:cNvSpPr txBox="1"/>
          <p:nvPr/>
        </p:nvSpPr>
        <p:spPr>
          <a:xfrm>
            <a:off x="0" y="240329"/>
            <a:ext cx="12192000" cy="646331"/>
          </a:xfrm>
          <a:prstGeom prst="rect">
            <a:avLst/>
          </a:prstGeom>
          <a:noFill/>
        </p:spPr>
        <p:txBody>
          <a:bodyPr wrap="square" rtlCol="0">
            <a:spAutoFit/>
          </a:bodyPr>
          <a:lstStyle/>
          <a:p>
            <a:pPr algn="ctr" fontAlgn="base"/>
            <a:r>
              <a:rPr lang="en-IN" sz="3600" b="1" dirty="0">
                <a:solidFill>
                  <a:srgbClr val="FFFFFF"/>
                </a:solidFill>
                <a:latin typeface="Segoe UI" panose="020B0502040204020203" pitchFamily="34" charset="0"/>
                <a:cs typeface="Segoe UI" panose="020B0502040204020203" pitchFamily="34" charset="0"/>
              </a:rPr>
              <a:t>IP </a:t>
            </a:r>
            <a:r>
              <a:rPr lang="en-IN" sz="3600" b="1" dirty="0">
                <a:solidFill>
                  <a:srgbClr val="9CDF43"/>
                </a:solidFill>
                <a:latin typeface="Segoe UI" panose="020B0502040204020203" pitchFamily="34" charset="0"/>
                <a:cs typeface="Segoe UI" panose="020B0502040204020203" pitchFamily="34" charset="0"/>
              </a:rPr>
              <a:t>TABLE</a:t>
            </a:r>
          </a:p>
        </p:txBody>
      </p:sp>
      <p:pic>
        <p:nvPicPr>
          <p:cNvPr id="3" name="Picture 2">
            <a:extLst>
              <a:ext uri="{FF2B5EF4-FFF2-40B4-BE49-F238E27FC236}">
                <a16:creationId xmlns:a16="http://schemas.microsoft.com/office/drawing/2014/main" id="{E9259FD6-0A41-445D-8DD4-488E77DBC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586" y="956716"/>
            <a:ext cx="6246828" cy="5736353"/>
          </a:xfrm>
          <a:prstGeom prst="rect">
            <a:avLst/>
          </a:prstGeom>
        </p:spPr>
      </p:pic>
    </p:spTree>
    <p:extLst>
      <p:ext uri="{BB962C8B-B14F-4D97-AF65-F5344CB8AC3E}">
        <p14:creationId xmlns:p14="http://schemas.microsoft.com/office/powerpoint/2010/main" val="290552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21A78-5F22-4BFF-A367-6E596CA52F2D}"/>
              </a:ext>
            </a:extLst>
          </p:cNvPr>
          <p:cNvSpPr txBox="1"/>
          <p:nvPr/>
        </p:nvSpPr>
        <p:spPr>
          <a:xfrm>
            <a:off x="0" y="340620"/>
            <a:ext cx="12192000" cy="646331"/>
          </a:xfrm>
          <a:prstGeom prst="rect">
            <a:avLst/>
          </a:prstGeom>
          <a:noFill/>
        </p:spPr>
        <p:txBody>
          <a:bodyPr wrap="square" rtlCol="0">
            <a:spAutoFit/>
          </a:bodyPr>
          <a:lstStyle/>
          <a:p>
            <a:pPr algn="ctr" fontAlgn="base"/>
            <a:r>
              <a:rPr lang="en-GB" sz="3600" b="1" dirty="0">
                <a:solidFill>
                  <a:srgbClr val="FFFFFF"/>
                </a:solidFill>
                <a:latin typeface="Segoe UI" panose="020B0502040204020203" pitchFamily="34" charset="0"/>
                <a:cs typeface="Segoe UI" panose="020B0502040204020203" pitchFamily="34" charset="0"/>
              </a:rPr>
              <a:t>NETWORK </a:t>
            </a:r>
            <a:r>
              <a:rPr lang="en-GB" sz="3600" b="1" dirty="0">
                <a:solidFill>
                  <a:srgbClr val="9CDF43"/>
                </a:solidFill>
                <a:latin typeface="Segoe UI" panose="020B0502040204020203" pitchFamily="34" charset="0"/>
                <a:cs typeface="Segoe UI" panose="020B0502040204020203" pitchFamily="34" charset="0"/>
              </a:rPr>
              <a:t>TOPOLOGY</a:t>
            </a:r>
            <a:endParaRPr lang="en-GB" sz="3600" b="1" dirty="0">
              <a:solidFill>
                <a:srgbClr val="FFFFFF"/>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3DD2A3E6-78F4-4457-A498-F6D667FD3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322" y="1199071"/>
            <a:ext cx="9457240" cy="5197290"/>
          </a:xfrm>
          <a:prstGeom prst="rect">
            <a:avLst/>
          </a:prstGeom>
        </p:spPr>
      </p:pic>
    </p:spTree>
    <p:extLst>
      <p:ext uri="{BB962C8B-B14F-4D97-AF65-F5344CB8AC3E}">
        <p14:creationId xmlns:p14="http://schemas.microsoft.com/office/powerpoint/2010/main" val="2029580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21A78-5F22-4BFF-A367-6E596CA52F2D}"/>
              </a:ext>
            </a:extLst>
          </p:cNvPr>
          <p:cNvSpPr txBox="1"/>
          <p:nvPr/>
        </p:nvSpPr>
        <p:spPr>
          <a:xfrm>
            <a:off x="53043" y="447151"/>
            <a:ext cx="12192000" cy="646331"/>
          </a:xfrm>
          <a:prstGeom prst="rect">
            <a:avLst/>
          </a:prstGeom>
          <a:noFill/>
        </p:spPr>
        <p:txBody>
          <a:bodyPr wrap="square" rtlCol="0">
            <a:spAutoFit/>
          </a:bodyPr>
          <a:lstStyle/>
          <a:p>
            <a:pPr algn="ctr" fontAlgn="base"/>
            <a:r>
              <a:rPr lang="en-GB" sz="3600" b="1" dirty="0">
                <a:solidFill>
                  <a:srgbClr val="FFFFFF"/>
                </a:solidFill>
                <a:latin typeface="Segoe UI" panose="020B0502040204020203" pitchFamily="34" charset="0"/>
                <a:cs typeface="Segoe UI" panose="020B0502040204020203" pitchFamily="34" charset="0"/>
              </a:rPr>
              <a:t>COMP</a:t>
            </a:r>
            <a:r>
              <a:rPr lang="en-GB" sz="3600" b="1" dirty="0">
                <a:solidFill>
                  <a:srgbClr val="9CDF43"/>
                </a:solidFill>
                <a:latin typeface="Segoe UI" panose="020B0502040204020203" pitchFamily="34" charset="0"/>
                <a:cs typeface="Segoe UI" panose="020B0502040204020203" pitchFamily="34" charset="0"/>
              </a:rPr>
              <a:t>ONENTS</a:t>
            </a:r>
            <a:endParaRPr lang="en-GB" sz="3600" b="1" dirty="0">
              <a:solidFill>
                <a:srgbClr val="FFFFFF"/>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6527DBA1-AAEB-43C6-8323-E1F17CDF6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974" y="3429000"/>
            <a:ext cx="1181202" cy="929721"/>
          </a:xfrm>
          <a:prstGeom prst="rect">
            <a:avLst/>
          </a:prstGeom>
        </p:spPr>
      </p:pic>
      <p:pic>
        <p:nvPicPr>
          <p:cNvPr id="9" name="Picture 8">
            <a:extLst>
              <a:ext uri="{FF2B5EF4-FFF2-40B4-BE49-F238E27FC236}">
                <a16:creationId xmlns:a16="http://schemas.microsoft.com/office/drawing/2014/main" id="{14CA9392-108B-499C-943E-0BC9AA711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523" y="3429000"/>
            <a:ext cx="692126" cy="929721"/>
          </a:xfrm>
          <a:prstGeom prst="rect">
            <a:avLst/>
          </a:prstGeom>
        </p:spPr>
      </p:pic>
      <p:pic>
        <p:nvPicPr>
          <p:cNvPr id="11" name="Picture 10">
            <a:extLst>
              <a:ext uri="{FF2B5EF4-FFF2-40B4-BE49-F238E27FC236}">
                <a16:creationId xmlns:a16="http://schemas.microsoft.com/office/drawing/2014/main" id="{9C1C23C6-66B2-4E05-94E6-CD94E3679A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4798" y="1770403"/>
            <a:ext cx="983724" cy="975018"/>
          </a:xfrm>
          <a:prstGeom prst="rect">
            <a:avLst/>
          </a:prstGeom>
        </p:spPr>
      </p:pic>
      <p:pic>
        <p:nvPicPr>
          <p:cNvPr id="13" name="Picture 12">
            <a:extLst>
              <a:ext uri="{FF2B5EF4-FFF2-40B4-BE49-F238E27FC236}">
                <a16:creationId xmlns:a16="http://schemas.microsoft.com/office/drawing/2014/main" id="{E17C6328-0D03-4F6F-BEC1-19E0A0FF88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9043" y="3429000"/>
            <a:ext cx="853825" cy="929721"/>
          </a:xfrm>
          <a:prstGeom prst="rect">
            <a:avLst/>
          </a:prstGeom>
        </p:spPr>
      </p:pic>
      <p:pic>
        <p:nvPicPr>
          <p:cNvPr id="15" name="Picture 14">
            <a:extLst>
              <a:ext uri="{FF2B5EF4-FFF2-40B4-BE49-F238E27FC236}">
                <a16:creationId xmlns:a16="http://schemas.microsoft.com/office/drawing/2014/main" id="{A33B0EA0-9D59-441C-A5DC-F3B63D35EA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47365" y="3421240"/>
            <a:ext cx="1187975" cy="929720"/>
          </a:xfrm>
          <a:prstGeom prst="rect">
            <a:avLst/>
          </a:prstGeom>
        </p:spPr>
      </p:pic>
      <p:pic>
        <p:nvPicPr>
          <p:cNvPr id="26" name="Picture 25">
            <a:extLst>
              <a:ext uri="{FF2B5EF4-FFF2-40B4-BE49-F238E27FC236}">
                <a16:creationId xmlns:a16="http://schemas.microsoft.com/office/drawing/2014/main" id="{B2E5CDEA-F692-4882-9C2D-E8B136DE31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7831" y="3429000"/>
            <a:ext cx="870557" cy="929721"/>
          </a:xfrm>
          <a:prstGeom prst="rect">
            <a:avLst/>
          </a:prstGeom>
        </p:spPr>
      </p:pic>
      <p:pic>
        <p:nvPicPr>
          <p:cNvPr id="30" name="Picture 29">
            <a:extLst>
              <a:ext uri="{FF2B5EF4-FFF2-40B4-BE49-F238E27FC236}">
                <a16:creationId xmlns:a16="http://schemas.microsoft.com/office/drawing/2014/main" id="{405357EA-24A9-4D68-B23C-60B2149F5A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8689" y="1768674"/>
            <a:ext cx="999839" cy="985135"/>
          </a:xfrm>
          <a:prstGeom prst="rect">
            <a:avLst/>
          </a:prstGeom>
        </p:spPr>
      </p:pic>
      <p:pic>
        <p:nvPicPr>
          <p:cNvPr id="32" name="Picture 31">
            <a:extLst>
              <a:ext uri="{FF2B5EF4-FFF2-40B4-BE49-F238E27FC236}">
                <a16:creationId xmlns:a16="http://schemas.microsoft.com/office/drawing/2014/main" id="{4C204983-64A4-4294-9D15-BF64EB657E6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71750" y="1768672"/>
            <a:ext cx="827029" cy="985137"/>
          </a:xfrm>
          <a:prstGeom prst="rect">
            <a:avLst/>
          </a:prstGeom>
        </p:spPr>
      </p:pic>
      <p:pic>
        <p:nvPicPr>
          <p:cNvPr id="34" name="Picture 33">
            <a:extLst>
              <a:ext uri="{FF2B5EF4-FFF2-40B4-BE49-F238E27FC236}">
                <a16:creationId xmlns:a16="http://schemas.microsoft.com/office/drawing/2014/main" id="{B1A18C44-8A0D-4312-A675-E523AD51652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83954" y="1766812"/>
            <a:ext cx="1438337" cy="988857"/>
          </a:xfrm>
          <a:prstGeom prst="rect">
            <a:avLst/>
          </a:prstGeom>
        </p:spPr>
      </p:pic>
      <p:pic>
        <p:nvPicPr>
          <p:cNvPr id="36" name="Picture 35">
            <a:extLst>
              <a:ext uri="{FF2B5EF4-FFF2-40B4-BE49-F238E27FC236}">
                <a16:creationId xmlns:a16="http://schemas.microsoft.com/office/drawing/2014/main" id="{F2FB9652-4EFB-4BFC-9D4D-AB85CD9D9C6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05868" y="1768673"/>
            <a:ext cx="1071551" cy="985136"/>
          </a:xfrm>
          <a:prstGeom prst="rect">
            <a:avLst/>
          </a:prstGeom>
        </p:spPr>
      </p:pic>
      <p:pic>
        <p:nvPicPr>
          <p:cNvPr id="38" name="Picture 37">
            <a:extLst>
              <a:ext uri="{FF2B5EF4-FFF2-40B4-BE49-F238E27FC236}">
                <a16:creationId xmlns:a16="http://schemas.microsoft.com/office/drawing/2014/main" id="{01E475E4-E3FC-4C07-8E07-F815243A2AE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877723" y="1766812"/>
            <a:ext cx="695186" cy="1004157"/>
          </a:xfrm>
          <a:prstGeom prst="rect">
            <a:avLst/>
          </a:prstGeom>
        </p:spPr>
      </p:pic>
      <p:pic>
        <p:nvPicPr>
          <p:cNvPr id="40" name="Picture 39">
            <a:extLst>
              <a:ext uri="{FF2B5EF4-FFF2-40B4-BE49-F238E27FC236}">
                <a16:creationId xmlns:a16="http://schemas.microsoft.com/office/drawing/2014/main" id="{C1DEA84C-6E5D-4F88-97B5-4C597C7229A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62527" y="3429000"/>
            <a:ext cx="1036252" cy="929721"/>
          </a:xfrm>
          <a:prstGeom prst="rect">
            <a:avLst/>
          </a:prstGeom>
        </p:spPr>
      </p:pic>
      <p:pic>
        <p:nvPicPr>
          <p:cNvPr id="42" name="Picture 41">
            <a:extLst>
              <a:ext uri="{FF2B5EF4-FFF2-40B4-BE49-F238E27FC236}">
                <a16:creationId xmlns:a16="http://schemas.microsoft.com/office/drawing/2014/main" id="{3CA31F35-9657-4FAB-AD04-5F528048D31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794092" y="3427083"/>
            <a:ext cx="1099671" cy="929721"/>
          </a:xfrm>
          <a:prstGeom prst="rect">
            <a:avLst/>
          </a:prstGeom>
        </p:spPr>
      </p:pic>
      <p:sp>
        <p:nvSpPr>
          <p:cNvPr id="43" name="TextBox 42">
            <a:extLst>
              <a:ext uri="{FF2B5EF4-FFF2-40B4-BE49-F238E27FC236}">
                <a16:creationId xmlns:a16="http://schemas.microsoft.com/office/drawing/2014/main" id="{118916CC-0C8A-4128-99F5-8E93F5DAA95E}"/>
              </a:ext>
            </a:extLst>
          </p:cNvPr>
          <p:cNvSpPr txBox="1"/>
          <p:nvPr/>
        </p:nvSpPr>
        <p:spPr>
          <a:xfrm>
            <a:off x="2124460" y="2745421"/>
            <a:ext cx="721608" cy="338554"/>
          </a:xfrm>
          <a:prstGeom prst="rect">
            <a:avLst/>
          </a:prstGeom>
          <a:noFill/>
        </p:spPr>
        <p:txBody>
          <a:bodyPr wrap="none" rtlCol="0">
            <a:spAutoFit/>
          </a:bodyPr>
          <a:lstStyle/>
          <a:p>
            <a:r>
              <a:rPr lang="en-US" sz="1600" dirty="0">
                <a:solidFill>
                  <a:schemeClr val="bg1"/>
                </a:solidFill>
              </a:rPr>
              <a:t>Server</a:t>
            </a:r>
            <a:endParaRPr lang="en-ID" sz="1600" dirty="0">
              <a:solidFill>
                <a:schemeClr val="bg1"/>
              </a:solidFill>
            </a:endParaRPr>
          </a:p>
        </p:txBody>
      </p:sp>
      <p:sp>
        <p:nvSpPr>
          <p:cNvPr id="44" name="TextBox 43">
            <a:extLst>
              <a:ext uri="{FF2B5EF4-FFF2-40B4-BE49-F238E27FC236}">
                <a16:creationId xmlns:a16="http://schemas.microsoft.com/office/drawing/2014/main" id="{24199D61-E1E9-4876-AAC7-916394CE5B2A}"/>
              </a:ext>
            </a:extLst>
          </p:cNvPr>
          <p:cNvSpPr txBox="1"/>
          <p:nvPr/>
        </p:nvSpPr>
        <p:spPr>
          <a:xfrm>
            <a:off x="3492917" y="2745421"/>
            <a:ext cx="731867" cy="338554"/>
          </a:xfrm>
          <a:prstGeom prst="rect">
            <a:avLst/>
          </a:prstGeom>
          <a:noFill/>
        </p:spPr>
        <p:txBody>
          <a:bodyPr wrap="none" rtlCol="0">
            <a:spAutoFit/>
          </a:bodyPr>
          <a:lstStyle/>
          <a:p>
            <a:r>
              <a:rPr lang="en-US" sz="1600" dirty="0">
                <a:solidFill>
                  <a:schemeClr val="bg1"/>
                </a:solidFill>
              </a:rPr>
              <a:t>Switch</a:t>
            </a:r>
            <a:endParaRPr lang="en-ID" sz="1600" dirty="0">
              <a:solidFill>
                <a:schemeClr val="bg1"/>
              </a:solidFill>
            </a:endParaRPr>
          </a:p>
        </p:txBody>
      </p:sp>
      <p:sp>
        <p:nvSpPr>
          <p:cNvPr id="45" name="TextBox 44">
            <a:extLst>
              <a:ext uri="{FF2B5EF4-FFF2-40B4-BE49-F238E27FC236}">
                <a16:creationId xmlns:a16="http://schemas.microsoft.com/office/drawing/2014/main" id="{F6A4AF32-494D-4217-9EE9-B01880253FF4}"/>
              </a:ext>
            </a:extLst>
          </p:cNvPr>
          <p:cNvSpPr txBox="1"/>
          <p:nvPr/>
        </p:nvSpPr>
        <p:spPr>
          <a:xfrm>
            <a:off x="5023345" y="2753809"/>
            <a:ext cx="750526" cy="338554"/>
          </a:xfrm>
          <a:prstGeom prst="rect">
            <a:avLst/>
          </a:prstGeom>
          <a:noFill/>
        </p:spPr>
        <p:txBody>
          <a:bodyPr wrap="none" rtlCol="0">
            <a:spAutoFit/>
          </a:bodyPr>
          <a:lstStyle/>
          <a:p>
            <a:r>
              <a:rPr lang="en-US" sz="1600" dirty="0">
                <a:solidFill>
                  <a:schemeClr val="bg1"/>
                </a:solidFill>
              </a:rPr>
              <a:t>Router</a:t>
            </a:r>
            <a:endParaRPr lang="en-ID" sz="1600" dirty="0">
              <a:solidFill>
                <a:schemeClr val="bg1"/>
              </a:solidFill>
            </a:endParaRPr>
          </a:p>
        </p:txBody>
      </p:sp>
      <p:sp>
        <p:nvSpPr>
          <p:cNvPr id="46" name="TextBox 45">
            <a:extLst>
              <a:ext uri="{FF2B5EF4-FFF2-40B4-BE49-F238E27FC236}">
                <a16:creationId xmlns:a16="http://schemas.microsoft.com/office/drawing/2014/main" id="{AABA73E9-887F-42D7-A9B2-00019EF9E421}"/>
              </a:ext>
            </a:extLst>
          </p:cNvPr>
          <p:cNvSpPr txBox="1"/>
          <p:nvPr/>
        </p:nvSpPr>
        <p:spPr>
          <a:xfrm>
            <a:off x="6428022" y="2737679"/>
            <a:ext cx="817275" cy="338554"/>
          </a:xfrm>
          <a:prstGeom prst="rect">
            <a:avLst/>
          </a:prstGeom>
          <a:noFill/>
        </p:spPr>
        <p:txBody>
          <a:bodyPr wrap="none" rtlCol="0">
            <a:spAutoFit/>
          </a:bodyPr>
          <a:lstStyle/>
          <a:p>
            <a:r>
              <a:rPr lang="en-US" sz="1600" dirty="0">
                <a:solidFill>
                  <a:schemeClr val="bg1"/>
                </a:solidFill>
              </a:rPr>
              <a:t>DLC100</a:t>
            </a:r>
            <a:endParaRPr lang="en-ID" sz="1600" dirty="0">
              <a:solidFill>
                <a:schemeClr val="bg1"/>
              </a:solidFill>
            </a:endParaRPr>
          </a:p>
        </p:txBody>
      </p:sp>
      <p:sp>
        <p:nvSpPr>
          <p:cNvPr id="47" name="TextBox 46">
            <a:extLst>
              <a:ext uri="{FF2B5EF4-FFF2-40B4-BE49-F238E27FC236}">
                <a16:creationId xmlns:a16="http://schemas.microsoft.com/office/drawing/2014/main" id="{FAB37903-C6B5-45AD-BEFB-B28049A65445}"/>
              </a:ext>
            </a:extLst>
          </p:cNvPr>
          <p:cNvSpPr txBox="1"/>
          <p:nvPr/>
        </p:nvSpPr>
        <p:spPr>
          <a:xfrm>
            <a:off x="8045488" y="2753809"/>
            <a:ext cx="1215397" cy="338554"/>
          </a:xfrm>
          <a:prstGeom prst="rect">
            <a:avLst/>
          </a:prstGeom>
          <a:noFill/>
        </p:spPr>
        <p:txBody>
          <a:bodyPr wrap="none" rtlCol="0">
            <a:spAutoFit/>
          </a:bodyPr>
          <a:lstStyle/>
          <a:p>
            <a:r>
              <a:rPr lang="en-US" sz="1600" dirty="0">
                <a:solidFill>
                  <a:schemeClr val="bg1"/>
                </a:solidFill>
              </a:rPr>
              <a:t>Smartphone</a:t>
            </a:r>
            <a:endParaRPr lang="en-ID" sz="1600" dirty="0">
              <a:solidFill>
                <a:schemeClr val="bg1"/>
              </a:solidFill>
            </a:endParaRPr>
          </a:p>
        </p:txBody>
      </p:sp>
      <p:sp>
        <p:nvSpPr>
          <p:cNvPr id="48" name="TextBox 47">
            <a:extLst>
              <a:ext uri="{FF2B5EF4-FFF2-40B4-BE49-F238E27FC236}">
                <a16:creationId xmlns:a16="http://schemas.microsoft.com/office/drawing/2014/main" id="{03E8E774-AF99-4DE0-AFB5-AD2E4406B19E}"/>
              </a:ext>
            </a:extLst>
          </p:cNvPr>
          <p:cNvSpPr txBox="1"/>
          <p:nvPr/>
        </p:nvSpPr>
        <p:spPr>
          <a:xfrm>
            <a:off x="9471314" y="2753809"/>
            <a:ext cx="1541384" cy="338554"/>
          </a:xfrm>
          <a:prstGeom prst="rect">
            <a:avLst/>
          </a:prstGeom>
          <a:noFill/>
        </p:spPr>
        <p:txBody>
          <a:bodyPr wrap="none" rtlCol="0">
            <a:spAutoFit/>
          </a:bodyPr>
          <a:lstStyle/>
          <a:p>
            <a:r>
              <a:rPr lang="en-US" sz="1600" dirty="0">
                <a:solidFill>
                  <a:schemeClr val="bg1"/>
                </a:solidFill>
              </a:rPr>
              <a:t>Security Camera</a:t>
            </a:r>
            <a:endParaRPr lang="en-ID" sz="1600" dirty="0">
              <a:solidFill>
                <a:schemeClr val="bg1"/>
              </a:solidFill>
            </a:endParaRPr>
          </a:p>
        </p:txBody>
      </p:sp>
      <p:sp>
        <p:nvSpPr>
          <p:cNvPr id="49" name="TextBox 48">
            <a:extLst>
              <a:ext uri="{FF2B5EF4-FFF2-40B4-BE49-F238E27FC236}">
                <a16:creationId xmlns:a16="http://schemas.microsoft.com/office/drawing/2014/main" id="{01E9E454-6079-405E-9D39-0128E0A145ED}"/>
              </a:ext>
            </a:extLst>
          </p:cNvPr>
          <p:cNvSpPr txBox="1"/>
          <p:nvPr/>
        </p:nvSpPr>
        <p:spPr>
          <a:xfrm>
            <a:off x="1676999" y="4365192"/>
            <a:ext cx="1407308" cy="338554"/>
          </a:xfrm>
          <a:prstGeom prst="rect">
            <a:avLst/>
          </a:prstGeom>
          <a:noFill/>
        </p:spPr>
        <p:txBody>
          <a:bodyPr wrap="none" rtlCol="0">
            <a:spAutoFit/>
          </a:bodyPr>
          <a:lstStyle/>
          <a:p>
            <a:r>
              <a:rPr lang="en-US" sz="1600" dirty="0">
                <a:solidFill>
                  <a:schemeClr val="bg1"/>
                </a:solidFill>
              </a:rPr>
              <a:t>Wind Detector</a:t>
            </a:r>
            <a:endParaRPr lang="en-ID" sz="1600" dirty="0">
              <a:solidFill>
                <a:schemeClr val="bg1"/>
              </a:solidFill>
            </a:endParaRPr>
          </a:p>
        </p:txBody>
      </p:sp>
      <p:sp>
        <p:nvSpPr>
          <p:cNvPr id="50" name="TextBox 49">
            <a:extLst>
              <a:ext uri="{FF2B5EF4-FFF2-40B4-BE49-F238E27FC236}">
                <a16:creationId xmlns:a16="http://schemas.microsoft.com/office/drawing/2014/main" id="{17445287-7A96-40EC-B4FB-83E2F29FE353}"/>
              </a:ext>
            </a:extLst>
          </p:cNvPr>
          <p:cNvSpPr txBox="1"/>
          <p:nvPr/>
        </p:nvSpPr>
        <p:spPr>
          <a:xfrm>
            <a:off x="3159453" y="4365192"/>
            <a:ext cx="1454244" cy="338554"/>
          </a:xfrm>
          <a:prstGeom prst="rect">
            <a:avLst/>
          </a:prstGeom>
          <a:noFill/>
        </p:spPr>
        <p:txBody>
          <a:bodyPr wrap="none" rtlCol="0">
            <a:spAutoFit/>
          </a:bodyPr>
          <a:lstStyle/>
          <a:p>
            <a:r>
              <a:rPr lang="en-US" sz="1600" dirty="0">
                <a:solidFill>
                  <a:schemeClr val="bg1"/>
                </a:solidFill>
              </a:rPr>
              <a:t>Air Conditioner</a:t>
            </a:r>
            <a:endParaRPr lang="en-ID" sz="1600" dirty="0">
              <a:solidFill>
                <a:schemeClr val="bg1"/>
              </a:solidFill>
            </a:endParaRPr>
          </a:p>
        </p:txBody>
      </p:sp>
      <p:sp>
        <p:nvSpPr>
          <p:cNvPr id="51" name="TextBox 50">
            <a:extLst>
              <a:ext uri="{FF2B5EF4-FFF2-40B4-BE49-F238E27FC236}">
                <a16:creationId xmlns:a16="http://schemas.microsoft.com/office/drawing/2014/main" id="{C52260F1-6A99-45AC-9601-CAA8CF58433B}"/>
              </a:ext>
            </a:extLst>
          </p:cNvPr>
          <p:cNvSpPr txBox="1"/>
          <p:nvPr/>
        </p:nvSpPr>
        <p:spPr>
          <a:xfrm>
            <a:off x="5073652" y="4356804"/>
            <a:ext cx="478914" cy="338554"/>
          </a:xfrm>
          <a:prstGeom prst="rect">
            <a:avLst/>
          </a:prstGeom>
          <a:noFill/>
        </p:spPr>
        <p:txBody>
          <a:bodyPr wrap="none" rtlCol="0">
            <a:spAutoFit/>
          </a:bodyPr>
          <a:lstStyle/>
          <a:p>
            <a:r>
              <a:rPr lang="en-US" sz="1600" dirty="0">
                <a:solidFill>
                  <a:schemeClr val="bg1"/>
                </a:solidFill>
              </a:rPr>
              <a:t>Fan</a:t>
            </a:r>
            <a:endParaRPr lang="en-ID" sz="1600" dirty="0">
              <a:solidFill>
                <a:schemeClr val="bg1"/>
              </a:solidFill>
            </a:endParaRPr>
          </a:p>
        </p:txBody>
      </p:sp>
      <p:sp>
        <p:nvSpPr>
          <p:cNvPr id="52" name="TextBox 51">
            <a:extLst>
              <a:ext uri="{FF2B5EF4-FFF2-40B4-BE49-F238E27FC236}">
                <a16:creationId xmlns:a16="http://schemas.microsoft.com/office/drawing/2014/main" id="{C8C8DEF3-7169-464B-997F-E0D3E0167978}"/>
              </a:ext>
            </a:extLst>
          </p:cNvPr>
          <p:cNvSpPr txBox="1"/>
          <p:nvPr/>
        </p:nvSpPr>
        <p:spPr>
          <a:xfrm>
            <a:off x="5964908" y="4356804"/>
            <a:ext cx="1238288" cy="338554"/>
          </a:xfrm>
          <a:prstGeom prst="rect">
            <a:avLst/>
          </a:prstGeom>
          <a:noFill/>
        </p:spPr>
        <p:txBody>
          <a:bodyPr wrap="none" rtlCol="0">
            <a:spAutoFit/>
          </a:bodyPr>
          <a:lstStyle/>
          <a:p>
            <a:r>
              <a:rPr lang="en-US" sz="1600" dirty="0">
                <a:solidFill>
                  <a:schemeClr val="bg1"/>
                </a:solidFill>
              </a:rPr>
              <a:t>Garage Door</a:t>
            </a:r>
            <a:endParaRPr lang="en-ID" sz="1600" dirty="0">
              <a:solidFill>
                <a:schemeClr val="bg1"/>
              </a:solidFill>
            </a:endParaRPr>
          </a:p>
        </p:txBody>
      </p:sp>
      <p:sp>
        <p:nvSpPr>
          <p:cNvPr id="53" name="TextBox 52">
            <a:extLst>
              <a:ext uri="{FF2B5EF4-FFF2-40B4-BE49-F238E27FC236}">
                <a16:creationId xmlns:a16="http://schemas.microsoft.com/office/drawing/2014/main" id="{6D9D145A-78DC-4601-BE17-2AA8AFC82F1A}"/>
              </a:ext>
            </a:extLst>
          </p:cNvPr>
          <p:cNvSpPr txBox="1"/>
          <p:nvPr/>
        </p:nvSpPr>
        <p:spPr>
          <a:xfrm>
            <a:off x="7159584" y="4352970"/>
            <a:ext cx="1305870" cy="338554"/>
          </a:xfrm>
          <a:prstGeom prst="rect">
            <a:avLst/>
          </a:prstGeom>
          <a:noFill/>
        </p:spPr>
        <p:txBody>
          <a:bodyPr wrap="none" rtlCol="0">
            <a:spAutoFit/>
          </a:bodyPr>
          <a:lstStyle/>
          <a:p>
            <a:r>
              <a:rPr lang="en-US" sz="1600" dirty="0">
                <a:solidFill>
                  <a:schemeClr val="bg1"/>
                </a:solidFill>
              </a:rPr>
              <a:t>Coffee Maker</a:t>
            </a:r>
            <a:endParaRPr lang="en-ID" sz="1600" dirty="0">
              <a:solidFill>
                <a:schemeClr val="bg1"/>
              </a:solidFill>
            </a:endParaRPr>
          </a:p>
        </p:txBody>
      </p:sp>
      <p:sp>
        <p:nvSpPr>
          <p:cNvPr id="54" name="TextBox 53">
            <a:extLst>
              <a:ext uri="{FF2B5EF4-FFF2-40B4-BE49-F238E27FC236}">
                <a16:creationId xmlns:a16="http://schemas.microsoft.com/office/drawing/2014/main" id="{2A8C2776-6294-4858-95DC-D6739CC7EA27}"/>
              </a:ext>
            </a:extLst>
          </p:cNvPr>
          <p:cNvSpPr txBox="1"/>
          <p:nvPr/>
        </p:nvSpPr>
        <p:spPr>
          <a:xfrm>
            <a:off x="8424977" y="4352970"/>
            <a:ext cx="1904496" cy="338554"/>
          </a:xfrm>
          <a:prstGeom prst="rect">
            <a:avLst/>
          </a:prstGeom>
          <a:noFill/>
        </p:spPr>
        <p:txBody>
          <a:bodyPr wrap="none" rtlCol="0">
            <a:spAutoFit/>
          </a:bodyPr>
          <a:lstStyle/>
          <a:p>
            <a:r>
              <a:rPr lang="en-US" sz="1600" dirty="0">
                <a:solidFill>
                  <a:schemeClr val="bg1"/>
                </a:solidFill>
              </a:rPr>
              <a:t>Water Level Monitor</a:t>
            </a:r>
            <a:endParaRPr lang="en-ID" sz="1600" dirty="0">
              <a:solidFill>
                <a:schemeClr val="bg1"/>
              </a:solidFill>
            </a:endParaRPr>
          </a:p>
        </p:txBody>
      </p:sp>
      <p:sp>
        <p:nvSpPr>
          <p:cNvPr id="55" name="TextBox 54">
            <a:extLst>
              <a:ext uri="{FF2B5EF4-FFF2-40B4-BE49-F238E27FC236}">
                <a16:creationId xmlns:a16="http://schemas.microsoft.com/office/drawing/2014/main" id="{FD2BB4A6-CC1A-4B83-B0FB-F10EA340C207}"/>
              </a:ext>
            </a:extLst>
          </p:cNvPr>
          <p:cNvSpPr txBox="1"/>
          <p:nvPr/>
        </p:nvSpPr>
        <p:spPr>
          <a:xfrm>
            <a:off x="10435774" y="4350960"/>
            <a:ext cx="1411156" cy="338554"/>
          </a:xfrm>
          <a:prstGeom prst="rect">
            <a:avLst/>
          </a:prstGeom>
          <a:noFill/>
        </p:spPr>
        <p:txBody>
          <a:bodyPr wrap="none" rtlCol="0">
            <a:spAutoFit/>
          </a:bodyPr>
          <a:lstStyle/>
          <a:p>
            <a:r>
              <a:rPr lang="en-US" sz="1600" dirty="0">
                <a:solidFill>
                  <a:schemeClr val="bg1"/>
                </a:solidFill>
              </a:rPr>
              <a:t>Lawn Sprinkler</a:t>
            </a:r>
            <a:endParaRPr lang="en-ID" sz="1600" dirty="0">
              <a:solidFill>
                <a:schemeClr val="bg1"/>
              </a:solidFill>
            </a:endParaRPr>
          </a:p>
        </p:txBody>
      </p:sp>
    </p:spTree>
    <p:extLst>
      <p:ext uri="{BB962C8B-B14F-4D97-AF65-F5344CB8AC3E}">
        <p14:creationId xmlns:p14="http://schemas.microsoft.com/office/powerpoint/2010/main" val="3630333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21A78-5F22-4BFF-A367-6E596CA52F2D}"/>
              </a:ext>
            </a:extLst>
          </p:cNvPr>
          <p:cNvSpPr txBox="1"/>
          <p:nvPr/>
        </p:nvSpPr>
        <p:spPr>
          <a:xfrm>
            <a:off x="0" y="873280"/>
            <a:ext cx="12192000" cy="646331"/>
          </a:xfrm>
          <a:prstGeom prst="rect">
            <a:avLst/>
          </a:prstGeom>
          <a:noFill/>
        </p:spPr>
        <p:txBody>
          <a:bodyPr wrap="square" rtlCol="0">
            <a:spAutoFit/>
          </a:bodyPr>
          <a:lstStyle/>
          <a:p>
            <a:pPr algn="ctr" fontAlgn="base"/>
            <a:r>
              <a:rPr lang="en-GB" sz="3600" b="1" dirty="0">
                <a:solidFill>
                  <a:srgbClr val="FFFFFF"/>
                </a:solidFill>
                <a:latin typeface="Segoe UI" panose="020B0502040204020203" pitchFamily="34" charset="0"/>
                <a:cs typeface="Segoe UI" panose="020B0502040204020203" pitchFamily="34" charset="0"/>
              </a:rPr>
              <a:t>NETWORK </a:t>
            </a:r>
            <a:r>
              <a:rPr lang="en-GB" sz="3600" b="1" dirty="0">
                <a:solidFill>
                  <a:srgbClr val="9CDF43"/>
                </a:solidFill>
                <a:latin typeface="Segoe UI" panose="020B0502040204020203" pitchFamily="34" charset="0"/>
                <a:cs typeface="Segoe UI" panose="020B0502040204020203" pitchFamily="34" charset="0"/>
              </a:rPr>
              <a:t>CONFIGURATIONS</a:t>
            </a:r>
            <a:endParaRPr lang="en-GB" sz="3600" b="1" dirty="0">
              <a:solidFill>
                <a:srgbClr val="FFFFFF"/>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50A8EE52-2C98-4CEE-8BE5-3FF638DAD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33" y="1783998"/>
            <a:ext cx="3699338" cy="4013120"/>
          </a:xfrm>
          <a:prstGeom prst="rect">
            <a:avLst/>
          </a:prstGeom>
        </p:spPr>
      </p:pic>
      <p:pic>
        <p:nvPicPr>
          <p:cNvPr id="7" name="Picture 6">
            <a:extLst>
              <a:ext uri="{FF2B5EF4-FFF2-40B4-BE49-F238E27FC236}">
                <a16:creationId xmlns:a16="http://schemas.microsoft.com/office/drawing/2014/main" id="{8F4FF4B3-0CA6-48C9-9DEE-911373E66A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5276" y="1783998"/>
            <a:ext cx="7302467" cy="4013120"/>
          </a:xfrm>
          <a:prstGeom prst="rect">
            <a:avLst/>
          </a:prstGeom>
        </p:spPr>
      </p:pic>
    </p:spTree>
    <p:extLst>
      <p:ext uri="{BB962C8B-B14F-4D97-AF65-F5344CB8AC3E}">
        <p14:creationId xmlns:p14="http://schemas.microsoft.com/office/powerpoint/2010/main" val="2807871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21A78-5F22-4BFF-A367-6E596CA52F2D}"/>
              </a:ext>
            </a:extLst>
          </p:cNvPr>
          <p:cNvSpPr txBox="1"/>
          <p:nvPr/>
        </p:nvSpPr>
        <p:spPr>
          <a:xfrm>
            <a:off x="0" y="518174"/>
            <a:ext cx="12192000" cy="646331"/>
          </a:xfrm>
          <a:prstGeom prst="rect">
            <a:avLst/>
          </a:prstGeom>
          <a:noFill/>
        </p:spPr>
        <p:txBody>
          <a:bodyPr wrap="square" rtlCol="0">
            <a:spAutoFit/>
          </a:bodyPr>
          <a:lstStyle/>
          <a:p>
            <a:pPr algn="ctr" fontAlgn="base"/>
            <a:r>
              <a:rPr lang="en-GB" sz="3600" b="1" dirty="0">
                <a:solidFill>
                  <a:srgbClr val="FFFFFF"/>
                </a:solidFill>
                <a:latin typeface="Segoe UI" panose="020B0502040204020203" pitchFamily="34" charset="0"/>
                <a:cs typeface="Segoe UI" panose="020B0502040204020203" pitchFamily="34" charset="0"/>
              </a:rPr>
              <a:t>OUT</a:t>
            </a:r>
            <a:r>
              <a:rPr lang="en-GB" sz="3600" b="1" dirty="0">
                <a:solidFill>
                  <a:srgbClr val="9CDF43"/>
                </a:solidFill>
                <a:latin typeface="Segoe UI" panose="020B0502040204020203" pitchFamily="34" charset="0"/>
                <a:cs typeface="Segoe UI" panose="020B0502040204020203" pitchFamily="34" charset="0"/>
              </a:rPr>
              <a:t>PUT</a:t>
            </a:r>
            <a:endParaRPr lang="en-GB" sz="3600" b="1" dirty="0">
              <a:solidFill>
                <a:srgbClr val="FFFFFF"/>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9E14C52-F576-41B2-8880-10F90D5AD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44" y="1439539"/>
            <a:ext cx="11922711" cy="4359844"/>
          </a:xfrm>
          <a:prstGeom prst="rect">
            <a:avLst/>
          </a:prstGeom>
        </p:spPr>
      </p:pic>
    </p:spTree>
    <p:extLst>
      <p:ext uri="{BB962C8B-B14F-4D97-AF65-F5344CB8AC3E}">
        <p14:creationId xmlns:p14="http://schemas.microsoft.com/office/powerpoint/2010/main" val="1126023039"/>
      </p:ext>
    </p:extLst>
  </p:cSld>
  <p:clrMapOvr>
    <a:masterClrMapping/>
  </p:clrMapOvr>
</p:sld>
</file>

<file path=ppt/theme/theme1.xml><?xml version="1.0" encoding="utf-8"?>
<a:theme xmlns:a="http://schemas.openxmlformats.org/drawingml/2006/main" name="Office Theme">
  <a:themeElements>
    <a:clrScheme name="Custom 51">
      <a:dk1>
        <a:sysClr val="windowText" lastClr="000000"/>
      </a:dk1>
      <a:lt1>
        <a:sysClr val="window" lastClr="FFFFFF"/>
      </a:lt1>
      <a:dk2>
        <a:srgbClr val="242852"/>
      </a:dk2>
      <a:lt2>
        <a:srgbClr val="ACCBF9"/>
      </a:lt2>
      <a:accent1>
        <a:srgbClr val="BF343F"/>
      </a:accent1>
      <a:accent2>
        <a:srgbClr val="034C8C"/>
      </a:accent2>
      <a:accent3>
        <a:srgbClr val="038C7E"/>
      </a:accent3>
      <a:accent4>
        <a:srgbClr val="D9A407"/>
      </a:accent4>
      <a:accent5>
        <a:srgbClr val="8A038C"/>
      </a:accent5>
      <a:accent6>
        <a:srgbClr val="F27141"/>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179</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Kavithalaya</dc:creator>
  <cp:lastModifiedBy>gafrilatif aviandi putra adnanta</cp:lastModifiedBy>
  <cp:revision>15</cp:revision>
  <dcterms:created xsi:type="dcterms:W3CDTF">2021-06-29T06:57:29Z</dcterms:created>
  <dcterms:modified xsi:type="dcterms:W3CDTF">2022-07-27T12:27:24Z</dcterms:modified>
</cp:coreProperties>
</file>