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256" r:id="rId2"/>
    <p:sldId id="257" r:id="rId3"/>
    <p:sldId id="316" r:id="rId4"/>
    <p:sldId id="317" r:id="rId5"/>
    <p:sldId id="266" r:id="rId6"/>
    <p:sldId id="319" r:id="rId7"/>
    <p:sldId id="321" r:id="rId8"/>
    <p:sldId id="262" r:id="rId9"/>
    <p:sldId id="323" r:id="rId10"/>
    <p:sldId id="3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DDX" initials="L" lastIdx="1" clrIdx="0">
    <p:extLst>
      <p:ext uri="{19B8F6BF-5375-455C-9EA6-DF929625EA0E}">
        <p15:presenceInfo xmlns:p15="http://schemas.microsoft.com/office/powerpoint/2012/main" userId="LDD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A2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p:scale>
          <a:sx n="60" d="100"/>
          <a:sy n="60" d="100"/>
        </p:scale>
        <p:origin x="90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91892-8D23-4436-9668-38DD44EA864C}"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BA44C-803A-4CAE-98A8-C553C1F90D64}" type="slidenum">
              <a:rPr lang="en-US" smtClean="0"/>
              <a:t>‹#›</a:t>
            </a:fld>
            <a:endParaRPr lang="en-US"/>
          </a:p>
        </p:txBody>
      </p:sp>
    </p:spTree>
    <p:extLst>
      <p:ext uri="{BB962C8B-B14F-4D97-AF65-F5344CB8AC3E}">
        <p14:creationId xmlns:p14="http://schemas.microsoft.com/office/powerpoint/2010/main" val="326089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47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21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215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284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21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59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161E653-5443-4277-BD23-79FAFD787EB7}"/>
              </a:ext>
            </a:extLst>
          </p:cNvPr>
          <p:cNvSpPr>
            <a:spLocks noGrp="1"/>
          </p:cNvSpPr>
          <p:nvPr>
            <p:ph type="pic" sz="quarter" idx="10"/>
          </p:nvPr>
        </p:nvSpPr>
        <p:spPr>
          <a:xfrm>
            <a:off x="1259237" y="1266865"/>
            <a:ext cx="2268016" cy="4124267"/>
          </a:xfrm>
          <a:custGeom>
            <a:avLst/>
            <a:gdLst>
              <a:gd name="connsiteX0" fmla="*/ 1095718 w 2268016"/>
              <a:gd name="connsiteY0" fmla="*/ 730721 h 4124267"/>
              <a:gd name="connsiteX1" fmla="*/ 789388 w 2268016"/>
              <a:gd name="connsiteY1" fmla="*/ 2816789 h 4124267"/>
              <a:gd name="connsiteX2" fmla="*/ 1413832 w 2268016"/>
              <a:gd name="connsiteY2" fmla="*/ 2816789 h 4124267"/>
              <a:gd name="connsiteX3" fmla="*/ 1107502 w 2268016"/>
              <a:gd name="connsiteY3" fmla="*/ 730721 h 4124267"/>
              <a:gd name="connsiteX4" fmla="*/ 659786 w 2268016"/>
              <a:gd name="connsiteY4" fmla="*/ 0 h 4124267"/>
              <a:gd name="connsiteX5" fmla="*/ 1608231 w 2268016"/>
              <a:gd name="connsiteY5" fmla="*/ 0 h 4124267"/>
              <a:gd name="connsiteX6" fmla="*/ 2268016 w 2268016"/>
              <a:gd name="connsiteY6" fmla="*/ 4124267 h 4124267"/>
              <a:gd name="connsiteX7" fmla="*/ 1614127 w 2268016"/>
              <a:gd name="connsiteY7" fmla="*/ 4124267 h 4124267"/>
              <a:gd name="connsiteX8" fmla="*/ 1502196 w 2268016"/>
              <a:gd name="connsiteY8" fmla="*/ 3375876 h 4124267"/>
              <a:gd name="connsiteX9" fmla="*/ 706911 w 2268016"/>
              <a:gd name="connsiteY9" fmla="*/ 3375876 h 4124267"/>
              <a:gd name="connsiteX10" fmla="*/ 594989 w 2268016"/>
              <a:gd name="connsiteY10" fmla="*/ 4124267 h 4124267"/>
              <a:gd name="connsiteX11" fmla="*/ 0 w 2268016"/>
              <a:gd name="connsiteY11" fmla="*/ 4124267 h 412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016" h="4124267">
                <a:moveTo>
                  <a:pt x="1095718" y="730721"/>
                </a:moveTo>
                <a:lnTo>
                  <a:pt x="789388" y="2816789"/>
                </a:lnTo>
                <a:lnTo>
                  <a:pt x="1413832" y="2816789"/>
                </a:lnTo>
                <a:lnTo>
                  <a:pt x="1107502" y="730721"/>
                </a:lnTo>
                <a:close/>
                <a:moveTo>
                  <a:pt x="659786" y="0"/>
                </a:moveTo>
                <a:lnTo>
                  <a:pt x="1608231" y="0"/>
                </a:lnTo>
                <a:lnTo>
                  <a:pt x="2268016" y="4124267"/>
                </a:lnTo>
                <a:lnTo>
                  <a:pt x="1614127" y="4124267"/>
                </a:lnTo>
                <a:lnTo>
                  <a:pt x="1502196" y="3375876"/>
                </a:lnTo>
                <a:lnTo>
                  <a:pt x="706911" y="3375876"/>
                </a:lnTo>
                <a:lnTo>
                  <a:pt x="594989" y="4124267"/>
                </a:lnTo>
                <a:lnTo>
                  <a:pt x="0" y="4124267"/>
                </a:lnTo>
                <a:close/>
              </a:path>
            </a:pathLst>
          </a:custGeom>
        </p:spPr>
        <p:txBody>
          <a:bodyPr wrap="square">
            <a:noAutofit/>
          </a:bodyPr>
          <a:lstStyle/>
          <a:p>
            <a:endParaRPr lang="en-US"/>
          </a:p>
        </p:txBody>
      </p:sp>
    </p:spTree>
    <p:extLst>
      <p:ext uri="{BB962C8B-B14F-4D97-AF65-F5344CB8AC3E}">
        <p14:creationId xmlns:p14="http://schemas.microsoft.com/office/powerpoint/2010/main" val="1410727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15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907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017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984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651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61E6A819-50A9-4F21-9E7D-B09F9FA14AA2}"/>
              </a:ext>
            </a:extLst>
          </p:cNvPr>
          <p:cNvSpPr>
            <a:spLocks noGrp="1"/>
          </p:cNvSpPr>
          <p:nvPr>
            <p:ph type="pic" sz="quarter" idx="10"/>
          </p:nvPr>
        </p:nvSpPr>
        <p:spPr>
          <a:xfrm>
            <a:off x="0" y="0"/>
            <a:ext cx="12192000" cy="6858000"/>
          </a:xfrm>
          <a:prstGeom prst="rect">
            <a:avLst/>
          </a:prstGeom>
        </p:spPr>
        <p:txBody>
          <a:bodyPr/>
          <a:lstStyle/>
          <a:p>
            <a:endParaRPr lang="en-US"/>
          </a:p>
        </p:txBody>
      </p:sp>
      <p:sp>
        <p:nvSpPr>
          <p:cNvPr id="4" name="Picture Placeholder 5">
            <a:extLst>
              <a:ext uri="{FF2B5EF4-FFF2-40B4-BE49-F238E27FC236}">
                <a16:creationId xmlns:a16="http://schemas.microsoft.com/office/drawing/2014/main" id="{07E23C8A-1ABE-49E4-94A9-17D3D3A6A128}"/>
              </a:ext>
            </a:extLst>
          </p:cNvPr>
          <p:cNvSpPr>
            <a:spLocks noGrp="1"/>
          </p:cNvSpPr>
          <p:nvPr>
            <p:ph type="pic" sz="quarter" idx="11"/>
          </p:nvPr>
        </p:nvSpPr>
        <p:spPr>
          <a:xfrm>
            <a:off x="1562100" y="1657350"/>
            <a:ext cx="3638550" cy="3638550"/>
          </a:xfrm>
          <a:custGeom>
            <a:avLst/>
            <a:gdLst>
              <a:gd name="connsiteX0" fmla="*/ 0 w 3638550"/>
              <a:gd name="connsiteY0" fmla="*/ 0 h 3638550"/>
              <a:gd name="connsiteX1" fmla="*/ 3638550 w 3638550"/>
              <a:gd name="connsiteY1" fmla="*/ 0 h 3638550"/>
              <a:gd name="connsiteX2" fmla="*/ 3638550 w 3638550"/>
              <a:gd name="connsiteY2" fmla="*/ 3638550 h 3638550"/>
              <a:gd name="connsiteX3" fmla="*/ 0 w 3638550"/>
              <a:gd name="connsiteY3" fmla="*/ 3638550 h 3638550"/>
            </a:gdLst>
            <a:ahLst/>
            <a:cxnLst>
              <a:cxn ang="0">
                <a:pos x="connsiteX0" y="connsiteY0"/>
              </a:cxn>
              <a:cxn ang="0">
                <a:pos x="connsiteX1" y="connsiteY1"/>
              </a:cxn>
              <a:cxn ang="0">
                <a:pos x="connsiteX2" y="connsiteY2"/>
              </a:cxn>
              <a:cxn ang="0">
                <a:pos x="connsiteX3" y="connsiteY3"/>
              </a:cxn>
            </a:cxnLst>
            <a:rect l="l" t="t" r="r" b="b"/>
            <a:pathLst>
              <a:path w="3638550" h="3638550">
                <a:moveTo>
                  <a:pt x="0" y="0"/>
                </a:moveTo>
                <a:lnTo>
                  <a:pt x="3638550" y="0"/>
                </a:lnTo>
                <a:lnTo>
                  <a:pt x="3638550" y="3638550"/>
                </a:lnTo>
                <a:lnTo>
                  <a:pt x="0" y="3638550"/>
                </a:lnTo>
                <a:close/>
              </a:path>
            </a:pathLst>
          </a:custGeom>
        </p:spPr>
        <p:txBody>
          <a:bodyPr wrap="square">
            <a:noAutofit/>
          </a:bodyPr>
          <a:lstStyle/>
          <a:p>
            <a:endParaRPr lang="en-US"/>
          </a:p>
        </p:txBody>
      </p:sp>
    </p:spTree>
    <p:extLst>
      <p:ext uri="{BB962C8B-B14F-4D97-AF65-F5344CB8AC3E}">
        <p14:creationId xmlns:p14="http://schemas.microsoft.com/office/powerpoint/2010/main" val="2110012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069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2973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27D332F-CE13-44B7-9BBD-CB68E38CA5A5}"/>
              </a:ext>
            </a:extLst>
          </p:cNvPr>
          <p:cNvSpPr>
            <a:spLocks noGrp="1"/>
          </p:cNvSpPr>
          <p:nvPr>
            <p:ph type="pic" sz="quarter" idx="10"/>
          </p:nvPr>
        </p:nvSpPr>
        <p:spPr>
          <a:xfrm>
            <a:off x="6607503" y="1094108"/>
            <a:ext cx="3745090" cy="3050360"/>
          </a:xfrm>
          <a:custGeom>
            <a:avLst/>
            <a:gdLst>
              <a:gd name="connsiteX0" fmla="*/ 0 w 3745090"/>
              <a:gd name="connsiteY0" fmla="*/ 0 h 3050360"/>
              <a:gd name="connsiteX1" fmla="*/ 3745090 w 3745090"/>
              <a:gd name="connsiteY1" fmla="*/ 0 h 3050360"/>
              <a:gd name="connsiteX2" fmla="*/ 3745090 w 3745090"/>
              <a:gd name="connsiteY2" fmla="*/ 3050360 h 3050360"/>
              <a:gd name="connsiteX3" fmla="*/ 0 w 3745090"/>
              <a:gd name="connsiteY3" fmla="*/ 3050360 h 3050360"/>
            </a:gdLst>
            <a:ahLst/>
            <a:cxnLst>
              <a:cxn ang="0">
                <a:pos x="connsiteX0" y="connsiteY0"/>
              </a:cxn>
              <a:cxn ang="0">
                <a:pos x="connsiteX1" y="connsiteY1"/>
              </a:cxn>
              <a:cxn ang="0">
                <a:pos x="connsiteX2" y="connsiteY2"/>
              </a:cxn>
              <a:cxn ang="0">
                <a:pos x="connsiteX3" y="connsiteY3"/>
              </a:cxn>
            </a:cxnLst>
            <a:rect l="l" t="t" r="r" b="b"/>
            <a:pathLst>
              <a:path w="3745090" h="3050360">
                <a:moveTo>
                  <a:pt x="0" y="0"/>
                </a:moveTo>
                <a:lnTo>
                  <a:pt x="3745090" y="0"/>
                </a:lnTo>
                <a:lnTo>
                  <a:pt x="3745090" y="3050360"/>
                </a:lnTo>
                <a:lnTo>
                  <a:pt x="0" y="3050360"/>
                </a:lnTo>
                <a:close/>
              </a:path>
            </a:pathLst>
          </a:custGeom>
        </p:spPr>
        <p:txBody>
          <a:bodyPr wrap="square">
            <a:noAutofit/>
          </a:bodyPr>
          <a:lstStyle/>
          <a:p>
            <a:endParaRPr lang="en-US"/>
          </a:p>
        </p:txBody>
      </p:sp>
    </p:spTree>
    <p:extLst>
      <p:ext uri="{BB962C8B-B14F-4D97-AF65-F5344CB8AC3E}">
        <p14:creationId xmlns:p14="http://schemas.microsoft.com/office/powerpoint/2010/main" val="3338310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134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97207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5512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5049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FD9B416-D374-4FA1-AF6C-D3F7B54190F8}"/>
              </a:ext>
            </a:extLst>
          </p:cNvPr>
          <p:cNvSpPr>
            <a:spLocks noGrp="1"/>
          </p:cNvSpPr>
          <p:nvPr>
            <p:ph type="pic" sz="quarter" idx="10"/>
          </p:nvPr>
        </p:nvSpPr>
        <p:spPr>
          <a:xfrm>
            <a:off x="3590925" y="-1"/>
            <a:ext cx="5010150" cy="2505076"/>
          </a:xfrm>
          <a:custGeom>
            <a:avLst/>
            <a:gdLst>
              <a:gd name="connsiteX0" fmla="*/ 0 w 5010150"/>
              <a:gd name="connsiteY0" fmla="*/ 0 h 2505076"/>
              <a:gd name="connsiteX1" fmla="*/ 5010150 w 5010150"/>
              <a:gd name="connsiteY1" fmla="*/ 0 h 2505076"/>
              <a:gd name="connsiteX2" fmla="*/ 5010150 w 5010150"/>
              <a:gd name="connsiteY2" fmla="*/ 1 h 2505076"/>
              <a:gd name="connsiteX3" fmla="*/ 2505075 w 5010150"/>
              <a:gd name="connsiteY3" fmla="*/ 2505076 h 2505076"/>
              <a:gd name="connsiteX4" fmla="*/ 0 w 5010150"/>
              <a:gd name="connsiteY4" fmla="*/ 1 h 2505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150" h="2505076">
                <a:moveTo>
                  <a:pt x="0" y="0"/>
                </a:moveTo>
                <a:lnTo>
                  <a:pt x="5010150" y="0"/>
                </a:lnTo>
                <a:lnTo>
                  <a:pt x="5010150" y="1"/>
                </a:lnTo>
                <a:cubicBezTo>
                  <a:pt x="5010150" y="1383516"/>
                  <a:pt x="3888590" y="2505076"/>
                  <a:pt x="2505075" y="2505076"/>
                </a:cubicBezTo>
                <a:cubicBezTo>
                  <a:pt x="1121560" y="2505076"/>
                  <a:pt x="0" y="1383516"/>
                  <a:pt x="0" y="1"/>
                </a:cubicBezTo>
                <a:close/>
              </a:path>
            </a:pathLst>
          </a:custGeom>
        </p:spPr>
        <p:txBody>
          <a:bodyPr wrap="square">
            <a:noAutofit/>
          </a:bodyPr>
          <a:lstStyle/>
          <a:p>
            <a:endParaRPr lang="en-US"/>
          </a:p>
        </p:txBody>
      </p:sp>
    </p:spTree>
    <p:extLst>
      <p:ext uri="{BB962C8B-B14F-4D97-AF65-F5344CB8AC3E}">
        <p14:creationId xmlns:p14="http://schemas.microsoft.com/office/powerpoint/2010/main" val="1847527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8F0FD55-08E1-4909-9207-CC067D9BB115}"/>
              </a:ext>
            </a:extLst>
          </p:cNvPr>
          <p:cNvSpPr>
            <a:spLocks noGrp="1"/>
          </p:cNvSpPr>
          <p:nvPr>
            <p:ph type="pic" sz="quarter" idx="10"/>
          </p:nvPr>
        </p:nvSpPr>
        <p:spPr>
          <a:xfrm>
            <a:off x="1504070" y="0"/>
            <a:ext cx="4191880" cy="6858000"/>
          </a:xfrm>
          <a:custGeom>
            <a:avLst/>
            <a:gdLst>
              <a:gd name="connsiteX0" fmla="*/ 510470 w 4191880"/>
              <a:gd name="connsiteY0" fmla="*/ 4972050 h 6858000"/>
              <a:gd name="connsiteX1" fmla="*/ 1696330 w 4191880"/>
              <a:gd name="connsiteY1" fmla="*/ 4972050 h 6858000"/>
              <a:gd name="connsiteX2" fmla="*/ 1185860 w 4191880"/>
              <a:gd name="connsiteY2" fmla="*/ 6858000 h 6858000"/>
              <a:gd name="connsiteX3" fmla="*/ 0 w 4191880"/>
              <a:gd name="connsiteY3" fmla="*/ 6858000 h 6858000"/>
              <a:gd name="connsiteX4" fmla="*/ 3006020 w 4191880"/>
              <a:gd name="connsiteY4" fmla="*/ 647700 h 6858000"/>
              <a:gd name="connsiteX5" fmla="*/ 4191880 w 4191880"/>
              <a:gd name="connsiteY5" fmla="*/ 647700 h 6858000"/>
              <a:gd name="connsiteX6" fmla="*/ 2882190 w 4191880"/>
              <a:gd name="connsiteY6" fmla="*/ 5486400 h 6858000"/>
              <a:gd name="connsiteX7" fmla="*/ 1696330 w 4191880"/>
              <a:gd name="connsiteY7" fmla="*/ 5486400 h 6858000"/>
              <a:gd name="connsiteX8" fmla="*/ 1863020 w 4191880"/>
              <a:gd name="connsiteY8" fmla="*/ 0 h 6858000"/>
              <a:gd name="connsiteX9" fmla="*/ 3048880 w 4191880"/>
              <a:gd name="connsiteY9" fmla="*/ 0 h 6858000"/>
              <a:gd name="connsiteX10" fmla="*/ 1739190 w 4191880"/>
              <a:gd name="connsiteY10" fmla="*/ 4838700 h 6858000"/>
              <a:gd name="connsiteX11" fmla="*/ 553330 w 4191880"/>
              <a:gd name="connsiteY11" fmla="*/ 48387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1880" h="6858000">
                <a:moveTo>
                  <a:pt x="510470" y="4972050"/>
                </a:moveTo>
                <a:lnTo>
                  <a:pt x="1696330" y="4972050"/>
                </a:lnTo>
                <a:lnTo>
                  <a:pt x="1185860" y="6858000"/>
                </a:lnTo>
                <a:lnTo>
                  <a:pt x="0" y="6858000"/>
                </a:lnTo>
                <a:close/>
                <a:moveTo>
                  <a:pt x="3006020" y="647700"/>
                </a:moveTo>
                <a:lnTo>
                  <a:pt x="4191880" y="647700"/>
                </a:lnTo>
                <a:lnTo>
                  <a:pt x="2882190" y="5486400"/>
                </a:lnTo>
                <a:lnTo>
                  <a:pt x="1696330" y="5486400"/>
                </a:lnTo>
                <a:close/>
                <a:moveTo>
                  <a:pt x="1863020" y="0"/>
                </a:moveTo>
                <a:lnTo>
                  <a:pt x="3048880" y="0"/>
                </a:lnTo>
                <a:lnTo>
                  <a:pt x="1739190" y="4838700"/>
                </a:lnTo>
                <a:lnTo>
                  <a:pt x="553330" y="4838700"/>
                </a:lnTo>
                <a:close/>
              </a:path>
            </a:pathLst>
          </a:custGeom>
        </p:spPr>
        <p:txBody>
          <a:bodyPr wrap="square">
            <a:noAutofit/>
          </a:bodyPr>
          <a:lstStyle/>
          <a:p>
            <a:endParaRPr lang="en-US"/>
          </a:p>
        </p:txBody>
      </p:sp>
    </p:spTree>
    <p:extLst>
      <p:ext uri="{BB962C8B-B14F-4D97-AF65-F5344CB8AC3E}">
        <p14:creationId xmlns:p14="http://schemas.microsoft.com/office/powerpoint/2010/main" val="426695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8454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A5AAB9F-1BB4-4922-AEC5-7E74FD8F0532}"/>
              </a:ext>
            </a:extLst>
          </p:cNvPr>
          <p:cNvSpPr>
            <a:spLocks noGrp="1"/>
          </p:cNvSpPr>
          <p:nvPr>
            <p:ph type="pic" sz="quarter" idx="10"/>
          </p:nvPr>
        </p:nvSpPr>
        <p:spPr>
          <a:xfrm>
            <a:off x="304800" y="457200"/>
            <a:ext cx="1600200" cy="5867400"/>
          </a:xfrm>
          <a:prstGeom prst="rect">
            <a:avLst/>
          </a:prstGeom>
        </p:spPr>
        <p:txBody>
          <a:bodyPr/>
          <a:lstStyle/>
          <a:p>
            <a:endParaRPr lang="en-US"/>
          </a:p>
        </p:txBody>
      </p:sp>
      <p:sp>
        <p:nvSpPr>
          <p:cNvPr id="6" name="Picture Placeholder 5">
            <a:extLst>
              <a:ext uri="{FF2B5EF4-FFF2-40B4-BE49-F238E27FC236}">
                <a16:creationId xmlns:a16="http://schemas.microsoft.com/office/drawing/2014/main" id="{886F82B0-12D0-4241-9B13-095AF4F491C6}"/>
              </a:ext>
            </a:extLst>
          </p:cNvPr>
          <p:cNvSpPr>
            <a:spLocks noGrp="1"/>
          </p:cNvSpPr>
          <p:nvPr>
            <p:ph type="pic" sz="quarter" idx="11"/>
          </p:nvPr>
        </p:nvSpPr>
        <p:spPr>
          <a:xfrm>
            <a:off x="8153400" y="457200"/>
            <a:ext cx="3733800" cy="5867400"/>
          </a:xfrm>
          <a:prstGeom prst="rect">
            <a:avLst/>
          </a:prstGeom>
        </p:spPr>
        <p:txBody>
          <a:bodyPr/>
          <a:lstStyle/>
          <a:p>
            <a:endParaRPr lang="en-US"/>
          </a:p>
        </p:txBody>
      </p:sp>
      <p:sp>
        <p:nvSpPr>
          <p:cNvPr id="9" name="Picture Placeholder 3">
            <a:extLst>
              <a:ext uri="{FF2B5EF4-FFF2-40B4-BE49-F238E27FC236}">
                <a16:creationId xmlns:a16="http://schemas.microsoft.com/office/drawing/2014/main" id="{1CCE265D-0C82-4DF3-8219-A8316FB6AC5B}"/>
              </a:ext>
            </a:extLst>
          </p:cNvPr>
          <p:cNvSpPr>
            <a:spLocks noGrp="1"/>
          </p:cNvSpPr>
          <p:nvPr>
            <p:ph type="pic" sz="quarter" idx="12"/>
          </p:nvPr>
        </p:nvSpPr>
        <p:spPr>
          <a:xfrm>
            <a:off x="1905000" y="457200"/>
            <a:ext cx="1638300" cy="5867400"/>
          </a:xfrm>
          <a:prstGeom prst="rect">
            <a:avLst/>
          </a:prstGeom>
        </p:spPr>
        <p:txBody>
          <a:bodyPr/>
          <a:lstStyle/>
          <a:p>
            <a:endParaRPr lang="en-US"/>
          </a:p>
        </p:txBody>
      </p:sp>
    </p:spTree>
    <p:extLst>
      <p:ext uri="{BB962C8B-B14F-4D97-AF65-F5344CB8AC3E}">
        <p14:creationId xmlns:p14="http://schemas.microsoft.com/office/powerpoint/2010/main" val="26949619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031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62CB2BF-CE1E-4388-B8F6-685E844AC77F}"/>
              </a:ext>
            </a:extLst>
          </p:cNvPr>
          <p:cNvSpPr>
            <a:spLocks noGrp="1"/>
          </p:cNvSpPr>
          <p:nvPr>
            <p:ph type="pic" sz="quarter" idx="10"/>
          </p:nvPr>
        </p:nvSpPr>
        <p:spPr>
          <a:xfrm>
            <a:off x="7650052" y="523792"/>
            <a:ext cx="3876541" cy="5810416"/>
          </a:xfrm>
          <a:custGeom>
            <a:avLst/>
            <a:gdLst>
              <a:gd name="connsiteX0" fmla="*/ 656087 w 3876541"/>
              <a:gd name="connsiteY0" fmla="*/ 1222688 h 5810416"/>
              <a:gd name="connsiteX1" fmla="*/ 1031030 w 3876541"/>
              <a:gd name="connsiteY1" fmla="*/ 4587727 h 5810416"/>
              <a:gd name="connsiteX2" fmla="*/ 1756880 w 3876541"/>
              <a:gd name="connsiteY2" fmla="*/ 4587727 h 5810416"/>
              <a:gd name="connsiteX3" fmla="*/ 1944351 w 3876541"/>
              <a:gd name="connsiteY3" fmla="*/ 2794650 h 5810416"/>
              <a:gd name="connsiteX4" fmla="*/ 1953965 w 3876541"/>
              <a:gd name="connsiteY4" fmla="*/ 2794650 h 5810416"/>
              <a:gd name="connsiteX5" fmla="*/ 2141437 w 3876541"/>
              <a:gd name="connsiteY5" fmla="*/ 4587727 h 5810416"/>
              <a:gd name="connsiteX6" fmla="*/ 2843253 w 3876541"/>
              <a:gd name="connsiteY6" fmla="*/ 4587727 h 5810416"/>
              <a:gd name="connsiteX7" fmla="*/ 3218181 w 3876541"/>
              <a:gd name="connsiteY7" fmla="*/ 1222688 h 5810416"/>
              <a:gd name="connsiteX8" fmla="*/ 2756727 w 3876541"/>
              <a:gd name="connsiteY8" fmla="*/ 1222688 h 5810416"/>
              <a:gd name="connsiteX9" fmla="*/ 2487538 w 3876541"/>
              <a:gd name="connsiteY9" fmla="*/ 3895494 h 5810416"/>
              <a:gd name="connsiteX10" fmla="*/ 2477924 w 3876541"/>
              <a:gd name="connsiteY10" fmla="*/ 3895494 h 5810416"/>
              <a:gd name="connsiteX11" fmla="*/ 2218349 w 3876541"/>
              <a:gd name="connsiteY11" fmla="*/ 1222688 h 5810416"/>
              <a:gd name="connsiteX12" fmla="*/ 1708811 w 3876541"/>
              <a:gd name="connsiteY12" fmla="*/ 1222688 h 5810416"/>
              <a:gd name="connsiteX13" fmla="*/ 1458849 w 3876541"/>
              <a:gd name="connsiteY13" fmla="*/ 3876264 h 5810416"/>
              <a:gd name="connsiteX14" fmla="*/ 1449235 w 3876541"/>
              <a:gd name="connsiteY14" fmla="*/ 3876264 h 5810416"/>
              <a:gd name="connsiteX15" fmla="*/ 1170432 w 3876541"/>
              <a:gd name="connsiteY15" fmla="*/ 1222688 h 5810416"/>
              <a:gd name="connsiteX16" fmla="*/ 0 w 3876541"/>
              <a:gd name="connsiteY16" fmla="*/ 0 h 5810416"/>
              <a:gd name="connsiteX17" fmla="*/ 3876541 w 3876541"/>
              <a:gd name="connsiteY17" fmla="*/ 0 h 5810416"/>
              <a:gd name="connsiteX18" fmla="*/ 3876541 w 3876541"/>
              <a:gd name="connsiteY18" fmla="*/ 5810416 h 5810416"/>
              <a:gd name="connsiteX19" fmla="*/ 0 w 3876541"/>
              <a:gd name="connsiteY19" fmla="*/ 5810416 h 581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876541" h="5810416">
                <a:moveTo>
                  <a:pt x="656087" y="1222688"/>
                </a:moveTo>
                <a:lnTo>
                  <a:pt x="1031030" y="4587727"/>
                </a:lnTo>
                <a:lnTo>
                  <a:pt x="1756880" y="4587727"/>
                </a:lnTo>
                <a:lnTo>
                  <a:pt x="1944351" y="2794650"/>
                </a:lnTo>
                <a:lnTo>
                  <a:pt x="1953965" y="2794650"/>
                </a:lnTo>
                <a:lnTo>
                  <a:pt x="2141437" y="4587727"/>
                </a:lnTo>
                <a:lnTo>
                  <a:pt x="2843253" y="4587727"/>
                </a:lnTo>
                <a:lnTo>
                  <a:pt x="3218181" y="1222688"/>
                </a:lnTo>
                <a:lnTo>
                  <a:pt x="2756727" y="1222688"/>
                </a:lnTo>
                <a:lnTo>
                  <a:pt x="2487538" y="3895494"/>
                </a:lnTo>
                <a:lnTo>
                  <a:pt x="2477924" y="3895494"/>
                </a:lnTo>
                <a:lnTo>
                  <a:pt x="2218349" y="1222688"/>
                </a:lnTo>
                <a:lnTo>
                  <a:pt x="1708811" y="1222688"/>
                </a:lnTo>
                <a:lnTo>
                  <a:pt x="1458849" y="3876264"/>
                </a:lnTo>
                <a:lnTo>
                  <a:pt x="1449235" y="3876264"/>
                </a:lnTo>
                <a:lnTo>
                  <a:pt x="1170432" y="1222688"/>
                </a:lnTo>
                <a:close/>
                <a:moveTo>
                  <a:pt x="0" y="0"/>
                </a:moveTo>
                <a:lnTo>
                  <a:pt x="3876541" y="0"/>
                </a:lnTo>
                <a:lnTo>
                  <a:pt x="3876541" y="5810416"/>
                </a:lnTo>
                <a:lnTo>
                  <a:pt x="0" y="5810416"/>
                </a:lnTo>
                <a:close/>
              </a:path>
            </a:pathLst>
          </a:custGeom>
        </p:spPr>
        <p:txBody>
          <a:bodyPr wrap="square">
            <a:noAutofit/>
          </a:bodyPr>
          <a:lstStyle/>
          <a:p>
            <a:endParaRPr lang="en-US"/>
          </a:p>
        </p:txBody>
      </p:sp>
    </p:spTree>
    <p:extLst>
      <p:ext uri="{BB962C8B-B14F-4D97-AF65-F5344CB8AC3E}">
        <p14:creationId xmlns:p14="http://schemas.microsoft.com/office/powerpoint/2010/main" val="744123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284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7450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2708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538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06FD8B6-AECD-4443-BC08-A501F7CB6A21}"/>
              </a:ext>
            </a:extLst>
          </p:cNvPr>
          <p:cNvSpPr>
            <a:spLocks noGrp="1"/>
          </p:cNvSpPr>
          <p:nvPr>
            <p:ph type="pic" sz="quarter" idx="10"/>
          </p:nvPr>
        </p:nvSpPr>
        <p:spPr>
          <a:xfrm>
            <a:off x="2191657" y="754630"/>
            <a:ext cx="3903663" cy="5348742"/>
          </a:xfrm>
          <a:prstGeom prst="rect">
            <a:avLst/>
          </a:prstGeom>
        </p:spPr>
        <p:txBody>
          <a:bodyPr/>
          <a:lstStyle/>
          <a:p>
            <a:endParaRPr lang="en-US"/>
          </a:p>
        </p:txBody>
      </p:sp>
      <p:sp>
        <p:nvSpPr>
          <p:cNvPr id="5" name="Picture Placeholder 3">
            <a:extLst>
              <a:ext uri="{FF2B5EF4-FFF2-40B4-BE49-F238E27FC236}">
                <a16:creationId xmlns:a16="http://schemas.microsoft.com/office/drawing/2014/main" id="{41547524-4D1E-411D-B9A2-673209E8F0E0}"/>
              </a:ext>
            </a:extLst>
          </p:cNvPr>
          <p:cNvSpPr>
            <a:spLocks noGrp="1"/>
          </p:cNvSpPr>
          <p:nvPr>
            <p:ph type="pic" sz="quarter" idx="11"/>
          </p:nvPr>
        </p:nvSpPr>
        <p:spPr>
          <a:xfrm>
            <a:off x="6096000" y="754629"/>
            <a:ext cx="3903663" cy="5348741"/>
          </a:xfrm>
          <a:prstGeom prst="rect">
            <a:avLst/>
          </a:prstGeom>
        </p:spPr>
        <p:txBody>
          <a:bodyPr/>
          <a:lstStyle/>
          <a:p>
            <a:endParaRPr lang="en-US"/>
          </a:p>
        </p:txBody>
      </p:sp>
    </p:spTree>
    <p:extLst>
      <p:ext uri="{BB962C8B-B14F-4D97-AF65-F5344CB8AC3E}">
        <p14:creationId xmlns:p14="http://schemas.microsoft.com/office/powerpoint/2010/main" val="3522005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55E33E-C806-44DE-A644-236A45F08288}"/>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9972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37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33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E680E-512C-4AB7-A113-C74A7CF6E7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7474404" y="514350"/>
            <a:ext cx="4939393" cy="6858000"/>
          </a:xfrm>
          <a:prstGeom prst="rect">
            <a:avLst/>
          </a:prstGeom>
          <a:effectLst/>
        </p:spPr>
      </p:pic>
      <p:pic>
        <p:nvPicPr>
          <p:cNvPr id="4" name="Picture 3">
            <a:extLst>
              <a:ext uri="{FF2B5EF4-FFF2-40B4-BE49-F238E27FC236}">
                <a16:creationId xmlns:a16="http://schemas.microsoft.com/office/drawing/2014/main" id="{6D289797-4F73-4C1C-8595-388D152CA13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4176" y="2077292"/>
            <a:ext cx="1998958" cy="4075330"/>
          </a:xfrm>
          <a:prstGeom prst="rect">
            <a:avLst/>
          </a:prstGeom>
          <a:effectLst/>
        </p:spPr>
      </p:pic>
      <p:pic>
        <p:nvPicPr>
          <p:cNvPr id="5" name="Picture 4">
            <a:extLst>
              <a:ext uri="{FF2B5EF4-FFF2-40B4-BE49-F238E27FC236}">
                <a16:creationId xmlns:a16="http://schemas.microsoft.com/office/drawing/2014/main" id="{F5D8E161-31FE-402B-B038-10B58F7732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1957" y="1827365"/>
            <a:ext cx="2175811" cy="4325257"/>
          </a:xfrm>
          <a:prstGeom prst="rect">
            <a:avLst/>
          </a:prstGeom>
          <a:effectLst/>
        </p:spPr>
      </p:pic>
      <p:sp>
        <p:nvSpPr>
          <p:cNvPr id="6" name="Picture Placeholder 2">
            <a:extLst>
              <a:ext uri="{FF2B5EF4-FFF2-40B4-BE49-F238E27FC236}">
                <a16:creationId xmlns:a16="http://schemas.microsoft.com/office/drawing/2014/main" id="{381E73D1-2C23-4D2E-9DE7-C25511E96B14}"/>
              </a:ext>
            </a:extLst>
          </p:cNvPr>
          <p:cNvSpPr>
            <a:spLocks noGrp="1"/>
          </p:cNvSpPr>
          <p:nvPr>
            <p:ph type="pic" sz="quarter" idx="12" hasCustomPrompt="1"/>
          </p:nvPr>
        </p:nvSpPr>
        <p:spPr>
          <a:xfrm>
            <a:off x="4413262" y="2579409"/>
            <a:ext cx="1771047" cy="3113308"/>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7" name="Picture Placeholder 2">
            <a:extLst>
              <a:ext uri="{FF2B5EF4-FFF2-40B4-BE49-F238E27FC236}">
                <a16:creationId xmlns:a16="http://schemas.microsoft.com/office/drawing/2014/main" id="{334D5830-A89F-480C-83DE-C17F034F0687}"/>
              </a:ext>
            </a:extLst>
          </p:cNvPr>
          <p:cNvSpPr>
            <a:spLocks noGrp="1"/>
          </p:cNvSpPr>
          <p:nvPr>
            <p:ph type="pic" sz="quarter" idx="13" hasCustomPrompt="1"/>
          </p:nvPr>
        </p:nvSpPr>
        <p:spPr>
          <a:xfrm>
            <a:off x="1879377" y="2208704"/>
            <a:ext cx="2001318" cy="3574077"/>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
        <p:nvSpPr>
          <p:cNvPr id="8" name="Picture Placeholder 2">
            <a:extLst>
              <a:ext uri="{FF2B5EF4-FFF2-40B4-BE49-F238E27FC236}">
                <a16:creationId xmlns:a16="http://schemas.microsoft.com/office/drawing/2014/main" id="{81B25A64-EF92-47EB-9660-A16CBE54917C}"/>
              </a:ext>
            </a:extLst>
          </p:cNvPr>
          <p:cNvSpPr>
            <a:spLocks noGrp="1"/>
          </p:cNvSpPr>
          <p:nvPr>
            <p:ph type="pic" sz="quarter" idx="15" hasCustomPrompt="1"/>
          </p:nvPr>
        </p:nvSpPr>
        <p:spPr>
          <a:xfrm>
            <a:off x="7276939" y="1961571"/>
            <a:ext cx="5278351" cy="396553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9" name="Rectangle 8">
            <a:extLst>
              <a:ext uri="{FF2B5EF4-FFF2-40B4-BE49-F238E27FC236}">
                <a16:creationId xmlns:a16="http://schemas.microsoft.com/office/drawing/2014/main" id="{B62B6D67-C684-49EB-8BAE-5E3CEF98E67C}"/>
              </a:ext>
            </a:extLst>
          </p:cNvPr>
          <p:cNvSpPr/>
          <p:nvPr userDrawn="1"/>
        </p:nvSpPr>
        <p:spPr>
          <a:xfrm>
            <a:off x="2519073" y="2040221"/>
            <a:ext cx="691979" cy="131412"/>
          </a:xfrm>
          <a:prstGeom prst="rect">
            <a:avLst/>
          </a:pr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2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839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F5E6FED7-143C-4215-8F29-30637F6AF2B7}"/>
              </a:ext>
            </a:extLst>
          </p:cNvPr>
          <p:cNvSpPr>
            <a:spLocks noGrp="1"/>
          </p:cNvSpPr>
          <p:nvPr>
            <p:ph type="pic" sz="quarter" idx="10"/>
          </p:nvPr>
        </p:nvSpPr>
        <p:spPr>
          <a:xfrm>
            <a:off x="711609" y="0"/>
            <a:ext cx="6501582" cy="6858000"/>
          </a:xfrm>
          <a:custGeom>
            <a:avLst/>
            <a:gdLst>
              <a:gd name="connsiteX0" fmla="*/ 3739332 w 6501582"/>
              <a:gd name="connsiteY0" fmla="*/ 2198914 h 6858000"/>
              <a:gd name="connsiteX1" fmla="*/ 6501582 w 6501582"/>
              <a:gd name="connsiteY1" fmla="*/ 2198914 h 6858000"/>
              <a:gd name="connsiteX2" fmla="*/ 4970183 w 6501582"/>
              <a:gd name="connsiteY2" fmla="*/ 6858000 h 6858000"/>
              <a:gd name="connsiteX3" fmla="*/ 2263955 w 6501582"/>
              <a:gd name="connsiteY3" fmla="*/ 6858000 h 6858000"/>
              <a:gd name="connsiteX4" fmla="*/ 1475377 w 6501582"/>
              <a:gd name="connsiteY4" fmla="*/ 0 h 6858000"/>
              <a:gd name="connsiteX5" fmla="*/ 4237627 w 6501582"/>
              <a:gd name="connsiteY5" fmla="*/ 0 h 6858000"/>
              <a:gd name="connsiteX6" fmla="*/ 2706228 w 6501582"/>
              <a:gd name="connsiteY6" fmla="*/ 4659086 h 6858000"/>
              <a:gd name="connsiteX7" fmla="*/ 0 w 6501582"/>
              <a:gd name="connsiteY7" fmla="*/ 46590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582" h="6858000">
                <a:moveTo>
                  <a:pt x="3739332" y="2198914"/>
                </a:moveTo>
                <a:lnTo>
                  <a:pt x="6501582" y="2198914"/>
                </a:lnTo>
                <a:lnTo>
                  <a:pt x="4970183" y="6858000"/>
                </a:lnTo>
                <a:lnTo>
                  <a:pt x="2263955" y="6858000"/>
                </a:lnTo>
                <a:close/>
                <a:moveTo>
                  <a:pt x="1475377" y="0"/>
                </a:moveTo>
                <a:lnTo>
                  <a:pt x="4237627" y="0"/>
                </a:lnTo>
                <a:lnTo>
                  <a:pt x="2706228" y="4659086"/>
                </a:lnTo>
                <a:lnTo>
                  <a:pt x="0" y="4659086"/>
                </a:lnTo>
                <a:close/>
              </a:path>
            </a:pathLst>
          </a:custGeom>
        </p:spPr>
        <p:txBody>
          <a:bodyPr wrap="square">
            <a:noAutofit/>
          </a:bodyPr>
          <a:lstStyle/>
          <a:p>
            <a:endParaRPr lang="en-US"/>
          </a:p>
        </p:txBody>
      </p:sp>
    </p:spTree>
    <p:extLst>
      <p:ext uri="{BB962C8B-B14F-4D97-AF65-F5344CB8AC3E}">
        <p14:creationId xmlns:p14="http://schemas.microsoft.com/office/powerpoint/2010/main" val="252110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00503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684788"/>
      </p:ext>
    </p:extLst>
  </p:cSld>
  <p:clrMap bg1="lt1" tx1="dk1" bg2="lt2" tx2="dk2" accent1="accent1" accent2="accent2" accent3="accent3" accent4="accent4" accent5="accent5" accent6="accent6" hlink="hlink" folHlink="folHlink"/>
  <p:sldLayoutIdLst>
    <p:sldLayoutId id="2147483658" r:id="rId1"/>
    <p:sldLayoutId id="2147483687" r:id="rId2"/>
    <p:sldLayoutId id="2147483686" r:id="rId3"/>
    <p:sldLayoutId id="2147483685" r:id="rId4"/>
    <p:sldLayoutId id="2147483684" r:id="rId5"/>
    <p:sldLayoutId id="2147483683" r:id="rId6"/>
    <p:sldLayoutId id="2147483681" r:id="rId7"/>
    <p:sldLayoutId id="2147483680" r:id="rId8"/>
    <p:sldLayoutId id="2147483679" r:id="rId9"/>
    <p:sldLayoutId id="2147483678" r:id="rId10"/>
    <p:sldLayoutId id="2147483677" r:id="rId11"/>
    <p:sldLayoutId id="2147483676" r:id="rId12"/>
    <p:sldLayoutId id="2147483675" r:id="rId13"/>
    <p:sldLayoutId id="2147483674" r:id="rId14"/>
    <p:sldLayoutId id="2147483673" r:id="rId15"/>
    <p:sldLayoutId id="2147483671" r:id="rId16"/>
    <p:sldLayoutId id="2147483670" r:id="rId17"/>
    <p:sldLayoutId id="2147483672" r:id="rId18"/>
    <p:sldLayoutId id="2147483669" r:id="rId19"/>
    <p:sldLayoutId id="2147483668" r:id="rId20"/>
    <p:sldLayoutId id="2147483667" r:id="rId21"/>
    <p:sldLayoutId id="2147483666" r:id="rId22"/>
    <p:sldLayoutId id="2147483665" r:id="rId23"/>
    <p:sldLayoutId id="2147483664" r:id="rId24"/>
    <p:sldLayoutId id="2147483663" r:id="rId25"/>
    <p:sldLayoutId id="2147483662" r:id="rId26"/>
    <p:sldLayoutId id="2147483661" r:id="rId27"/>
    <p:sldLayoutId id="2147483660" r:id="rId28"/>
    <p:sldLayoutId id="2147483659" r:id="rId29"/>
    <p:sldLayoutId id="2147483657" r:id="rId30"/>
    <p:sldLayoutId id="2147483649" r:id="rId31"/>
    <p:sldLayoutId id="2147483656" r:id="rId32"/>
    <p:sldLayoutId id="2147483654" r:id="rId33"/>
    <p:sldLayoutId id="2147483655" r:id="rId34"/>
    <p:sldLayoutId id="2147483653" r:id="rId35"/>
    <p:sldLayoutId id="2147483652" r:id="rId36"/>
    <p:sldLayoutId id="2147483651" r:id="rId37"/>
    <p:sldLayoutId id="2147483650"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8.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fif"/><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32.xml"/><Relationship Id="rId1" Type="http://schemas.openxmlformats.org/officeDocument/2006/relationships/vmlDrawing" Target="../drawings/vmlDrawing1.v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emf"/><Relationship Id="rId10" Type="http://schemas.openxmlformats.org/officeDocument/2006/relationships/image" Target="../media/image42.png"/><Relationship Id="rId4" Type="http://schemas.openxmlformats.org/officeDocument/2006/relationships/image" Target="../media/image36.emf"/><Relationship Id="rId9"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E5DAE1CC-883C-4788-87FA-83494613A81C}"/>
              </a:ext>
            </a:extLst>
          </p:cNvPr>
          <p:cNvSpPr txBox="1">
            <a:spLocks/>
          </p:cNvSpPr>
          <p:nvPr/>
        </p:nvSpPr>
        <p:spPr>
          <a:xfrm>
            <a:off x="1152939" y="703249"/>
            <a:ext cx="10420192" cy="16141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15000"/>
              </a:lnSpc>
              <a:spcAft>
                <a:spcPts val="1000"/>
              </a:spcAft>
            </a:pPr>
            <a:r>
              <a:rPr lang="en-US" sz="4000" dirty="0">
                <a:solidFill>
                  <a:srgbClr val="DFA267"/>
                </a:solidFill>
                <a:effectLst/>
                <a:latin typeface="Times New Roman" panose="02020603050405020304" pitchFamily="18" charset="0"/>
                <a:ea typeface="Times New Roman" panose="02020603050405020304" pitchFamily="18" charset="0"/>
                <a:cs typeface="Times New Roman" panose="02020603050405020304" pitchFamily="18" charset="0"/>
              </a:rPr>
              <a:t>IMPLEMENTATION OF INFORMATION AND TECHNOLOGY IN PRINTING BUSINESS</a:t>
            </a:r>
            <a:endParaRPr lang="en-ID" sz="4000" dirty="0">
              <a:solidFill>
                <a:srgbClr val="DFA26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7">
            <a:extLst>
              <a:ext uri="{FF2B5EF4-FFF2-40B4-BE49-F238E27FC236}">
                <a16:creationId xmlns:a16="http://schemas.microsoft.com/office/drawing/2014/main" id="{A4243C3E-0CE4-41A4-9B21-F9DE9DD271EF}"/>
              </a:ext>
            </a:extLst>
          </p:cNvPr>
          <p:cNvSpPr txBox="1">
            <a:spLocks/>
          </p:cNvSpPr>
          <p:nvPr/>
        </p:nvSpPr>
        <p:spPr>
          <a:xfrm>
            <a:off x="7688977" y="2686049"/>
            <a:ext cx="4253479" cy="20033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20000"/>
              </a:lnSpc>
            </a:pP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By :</a:t>
            </a:r>
          </a:p>
          <a:p>
            <a:pPr marL="342900" indent="-342900" algn="just">
              <a:lnSpc>
                <a:spcPct val="120000"/>
              </a:lnSpc>
              <a:buFont typeface="Wingdings" panose="05000000000000000000" pitchFamily="2" charset="2"/>
              <a:buChar char="q"/>
            </a:pP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Muhammad </a:t>
            </a:r>
            <a:r>
              <a:rPr lang="en-US" sz="2400" dirty="0" err="1">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Zidan</a:t>
            </a: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 </a:t>
            </a:r>
            <a:r>
              <a:rPr lang="en-US" sz="2400" dirty="0" err="1">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Satrio</a:t>
            </a:r>
            <a:endPar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endParaRPr>
          </a:p>
          <a:p>
            <a:pPr marL="342900" indent="-342900" algn="just">
              <a:lnSpc>
                <a:spcPct val="120000"/>
              </a:lnSpc>
              <a:buFont typeface="Wingdings" panose="05000000000000000000" pitchFamily="2" charset="2"/>
              <a:buChar char="q"/>
            </a:pP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Naufal </a:t>
            </a:r>
            <a:r>
              <a:rPr lang="en-US" sz="2400" dirty="0" err="1">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Rafli</a:t>
            </a:r>
            <a:endPar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endParaRPr>
          </a:p>
          <a:p>
            <a:pPr marL="342900" indent="-342900" algn="just">
              <a:lnSpc>
                <a:spcPct val="120000"/>
              </a:lnSpc>
              <a:buFont typeface="Wingdings" panose="05000000000000000000" pitchFamily="2" charset="2"/>
              <a:buChar char="q"/>
            </a:pPr>
            <a:r>
              <a:rPr lang="en-US" sz="2400" dirty="0" err="1">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Thara</a:t>
            </a: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 </a:t>
            </a:r>
            <a:r>
              <a:rPr lang="en-US" sz="2400" dirty="0" err="1">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Afina</a:t>
            </a:r>
            <a:r>
              <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 </a:t>
            </a:r>
            <a:r>
              <a:rPr lang="en-US" sz="2400" dirty="0" err="1">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Faza</a:t>
            </a:r>
            <a:endParaRPr lang="en-US" sz="24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33D924A6-29F6-4866-9636-A1629BC58558}"/>
              </a:ext>
            </a:extLst>
          </p:cNvPr>
          <p:cNvSpPr txBox="1"/>
          <p:nvPr/>
        </p:nvSpPr>
        <p:spPr>
          <a:xfrm>
            <a:off x="683237" y="6085408"/>
            <a:ext cx="2987810" cy="400110"/>
          </a:xfrm>
          <a:prstGeom prst="rect">
            <a:avLst/>
          </a:prstGeom>
          <a:noFill/>
        </p:spPr>
        <p:txBody>
          <a:bodyPr wrap="square">
            <a:spAutoFit/>
          </a:bodyPr>
          <a:lstStyle/>
          <a:p>
            <a:pPr eaLnBrk="1" fontAlgn="auto" hangingPunct="1">
              <a:spcBef>
                <a:spcPts val="0"/>
              </a:spcBef>
              <a:spcAft>
                <a:spcPts val="0"/>
              </a:spcAft>
              <a:defRPr/>
            </a:pPr>
            <a:r>
              <a:rPr lang="en-US" sz="2000" b="1" spc="300" dirty="0">
                <a:solidFill>
                  <a:schemeClr val="bg1"/>
                </a:solidFill>
                <a:latin typeface="+mj-lt"/>
                <a:ea typeface="Source Sans Pro" panose="020B0503030403020204" pitchFamily="34" charset="0"/>
                <a:cs typeface="Open Sans" panose="020B0606030504020204" pitchFamily="34" charset="0"/>
              </a:rPr>
              <a:t>1CC6</a:t>
            </a:r>
          </a:p>
        </p:txBody>
      </p:sp>
      <p:cxnSp>
        <p:nvCxnSpPr>
          <p:cNvPr id="12" name="Straight Connector 11">
            <a:extLst>
              <a:ext uri="{FF2B5EF4-FFF2-40B4-BE49-F238E27FC236}">
                <a16:creationId xmlns:a16="http://schemas.microsoft.com/office/drawing/2014/main" id="{34D42A48-59C8-432F-939C-5CB8A101FDD6}"/>
              </a:ext>
            </a:extLst>
          </p:cNvPr>
          <p:cNvCxnSpPr>
            <a:cxnSpLocks/>
          </p:cNvCxnSpPr>
          <p:nvPr/>
        </p:nvCxnSpPr>
        <p:spPr>
          <a:xfrm>
            <a:off x="1630017" y="6285463"/>
            <a:ext cx="10561983"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A9DE3B-3E0F-4152-8E9D-7694B30713AF}"/>
              </a:ext>
            </a:extLst>
          </p:cNvPr>
          <p:cNvCxnSpPr>
            <a:cxnSpLocks/>
          </p:cNvCxnSpPr>
          <p:nvPr/>
        </p:nvCxnSpPr>
        <p:spPr>
          <a:xfrm>
            <a:off x="0" y="6285463"/>
            <a:ext cx="534573"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4" name="Picture 13" descr="Internet Graphics (38467)">
            <a:extLst>
              <a:ext uri="{FF2B5EF4-FFF2-40B4-BE49-F238E27FC236}">
                <a16:creationId xmlns:a16="http://schemas.microsoft.com/office/drawing/2014/main" id="{1657BA08-49BD-492C-BA8B-29D8DCC67139}"/>
              </a:ext>
            </a:extLst>
          </p:cNvPr>
          <p:cNvPicPr/>
          <p:nvPr/>
        </p:nvPicPr>
        <p:blipFill>
          <a:blip r:embed="rId2" cstate="print"/>
          <a:srcRect/>
          <a:stretch>
            <a:fillRect/>
          </a:stretch>
        </p:blipFill>
        <p:spPr bwMode="auto">
          <a:xfrm>
            <a:off x="0" y="2686049"/>
            <a:ext cx="5936974" cy="2003392"/>
          </a:xfrm>
          <a:prstGeom prst="rect">
            <a:avLst/>
          </a:prstGeom>
          <a:noFill/>
          <a:ln w="9525">
            <a:noFill/>
            <a:miter lim="800000"/>
            <a:headEnd/>
            <a:tailEnd/>
          </a:ln>
        </p:spPr>
      </p:pic>
      <p:pic>
        <p:nvPicPr>
          <p:cNvPr id="2" name="Picture 1">
            <a:extLst>
              <a:ext uri="{FF2B5EF4-FFF2-40B4-BE49-F238E27FC236}">
                <a16:creationId xmlns:a16="http://schemas.microsoft.com/office/drawing/2014/main" id="{3D718266-5294-44B4-8EAB-E66898E80903}"/>
              </a:ext>
            </a:extLst>
          </p:cNvPr>
          <p:cNvPicPr>
            <a:picLocks noChangeAspect="1"/>
          </p:cNvPicPr>
          <p:nvPr/>
        </p:nvPicPr>
        <p:blipFill>
          <a:blip r:embed="rId3"/>
          <a:stretch>
            <a:fillRect/>
          </a:stretch>
        </p:blipFill>
        <p:spPr>
          <a:xfrm>
            <a:off x="0" y="5164336"/>
            <a:ext cx="3682303" cy="646232"/>
          </a:xfrm>
          <a:prstGeom prst="rect">
            <a:avLst/>
          </a:prstGeom>
        </p:spPr>
      </p:pic>
      <p:sp>
        <p:nvSpPr>
          <p:cNvPr id="3" name="TextBox 2">
            <a:extLst>
              <a:ext uri="{FF2B5EF4-FFF2-40B4-BE49-F238E27FC236}">
                <a16:creationId xmlns:a16="http://schemas.microsoft.com/office/drawing/2014/main" id="{635D26F7-59D2-4FE2-B7A4-3BF844EBA2AB}"/>
              </a:ext>
            </a:extLst>
          </p:cNvPr>
          <p:cNvSpPr txBox="1"/>
          <p:nvPr/>
        </p:nvSpPr>
        <p:spPr>
          <a:xfrm>
            <a:off x="7688977" y="2393661"/>
            <a:ext cx="2094614" cy="523220"/>
          </a:xfrm>
          <a:prstGeom prst="rect">
            <a:avLst/>
          </a:prstGeom>
          <a:noFill/>
        </p:spPr>
        <p:txBody>
          <a:bodyPr wrap="square" rtlCol="0">
            <a:spAutoFit/>
          </a:bodyPr>
          <a:lstStyle/>
          <a:p>
            <a:r>
              <a:rPr lang="en-US" sz="2800" dirty="0">
                <a:solidFill>
                  <a:schemeClr val="bg1"/>
                </a:solidFill>
                <a:latin typeface="Cambo" panose="02000000000000000000"/>
              </a:rPr>
              <a:t>GROUP 2</a:t>
            </a:r>
            <a:endParaRPr lang="en-ID" sz="2800" dirty="0">
              <a:solidFill>
                <a:schemeClr val="bg1"/>
              </a:solidFill>
              <a:latin typeface="Cambo" panose="02000000000000000000"/>
            </a:endParaRPr>
          </a:p>
        </p:txBody>
      </p:sp>
    </p:spTree>
    <p:extLst>
      <p:ext uri="{BB962C8B-B14F-4D97-AF65-F5344CB8AC3E}">
        <p14:creationId xmlns:p14="http://schemas.microsoft.com/office/powerpoint/2010/main" val="2711094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ABDD94-C124-4D24-B1FC-3D47CCBD2CE9}"/>
              </a:ext>
            </a:extLst>
          </p:cNvPr>
          <p:cNvSpPr txBox="1"/>
          <p:nvPr/>
        </p:nvSpPr>
        <p:spPr>
          <a:xfrm>
            <a:off x="5039152" y="2249080"/>
            <a:ext cx="3751733" cy="2308324"/>
          </a:xfrm>
          <a:prstGeom prst="rect">
            <a:avLst/>
          </a:prstGeom>
          <a:noFill/>
        </p:spPr>
        <p:txBody>
          <a:bodyPr wrap="none" rtlCol="0">
            <a:spAutoFit/>
          </a:bodyPr>
          <a:lstStyle/>
          <a:p>
            <a:r>
              <a:rPr lang="en-US" sz="4800" spc="600" dirty="0">
                <a:latin typeface="Bebas Neue" panose="020B0606020202050201" pitchFamily="34" charset="0"/>
                <a:ea typeface="Lato Black" panose="020F0502020204030203" pitchFamily="34" charset="0"/>
                <a:cs typeface="Lato Black" panose="020F0502020204030203" pitchFamily="34" charset="0"/>
              </a:rPr>
              <a:t>Thank</a:t>
            </a:r>
          </a:p>
          <a:p>
            <a:r>
              <a:rPr lang="en-US" sz="4800" spc="600" dirty="0">
                <a:latin typeface="Bebas Neue" panose="020B0606020202050201" pitchFamily="34" charset="0"/>
                <a:ea typeface="Lato Black" panose="020F0502020204030203" pitchFamily="34" charset="0"/>
                <a:cs typeface="Lato Black" panose="020F0502020204030203" pitchFamily="34" charset="0"/>
              </a:rPr>
              <a:t>YOU FOR </a:t>
            </a:r>
          </a:p>
          <a:p>
            <a:r>
              <a:rPr lang="en-US" sz="4800" spc="600" dirty="0">
                <a:latin typeface="Bebas Neue" panose="020B0606020202050201" pitchFamily="34" charset="0"/>
                <a:ea typeface="Lato Black" panose="020F0502020204030203" pitchFamily="34" charset="0"/>
                <a:cs typeface="Lato Black" panose="020F0502020204030203" pitchFamily="34" charset="0"/>
              </a:rPr>
              <a:t>ATTENTION</a:t>
            </a:r>
          </a:p>
        </p:txBody>
      </p:sp>
      <p:sp>
        <p:nvSpPr>
          <p:cNvPr id="3" name="Rectangle 2">
            <a:extLst>
              <a:ext uri="{FF2B5EF4-FFF2-40B4-BE49-F238E27FC236}">
                <a16:creationId xmlns:a16="http://schemas.microsoft.com/office/drawing/2014/main" id="{89ECFB60-F8DE-47AD-BB6B-AA831BBC2E66}"/>
              </a:ext>
            </a:extLst>
          </p:cNvPr>
          <p:cNvSpPr/>
          <p:nvPr/>
        </p:nvSpPr>
        <p:spPr>
          <a:xfrm>
            <a:off x="4661006" y="1322934"/>
            <a:ext cx="4375741" cy="38086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C64378F-C5EA-4367-A28F-5B260D5C1F50}"/>
              </a:ext>
            </a:extLst>
          </p:cNvPr>
          <p:cNvSpPr txBox="1"/>
          <p:nvPr/>
        </p:nvSpPr>
        <p:spPr>
          <a:xfrm>
            <a:off x="9204190" y="3157021"/>
            <a:ext cx="2958737" cy="246221"/>
          </a:xfrm>
          <a:prstGeom prst="rect">
            <a:avLst/>
          </a:prstGeom>
          <a:noFill/>
        </p:spPr>
        <p:txBody>
          <a:bodyPr wrap="square">
            <a:spAutoFit/>
          </a:bodyPr>
          <a:lstStyle/>
          <a:p>
            <a:pPr eaLnBrk="1" fontAlgn="auto" hangingPunct="1">
              <a:spcBef>
                <a:spcPts val="0"/>
              </a:spcBef>
              <a:spcAft>
                <a:spcPts val="0"/>
              </a:spcAft>
              <a:defRPr/>
            </a:pPr>
            <a:r>
              <a:rPr lang="en-US" sz="1000" b="1" spc="300" dirty="0">
                <a:latin typeface="Lato" panose="020F0502020204030203" pitchFamily="34" charset="0"/>
                <a:ea typeface="Source Sans Pro" panose="020B0503030403020204" pitchFamily="34" charset="0"/>
                <a:cs typeface="Open Sans" panose="020B0606030504020204" pitchFamily="34" charset="0"/>
              </a:rPr>
              <a:t>SEE YOU NEXT TIME</a:t>
            </a:r>
          </a:p>
        </p:txBody>
      </p:sp>
      <p:sp>
        <p:nvSpPr>
          <p:cNvPr id="13" name="Freeform: Shape 12">
            <a:extLst>
              <a:ext uri="{FF2B5EF4-FFF2-40B4-BE49-F238E27FC236}">
                <a16:creationId xmlns:a16="http://schemas.microsoft.com/office/drawing/2014/main" id="{7C9BCC4F-89C4-4DD7-B720-3B789F2AD2AC}"/>
              </a:ext>
            </a:extLst>
          </p:cNvPr>
          <p:cNvSpPr/>
          <p:nvPr/>
        </p:nvSpPr>
        <p:spPr>
          <a:xfrm>
            <a:off x="3848617" y="876100"/>
            <a:ext cx="491025" cy="446834"/>
          </a:xfrm>
          <a:custGeom>
            <a:avLst/>
            <a:gdLst/>
            <a:ahLst/>
            <a:cxnLst/>
            <a:rect l="l" t="t" r="r" b="b"/>
            <a:pathLst>
              <a:path w="213360" h="194158">
                <a:moveTo>
                  <a:pt x="176479" y="0"/>
                </a:moveTo>
                <a:lnTo>
                  <a:pt x="206350" y="17679"/>
                </a:lnTo>
                <a:cubicBezTo>
                  <a:pt x="208788" y="19304"/>
                  <a:pt x="210566" y="21082"/>
                  <a:pt x="211684" y="23013"/>
                </a:cubicBezTo>
                <a:cubicBezTo>
                  <a:pt x="212801" y="24943"/>
                  <a:pt x="213360" y="26924"/>
                  <a:pt x="213360" y="28956"/>
                </a:cubicBezTo>
                <a:cubicBezTo>
                  <a:pt x="213360" y="31191"/>
                  <a:pt x="212852" y="33325"/>
                  <a:pt x="211836" y="35357"/>
                </a:cubicBezTo>
                <a:cubicBezTo>
                  <a:pt x="210820" y="37389"/>
                  <a:pt x="209601" y="39116"/>
                  <a:pt x="208179" y="40539"/>
                </a:cubicBezTo>
                <a:cubicBezTo>
                  <a:pt x="205943" y="42977"/>
                  <a:pt x="203454" y="45974"/>
                  <a:pt x="200711" y="49530"/>
                </a:cubicBezTo>
                <a:cubicBezTo>
                  <a:pt x="197968" y="53086"/>
                  <a:pt x="195377" y="57252"/>
                  <a:pt x="192939" y="62027"/>
                </a:cubicBezTo>
                <a:cubicBezTo>
                  <a:pt x="190500" y="66802"/>
                  <a:pt x="188417" y="72085"/>
                  <a:pt x="186690" y="77877"/>
                </a:cubicBezTo>
                <a:cubicBezTo>
                  <a:pt x="184963" y="83668"/>
                  <a:pt x="184099" y="89916"/>
                  <a:pt x="184099" y="96622"/>
                </a:cubicBezTo>
                <a:cubicBezTo>
                  <a:pt x="184099" y="103937"/>
                  <a:pt x="185369" y="111760"/>
                  <a:pt x="187909" y="120092"/>
                </a:cubicBezTo>
                <a:cubicBezTo>
                  <a:pt x="190449" y="128423"/>
                  <a:pt x="194666" y="137364"/>
                  <a:pt x="200559" y="146914"/>
                </a:cubicBezTo>
                <a:cubicBezTo>
                  <a:pt x="202591" y="150165"/>
                  <a:pt x="203607" y="153416"/>
                  <a:pt x="203607" y="156668"/>
                </a:cubicBezTo>
                <a:cubicBezTo>
                  <a:pt x="203607" y="160325"/>
                  <a:pt x="202387" y="163576"/>
                  <a:pt x="199949" y="166421"/>
                </a:cubicBezTo>
                <a:cubicBezTo>
                  <a:pt x="197511" y="169266"/>
                  <a:pt x="194158" y="171501"/>
                  <a:pt x="189891" y="173127"/>
                </a:cubicBezTo>
                <a:lnTo>
                  <a:pt x="133198" y="194158"/>
                </a:lnTo>
                <a:cubicBezTo>
                  <a:pt x="125070" y="181356"/>
                  <a:pt x="119025" y="168606"/>
                  <a:pt x="115062" y="155906"/>
                </a:cubicBezTo>
                <a:cubicBezTo>
                  <a:pt x="111100" y="143206"/>
                  <a:pt x="109119" y="130556"/>
                  <a:pt x="109119" y="117958"/>
                </a:cubicBezTo>
                <a:cubicBezTo>
                  <a:pt x="109119" y="96216"/>
                  <a:pt x="114808" y="75337"/>
                  <a:pt x="126187" y="55321"/>
                </a:cubicBezTo>
                <a:cubicBezTo>
                  <a:pt x="137567" y="35306"/>
                  <a:pt x="154331" y="16866"/>
                  <a:pt x="176479" y="0"/>
                </a:cubicBezTo>
                <a:close/>
                <a:moveTo>
                  <a:pt x="67361" y="0"/>
                </a:moveTo>
                <a:lnTo>
                  <a:pt x="97231" y="17679"/>
                </a:lnTo>
                <a:cubicBezTo>
                  <a:pt x="99670" y="19304"/>
                  <a:pt x="101448" y="21082"/>
                  <a:pt x="102565" y="23013"/>
                </a:cubicBezTo>
                <a:cubicBezTo>
                  <a:pt x="103683" y="24943"/>
                  <a:pt x="104242" y="26924"/>
                  <a:pt x="104242" y="28956"/>
                </a:cubicBezTo>
                <a:cubicBezTo>
                  <a:pt x="104242" y="31191"/>
                  <a:pt x="103734" y="33325"/>
                  <a:pt x="102718" y="35357"/>
                </a:cubicBezTo>
                <a:cubicBezTo>
                  <a:pt x="101702" y="37389"/>
                  <a:pt x="100483" y="39116"/>
                  <a:pt x="99060" y="40539"/>
                </a:cubicBezTo>
                <a:cubicBezTo>
                  <a:pt x="96825" y="42977"/>
                  <a:pt x="94336" y="45974"/>
                  <a:pt x="91593" y="49530"/>
                </a:cubicBezTo>
                <a:cubicBezTo>
                  <a:pt x="88849" y="53086"/>
                  <a:pt x="86259" y="57252"/>
                  <a:pt x="83820" y="62027"/>
                </a:cubicBezTo>
                <a:cubicBezTo>
                  <a:pt x="81382" y="66802"/>
                  <a:pt x="79299" y="72085"/>
                  <a:pt x="77572" y="77877"/>
                </a:cubicBezTo>
                <a:cubicBezTo>
                  <a:pt x="75845" y="83668"/>
                  <a:pt x="74981" y="89916"/>
                  <a:pt x="74981" y="96622"/>
                </a:cubicBezTo>
                <a:cubicBezTo>
                  <a:pt x="74981" y="103937"/>
                  <a:pt x="76251" y="111760"/>
                  <a:pt x="78791" y="120092"/>
                </a:cubicBezTo>
                <a:cubicBezTo>
                  <a:pt x="81331" y="128423"/>
                  <a:pt x="85547" y="137364"/>
                  <a:pt x="91440" y="146914"/>
                </a:cubicBezTo>
                <a:cubicBezTo>
                  <a:pt x="93472" y="150165"/>
                  <a:pt x="94488" y="153416"/>
                  <a:pt x="94488" y="156668"/>
                </a:cubicBezTo>
                <a:cubicBezTo>
                  <a:pt x="94488" y="160325"/>
                  <a:pt x="93269" y="163576"/>
                  <a:pt x="90831" y="166421"/>
                </a:cubicBezTo>
                <a:cubicBezTo>
                  <a:pt x="88392" y="169266"/>
                  <a:pt x="85039" y="171501"/>
                  <a:pt x="80772" y="173127"/>
                </a:cubicBezTo>
                <a:lnTo>
                  <a:pt x="24079" y="194158"/>
                </a:lnTo>
                <a:cubicBezTo>
                  <a:pt x="15951" y="181356"/>
                  <a:pt x="9906" y="168606"/>
                  <a:pt x="5944" y="155906"/>
                </a:cubicBezTo>
                <a:cubicBezTo>
                  <a:pt x="1981" y="143206"/>
                  <a:pt x="0" y="130556"/>
                  <a:pt x="0" y="117958"/>
                </a:cubicBezTo>
                <a:cubicBezTo>
                  <a:pt x="0" y="96216"/>
                  <a:pt x="5690" y="75337"/>
                  <a:pt x="17069" y="55321"/>
                </a:cubicBezTo>
                <a:cubicBezTo>
                  <a:pt x="28448" y="35306"/>
                  <a:pt x="45212" y="16866"/>
                  <a:pt x="67361"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54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87FA8854-E10F-4524-8165-672927358463}"/>
              </a:ext>
            </a:extLst>
          </p:cNvPr>
          <p:cNvPicPr>
            <a:picLocks noChangeAspect="1"/>
          </p:cNvPicPr>
          <p:nvPr/>
        </p:nvPicPr>
        <p:blipFill>
          <a:blip r:embed="rId2"/>
          <a:stretch>
            <a:fillRect/>
          </a:stretch>
        </p:blipFill>
        <p:spPr>
          <a:xfrm>
            <a:off x="7848077" y="1055397"/>
            <a:ext cx="908383" cy="987477"/>
          </a:xfrm>
          <a:prstGeom prst="rect">
            <a:avLst/>
          </a:prstGeom>
        </p:spPr>
      </p:pic>
      <p:pic>
        <p:nvPicPr>
          <p:cNvPr id="27" name="Picture 26">
            <a:extLst>
              <a:ext uri="{FF2B5EF4-FFF2-40B4-BE49-F238E27FC236}">
                <a16:creationId xmlns:a16="http://schemas.microsoft.com/office/drawing/2014/main" id="{E736528F-308A-4ED9-83C7-7579D49FB494}"/>
              </a:ext>
            </a:extLst>
          </p:cNvPr>
          <p:cNvPicPr>
            <a:picLocks noChangeAspect="1"/>
          </p:cNvPicPr>
          <p:nvPr/>
        </p:nvPicPr>
        <p:blipFill>
          <a:blip r:embed="rId3"/>
          <a:stretch>
            <a:fillRect/>
          </a:stretch>
        </p:blipFill>
        <p:spPr>
          <a:xfrm>
            <a:off x="1156911" y="1033527"/>
            <a:ext cx="908383" cy="1009348"/>
          </a:xfrm>
          <a:prstGeom prst="rect">
            <a:avLst/>
          </a:prstGeom>
        </p:spPr>
      </p:pic>
      <p:pic>
        <p:nvPicPr>
          <p:cNvPr id="25" name="Picture 24">
            <a:extLst>
              <a:ext uri="{FF2B5EF4-FFF2-40B4-BE49-F238E27FC236}">
                <a16:creationId xmlns:a16="http://schemas.microsoft.com/office/drawing/2014/main" id="{1101E1DB-4871-4116-A266-E0D8C6EDB0B8}"/>
              </a:ext>
            </a:extLst>
          </p:cNvPr>
          <p:cNvPicPr>
            <a:picLocks noChangeAspect="1"/>
          </p:cNvPicPr>
          <p:nvPr/>
        </p:nvPicPr>
        <p:blipFill>
          <a:blip r:embed="rId4"/>
          <a:stretch>
            <a:fillRect/>
          </a:stretch>
        </p:blipFill>
        <p:spPr>
          <a:xfrm>
            <a:off x="797390" y="3342799"/>
            <a:ext cx="908383" cy="966339"/>
          </a:xfrm>
          <a:prstGeom prst="rect">
            <a:avLst/>
          </a:prstGeom>
        </p:spPr>
      </p:pic>
      <p:pic>
        <p:nvPicPr>
          <p:cNvPr id="24" name="Picture 23">
            <a:extLst>
              <a:ext uri="{FF2B5EF4-FFF2-40B4-BE49-F238E27FC236}">
                <a16:creationId xmlns:a16="http://schemas.microsoft.com/office/drawing/2014/main" id="{5EC9BC66-0572-4F0D-961B-775336FAF802}"/>
              </a:ext>
            </a:extLst>
          </p:cNvPr>
          <p:cNvPicPr>
            <a:picLocks noChangeAspect="1"/>
          </p:cNvPicPr>
          <p:nvPr/>
        </p:nvPicPr>
        <p:blipFill>
          <a:blip r:embed="rId5"/>
          <a:stretch>
            <a:fillRect/>
          </a:stretch>
        </p:blipFill>
        <p:spPr>
          <a:xfrm>
            <a:off x="9014485" y="3342800"/>
            <a:ext cx="908383" cy="936582"/>
          </a:xfrm>
          <a:prstGeom prst="rect">
            <a:avLst/>
          </a:prstGeom>
        </p:spPr>
      </p:pic>
      <p:sp>
        <p:nvSpPr>
          <p:cNvPr id="23" name="Flowchart: Connector 22">
            <a:extLst>
              <a:ext uri="{FF2B5EF4-FFF2-40B4-BE49-F238E27FC236}">
                <a16:creationId xmlns:a16="http://schemas.microsoft.com/office/drawing/2014/main" id="{F8B29BFF-27E0-485C-B1DD-7F767E53B431}"/>
              </a:ext>
            </a:extLst>
          </p:cNvPr>
          <p:cNvSpPr/>
          <p:nvPr/>
        </p:nvSpPr>
        <p:spPr>
          <a:xfrm>
            <a:off x="4666152" y="5414916"/>
            <a:ext cx="894700" cy="903657"/>
          </a:xfrm>
          <a:prstGeom prst="flowChartConnector">
            <a:avLst/>
          </a:prstGeom>
          <a:solidFill>
            <a:srgbClr val="DFA2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3FD464FF-FFCC-4671-9EEF-66148BA118B3}"/>
              </a:ext>
            </a:extLst>
          </p:cNvPr>
          <p:cNvSpPr/>
          <p:nvPr/>
        </p:nvSpPr>
        <p:spPr>
          <a:xfrm>
            <a:off x="4934517" y="2333170"/>
            <a:ext cx="2322286" cy="219165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7">
            <a:extLst>
              <a:ext uri="{FF2B5EF4-FFF2-40B4-BE49-F238E27FC236}">
                <a16:creationId xmlns:a16="http://schemas.microsoft.com/office/drawing/2014/main" id="{B10350C5-DB5E-4E1E-B8FF-A923269D18F2}"/>
              </a:ext>
            </a:extLst>
          </p:cNvPr>
          <p:cNvSpPr txBox="1">
            <a:spLocks/>
          </p:cNvSpPr>
          <p:nvPr/>
        </p:nvSpPr>
        <p:spPr>
          <a:xfrm>
            <a:off x="4934515" y="3141074"/>
            <a:ext cx="2322285" cy="6848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spc="600" dirty="0">
                <a:latin typeface="Cambo" panose="02000000000000000000" pitchFamily="50" charset="0"/>
                <a:ea typeface="Roboto" panose="02000000000000000000" pitchFamily="2" charset="0"/>
              </a:rPr>
              <a:t>Contents</a:t>
            </a:r>
          </a:p>
        </p:txBody>
      </p:sp>
      <p:pic>
        <p:nvPicPr>
          <p:cNvPr id="8" name="Picture 7">
            <a:extLst>
              <a:ext uri="{FF2B5EF4-FFF2-40B4-BE49-F238E27FC236}">
                <a16:creationId xmlns:a16="http://schemas.microsoft.com/office/drawing/2014/main" id="{50EC081F-79AB-4CC4-932A-E402E0E965FA}"/>
              </a:ext>
            </a:extLst>
          </p:cNvPr>
          <p:cNvPicPr>
            <a:picLocks noChangeAspect="1"/>
          </p:cNvPicPr>
          <p:nvPr/>
        </p:nvPicPr>
        <p:blipFill>
          <a:blip r:embed="rId6"/>
          <a:stretch>
            <a:fillRect/>
          </a:stretch>
        </p:blipFill>
        <p:spPr>
          <a:xfrm>
            <a:off x="8132841" y="1030105"/>
            <a:ext cx="2693067" cy="1055778"/>
          </a:xfrm>
          <a:prstGeom prst="rect">
            <a:avLst/>
          </a:prstGeom>
        </p:spPr>
      </p:pic>
      <p:sp>
        <p:nvSpPr>
          <p:cNvPr id="9" name="Rectangle 8">
            <a:extLst>
              <a:ext uri="{FF2B5EF4-FFF2-40B4-BE49-F238E27FC236}">
                <a16:creationId xmlns:a16="http://schemas.microsoft.com/office/drawing/2014/main" id="{8AF3A0E8-3B47-4646-9A51-C0B4003193A8}"/>
              </a:ext>
            </a:extLst>
          </p:cNvPr>
          <p:cNvSpPr/>
          <p:nvPr/>
        </p:nvSpPr>
        <p:spPr>
          <a:xfrm>
            <a:off x="1611103" y="1033526"/>
            <a:ext cx="2693066" cy="100935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CE8B8645-58D1-48D1-80B1-BA244B151045}"/>
              </a:ext>
            </a:extLst>
          </p:cNvPr>
          <p:cNvPicPr>
            <a:picLocks noChangeAspect="1"/>
          </p:cNvPicPr>
          <p:nvPr/>
        </p:nvPicPr>
        <p:blipFill>
          <a:blip r:embed="rId6"/>
          <a:stretch>
            <a:fillRect/>
          </a:stretch>
        </p:blipFill>
        <p:spPr>
          <a:xfrm>
            <a:off x="1156870" y="3313043"/>
            <a:ext cx="2098199" cy="1009348"/>
          </a:xfrm>
          <a:prstGeom prst="rect">
            <a:avLst/>
          </a:prstGeom>
        </p:spPr>
      </p:pic>
      <p:pic>
        <p:nvPicPr>
          <p:cNvPr id="11" name="Picture 10">
            <a:extLst>
              <a:ext uri="{FF2B5EF4-FFF2-40B4-BE49-F238E27FC236}">
                <a16:creationId xmlns:a16="http://schemas.microsoft.com/office/drawing/2014/main" id="{A2379A3B-D6EC-47F1-B8D4-A2E129102278}"/>
              </a:ext>
            </a:extLst>
          </p:cNvPr>
          <p:cNvPicPr>
            <a:picLocks noChangeAspect="1"/>
          </p:cNvPicPr>
          <p:nvPr/>
        </p:nvPicPr>
        <p:blipFill>
          <a:blip r:embed="rId7"/>
          <a:stretch>
            <a:fillRect/>
          </a:stretch>
        </p:blipFill>
        <p:spPr>
          <a:xfrm>
            <a:off x="9399599" y="3313043"/>
            <a:ext cx="2098199" cy="1009347"/>
          </a:xfrm>
          <a:prstGeom prst="rect">
            <a:avLst/>
          </a:prstGeom>
        </p:spPr>
      </p:pic>
      <p:pic>
        <p:nvPicPr>
          <p:cNvPr id="13" name="Picture 12">
            <a:extLst>
              <a:ext uri="{FF2B5EF4-FFF2-40B4-BE49-F238E27FC236}">
                <a16:creationId xmlns:a16="http://schemas.microsoft.com/office/drawing/2014/main" id="{1123FE79-1262-4B89-8CB4-99AB7C32151D}"/>
              </a:ext>
            </a:extLst>
          </p:cNvPr>
          <p:cNvPicPr>
            <a:picLocks noChangeAspect="1"/>
          </p:cNvPicPr>
          <p:nvPr/>
        </p:nvPicPr>
        <p:blipFill>
          <a:blip r:embed="rId7"/>
          <a:stretch>
            <a:fillRect/>
          </a:stretch>
        </p:blipFill>
        <p:spPr>
          <a:xfrm>
            <a:off x="5046561" y="5390337"/>
            <a:ext cx="2098198" cy="970705"/>
          </a:xfrm>
          <a:prstGeom prst="rect">
            <a:avLst/>
          </a:prstGeom>
        </p:spPr>
      </p:pic>
      <p:sp>
        <p:nvSpPr>
          <p:cNvPr id="14" name="TextBox 13">
            <a:extLst>
              <a:ext uri="{FF2B5EF4-FFF2-40B4-BE49-F238E27FC236}">
                <a16:creationId xmlns:a16="http://schemas.microsoft.com/office/drawing/2014/main" id="{96D09312-896F-452C-A0A7-D4E93A20EEC8}"/>
              </a:ext>
            </a:extLst>
          </p:cNvPr>
          <p:cNvSpPr txBox="1"/>
          <p:nvPr/>
        </p:nvSpPr>
        <p:spPr>
          <a:xfrm>
            <a:off x="1505783" y="1096329"/>
            <a:ext cx="2693066" cy="923330"/>
          </a:xfrm>
          <a:prstGeom prst="rect">
            <a:avLst/>
          </a:prstGeom>
          <a:noFill/>
        </p:spPr>
        <p:txBody>
          <a:bodyPr wrap="square" rtlCol="0">
            <a:spAutoFit/>
          </a:bodyPr>
          <a:lstStyle/>
          <a:p>
            <a:pPr algn="ctr"/>
            <a:r>
              <a:rPr lang="en-US" sz="1800" dirty="0">
                <a:effectLst/>
                <a:latin typeface="Arial" panose="020B0604020202020204" pitchFamily="34" charset="0"/>
                <a:ea typeface="Calibri" panose="020F0502020204030204" pitchFamily="34" charset="0"/>
                <a:cs typeface="Arial" panose="020B0604020202020204" pitchFamily="34" charset="0"/>
              </a:rPr>
              <a:t>6 important roles of information technology in business</a:t>
            </a:r>
            <a:endParaRPr lang="en-ID"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E63CA7D3-E0B8-48B2-8DBE-073F508AF8C8}"/>
              </a:ext>
            </a:extLst>
          </p:cNvPr>
          <p:cNvSpPr txBox="1"/>
          <p:nvPr/>
        </p:nvSpPr>
        <p:spPr>
          <a:xfrm>
            <a:off x="8242850" y="1055398"/>
            <a:ext cx="2451651" cy="923330"/>
          </a:xfrm>
          <a:prstGeom prst="rect">
            <a:avLst/>
          </a:prstGeom>
          <a:noFill/>
        </p:spPr>
        <p:txBody>
          <a:bodyPr wrap="square">
            <a:spAutoFit/>
          </a:bodyPr>
          <a:lstStyle/>
          <a:p>
            <a:pPr lvl="0" algn="ctr">
              <a:spcAft>
                <a:spcPts val="1000"/>
              </a:spcAft>
            </a:pPr>
            <a:r>
              <a:rPr lang="en-US" sz="1800" dirty="0">
                <a:effectLst/>
                <a:latin typeface="Arial" panose="020B0604020202020204" pitchFamily="34" charset="0"/>
                <a:ea typeface="Calibri" panose="020F0502020204030204" pitchFamily="34" charset="0"/>
                <a:cs typeface="Arial" panose="020B0604020202020204" pitchFamily="34" charset="0"/>
              </a:rPr>
              <a:t>Topic of this project (What we will discuss about?)</a:t>
            </a:r>
            <a:endParaRPr lang="en-ID"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106A728-75A9-4E70-9303-F1F243CA38D2}"/>
              </a:ext>
            </a:extLst>
          </p:cNvPr>
          <p:cNvSpPr txBox="1"/>
          <p:nvPr/>
        </p:nvSpPr>
        <p:spPr>
          <a:xfrm>
            <a:off x="1156868" y="3428998"/>
            <a:ext cx="2098199" cy="646331"/>
          </a:xfrm>
          <a:prstGeom prst="rect">
            <a:avLst/>
          </a:prstGeom>
          <a:noFill/>
        </p:spPr>
        <p:txBody>
          <a:bodyPr wrap="square">
            <a:spAutoFit/>
          </a:bodyPr>
          <a:lstStyle/>
          <a:p>
            <a:pPr lvl="0" algn="ctr">
              <a:spcAft>
                <a:spcPts val="1000"/>
              </a:spcAft>
            </a:pPr>
            <a:r>
              <a:rPr lang="en-US" sz="1800" dirty="0">
                <a:effectLst/>
                <a:latin typeface="Arial" panose="020B0604020202020204" pitchFamily="34" charset="0"/>
                <a:ea typeface="Calibri" panose="020F0502020204030204" pitchFamily="34" charset="0"/>
                <a:cs typeface="Arial" panose="020B0604020202020204" pitchFamily="34" charset="0"/>
              </a:rPr>
              <a:t>Network topology design</a:t>
            </a:r>
            <a:endParaRPr lang="en-ID"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943DFD6C-EE30-42DF-BD85-44F78ADE6DF6}"/>
              </a:ext>
            </a:extLst>
          </p:cNvPr>
          <p:cNvSpPr txBox="1"/>
          <p:nvPr/>
        </p:nvSpPr>
        <p:spPr>
          <a:xfrm>
            <a:off x="9399599" y="3356052"/>
            <a:ext cx="2004864" cy="923330"/>
          </a:xfrm>
          <a:prstGeom prst="rect">
            <a:avLst/>
          </a:prstGeom>
          <a:noFill/>
        </p:spPr>
        <p:txBody>
          <a:bodyPr wrap="square">
            <a:spAutoFit/>
          </a:bodyPr>
          <a:lstStyle/>
          <a:p>
            <a:pPr algn="ctr"/>
            <a:r>
              <a:rPr lang="en-ID" dirty="0">
                <a:latin typeface="Arial" panose="020B0604020202020204" pitchFamily="34" charset="0"/>
                <a:cs typeface="Arial" panose="020B0604020202020204" pitchFamily="34" charset="0"/>
              </a:rPr>
              <a:t>Software and hardware specification</a:t>
            </a:r>
          </a:p>
        </p:txBody>
      </p:sp>
      <p:sp>
        <p:nvSpPr>
          <p:cNvPr id="22" name="TextBox 21">
            <a:extLst>
              <a:ext uri="{FF2B5EF4-FFF2-40B4-BE49-F238E27FC236}">
                <a16:creationId xmlns:a16="http://schemas.microsoft.com/office/drawing/2014/main" id="{5736C801-BD10-4F31-B424-717EEF68A10C}"/>
              </a:ext>
            </a:extLst>
          </p:cNvPr>
          <p:cNvSpPr txBox="1"/>
          <p:nvPr/>
        </p:nvSpPr>
        <p:spPr>
          <a:xfrm>
            <a:off x="5221357" y="5680739"/>
            <a:ext cx="1762539"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C</a:t>
            </a:r>
            <a:r>
              <a:rPr lang="en-ID" dirty="0" err="1">
                <a:latin typeface="Arial" panose="020B0604020202020204" pitchFamily="34" charset="0"/>
                <a:cs typeface="Arial" panose="020B0604020202020204" pitchFamily="34" charset="0"/>
              </a:rPr>
              <a:t>ost</a:t>
            </a:r>
            <a:r>
              <a:rPr lang="en-ID" dirty="0">
                <a:latin typeface="Arial" panose="020B0604020202020204" pitchFamily="34" charset="0"/>
                <a:cs typeface="Arial" panose="020B0604020202020204" pitchFamily="34" charset="0"/>
              </a:rPr>
              <a:t> Required</a:t>
            </a:r>
          </a:p>
        </p:txBody>
      </p:sp>
    </p:spTree>
    <p:extLst>
      <p:ext uri="{BB962C8B-B14F-4D97-AF65-F5344CB8AC3E}">
        <p14:creationId xmlns:p14="http://schemas.microsoft.com/office/powerpoint/2010/main" val="130390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0011F5C-BBC2-49BB-93C0-3C89E4D3B46A}"/>
              </a:ext>
            </a:extLst>
          </p:cNvPr>
          <p:cNvPicPr>
            <a:picLocks noChangeAspect="1"/>
          </p:cNvPicPr>
          <p:nvPr/>
        </p:nvPicPr>
        <p:blipFill>
          <a:blip r:embed="rId2"/>
          <a:stretch>
            <a:fillRect/>
          </a:stretch>
        </p:blipFill>
        <p:spPr>
          <a:xfrm>
            <a:off x="6853048" y="879178"/>
            <a:ext cx="3499647" cy="558692"/>
          </a:xfrm>
          <a:prstGeom prst="rect">
            <a:avLst/>
          </a:prstGeom>
        </p:spPr>
      </p:pic>
      <p:sp>
        <p:nvSpPr>
          <p:cNvPr id="3" name="Rectangle 2">
            <a:extLst>
              <a:ext uri="{FF2B5EF4-FFF2-40B4-BE49-F238E27FC236}">
                <a16:creationId xmlns:a16="http://schemas.microsoft.com/office/drawing/2014/main" id="{D8BF8381-2804-435D-9EA6-7353702CDC42}"/>
              </a:ext>
            </a:extLst>
          </p:cNvPr>
          <p:cNvSpPr/>
          <p:nvPr/>
        </p:nvSpPr>
        <p:spPr>
          <a:xfrm>
            <a:off x="-1" y="0"/>
            <a:ext cx="4731657"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7">
            <a:extLst>
              <a:ext uri="{FF2B5EF4-FFF2-40B4-BE49-F238E27FC236}">
                <a16:creationId xmlns:a16="http://schemas.microsoft.com/office/drawing/2014/main" id="{F92558E9-8F9F-4907-A876-35286DFA9179}"/>
              </a:ext>
            </a:extLst>
          </p:cNvPr>
          <p:cNvSpPr txBox="1">
            <a:spLocks/>
          </p:cNvSpPr>
          <p:nvPr/>
        </p:nvSpPr>
        <p:spPr>
          <a:xfrm>
            <a:off x="663783" y="1665514"/>
            <a:ext cx="3404088" cy="3526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effectLst/>
                <a:latin typeface="Times New Roman" panose="02020603050405020304" pitchFamily="18" charset="0"/>
                <a:ea typeface="Calibri" panose="020F0502020204030204" pitchFamily="34" charset="0"/>
              </a:rPr>
              <a:t>T</a:t>
            </a:r>
            <a:r>
              <a:rPr lang="en-US" sz="4000" dirty="0">
                <a:solidFill>
                  <a:schemeClr val="bg1"/>
                </a:solidFill>
                <a:effectLst/>
                <a:latin typeface="Times New Roman" panose="02020603050405020304" pitchFamily="18" charset="0"/>
                <a:ea typeface="Calibri" panose="020F0502020204030204" pitchFamily="34" charset="0"/>
              </a:rPr>
              <a:t>6 </a:t>
            </a:r>
            <a:r>
              <a:rPr lang="en-US" sz="4000" dirty="0">
                <a:solidFill>
                  <a:schemeClr val="bg1"/>
                </a:solidFill>
                <a:latin typeface="Times New Roman" panose="02020603050405020304" pitchFamily="18" charset="0"/>
                <a:ea typeface="Calibri" panose="020F0502020204030204" pitchFamily="34" charset="0"/>
              </a:rPr>
              <a:t>I</a:t>
            </a:r>
            <a:r>
              <a:rPr lang="en-US" sz="4000" dirty="0">
                <a:solidFill>
                  <a:schemeClr val="bg1"/>
                </a:solidFill>
                <a:effectLst/>
                <a:latin typeface="Times New Roman" panose="02020603050405020304" pitchFamily="18" charset="0"/>
                <a:ea typeface="Calibri" panose="020F0502020204030204" pitchFamily="34" charset="0"/>
              </a:rPr>
              <a:t>mportant </a:t>
            </a:r>
            <a:r>
              <a:rPr lang="en-US" sz="4000" dirty="0">
                <a:solidFill>
                  <a:schemeClr val="bg1"/>
                </a:solidFill>
                <a:latin typeface="Times New Roman" panose="02020603050405020304" pitchFamily="18" charset="0"/>
                <a:ea typeface="Calibri" panose="020F0502020204030204" pitchFamily="34" charset="0"/>
              </a:rPr>
              <a:t>R</a:t>
            </a:r>
            <a:r>
              <a:rPr lang="en-US" sz="4000" dirty="0">
                <a:solidFill>
                  <a:schemeClr val="bg1"/>
                </a:solidFill>
                <a:effectLst/>
                <a:latin typeface="Times New Roman" panose="02020603050405020304" pitchFamily="18" charset="0"/>
                <a:ea typeface="Calibri" panose="020F0502020204030204" pitchFamily="34" charset="0"/>
              </a:rPr>
              <a:t>oles of Information </a:t>
            </a:r>
            <a:r>
              <a:rPr lang="en-US" sz="4000" dirty="0">
                <a:solidFill>
                  <a:schemeClr val="bg1"/>
                </a:solidFill>
                <a:latin typeface="Times New Roman" panose="02020603050405020304" pitchFamily="18" charset="0"/>
                <a:ea typeface="Calibri" panose="020F0502020204030204" pitchFamily="34" charset="0"/>
              </a:rPr>
              <a:t>T</a:t>
            </a:r>
            <a:r>
              <a:rPr lang="en-US" sz="4000" dirty="0">
                <a:solidFill>
                  <a:schemeClr val="bg1"/>
                </a:solidFill>
                <a:effectLst/>
                <a:latin typeface="Times New Roman" panose="02020603050405020304" pitchFamily="18" charset="0"/>
                <a:ea typeface="Calibri" panose="020F0502020204030204" pitchFamily="34" charset="0"/>
              </a:rPr>
              <a:t>echnology in Business</a:t>
            </a:r>
            <a:endParaRPr lang="en-US" sz="4000" spc="600" dirty="0">
              <a:solidFill>
                <a:schemeClr val="bg1"/>
              </a:solidFill>
              <a:latin typeface="Bebas Neue" panose="020B0606020202050201" pitchFamily="34" charset="0"/>
              <a:ea typeface="Roboto" panose="02000000000000000000" pitchFamily="2" charset="0"/>
            </a:endParaRPr>
          </a:p>
        </p:txBody>
      </p:sp>
      <p:sp>
        <p:nvSpPr>
          <p:cNvPr id="4" name="Rectangle 3">
            <a:extLst>
              <a:ext uri="{FF2B5EF4-FFF2-40B4-BE49-F238E27FC236}">
                <a16:creationId xmlns:a16="http://schemas.microsoft.com/office/drawing/2014/main" id="{30D9B99A-8ED1-41D4-A9A9-E12D81274B11}"/>
              </a:ext>
            </a:extLst>
          </p:cNvPr>
          <p:cNvSpPr/>
          <p:nvPr/>
        </p:nvSpPr>
        <p:spPr>
          <a:xfrm>
            <a:off x="6718853" y="5410773"/>
            <a:ext cx="3633842" cy="732157"/>
          </a:xfrm>
          <a:prstGeom prst="rect">
            <a:avLst/>
          </a:prstGeom>
          <a:noFill/>
          <a:ln w="28575">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8C245F-ED4C-4311-B527-F7ECBBB2B20D}"/>
              </a:ext>
            </a:extLst>
          </p:cNvPr>
          <p:cNvSpPr txBox="1"/>
          <p:nvPr/>
        </p:nvSpPr>
        <p:spPr>
          <a:xfrm>
            <a:off x="6853049" y="974798"/>
            <a:ext cx="3499647" cy="369332"/>
          </a:xfrm>
          <a:prstGeom prst="rect">
            <a:avLst/>
          </a:prstGeom>
          <a:noFill/>
        </p:spPr>
        <p:txBody>
          <a:bodyPr wrap="square">
            <a:spAutoFit/>
          </a:bodyPr>
          <a:lstStyle/>
          <a:p>
            <a:pPr algn="ctr" eaLnBrk="1" fontAlgn="auto" hangingPunct="1">
              <a:spcBef>
                <a:spcPts val="0"/>
              </a:spcBef>
              <a:spcAft>
                <a:spcPts val="0"/>
              </a:spcAft>
              <a:defRPr/>
            </a:pPr>
            <a:r>
              <a:rPr lang="en-US" sz="1800" b="1" dirty="0">
                <a:effectLst/>
                <a:latin typeface="Lato" panose="020F0502020204030203" pitchFamily="34" charset="0"/>
                <a:ea typeface="Lato" panose="020F0502020204030203" pitchFamily="34" charset="0"/>
                <a:cs typeface="Lato" panose="020F0502020204030203" pitchFamily="34" charset="0"/>
              </a:rPr>
              <a:t>Simplify How to Communicate</a:t>
            </a:r>
            <a:endParaRPr lang="en-US" sz="1000" b="1" spc="300" dirty="0">
              <a:latin typeface="Lato" panose="020F0502020204030203" pitchFamily="34" charset="0"/>
              <a:ea typeface="Lato" panose="020F0502020204030203" pitchFamily="34" charset="0"/>
              <a:cs typeface="Lato" panose="020F0502020204030203" pitchFamily="34" charset="0"/>
            </a:endParaRPr>
          </a:p>
        </p:txBody>
      </p:sp>
      <p:sp>
        <p:nvSpPr>
          <p:cNvPr id="11" name="Isosceles Triangle 10">
            <a:extLst>
              <a:ext uri="{FF2B5EF4-FFF2-40B4-BE49-F238E27FC236}">
                <a16:creationId xmlns:a16="http://schemas.microsoft.com/office/drawing/2014/main" id="{2C348D7A-5B9E-45A3-991C-D15070012D29}"/>
              </a:ext>
            </a:extLst>
          </p:cNvPr>
          <p:cNvSpPr/>
          <p:nvPr/>
        </p:nvSpPr>
        <p:spPr>
          <a:xfrm flipV="1">
            <a:off x="1702124" y="0"/>
            <a:ext cx="1193476" cy="529719"/>
          </a:xfrm>
          <a:prstGeom prst="triangle">
            <a:avLst/>
          </a:prstGeom>
          <a:solidFill>
            <a:srgbClr val="DFA267"/>
          </a:solidFill>
          <a:ln>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ADC5A9A-A8D6-4B98-BFAD-9C54A4824EF7}"/>
              </a:ext>
            </a:extLst>
          </p:cNvPr>
          <p:cNvPicPr>
            <a:picLocks noChangeAspect="1"/>
          </p:cNvPicPr>
          <p:nvPr/>
        </p:nvPicPr>
        <p:blipFill>
          <a:blip r:embed="rId3"/>
          <a:stretch>
            <a:fillRect/>
          </a:stretch>
        </p:blipFill>
        <p:spPr>
          <a:xfrm>
            <a:off x="6095999" y="4438548"/>
            <a:ext cx="4731658" cy="733535"/>
          </a:xfrm>
          <a:prstGeom prst="rect">
            <a:avLst/>
          </a:prstGeom>
        </p:spPr>
      </p:pic>
      <p:pic>
        <p:nvPicPr>
          <p:cNvPr id="9" name="Picture 8">
            <a:extLst>
              <a:ext uri="{FF2B5EF4-FFF2-40B4-BE49-F238E27FC236}">
                <a16:creationId xmlns:a16="http://schemas.microsoft.com/office/drawing/2014/main" id="{C1083EDC-8282-447A-B10E-F945BF7D42BA}"/>
              </a:ext>
            </a:extLst>
          </p:cNvPr>
          <p:cNvPicPr>
            <a:picLocks noChangeAspect="1"/>
          </p:cNvPicPr>
          <p:nvPr/>
        </p:nvPicPr>
        <p:blipFill>
          <a:blip r:embed="rId3"/>
          <a:stretch>
            <a:fillRect/>
          </a:stretch>
        </p:blipFill>
        <p:spPr>
          <a:xfrm>
            <a:off x="6718852" y="3466322"/>
            <a:ext cx="3803374" cy="733536"/>
          </a:xfrm>
          <a:prstGeom prst="rect">
            <a:avLst/>
          </a:prstGeom>
        </p:spPr>
      </p:pic>
      <p:pic>
        <p:nvPicPr>
          <p:cNvPr id="13" name="Picture 12">
            <a:extLst>
              <a:ext uri="{FF2B5EF4-FFF2-40B4-BE49-F238E27FC236}">
                <a16:creationId xmlns:a16="http://schemas.microsoft.com/office/drawing/2014/main" id="{F65049DC-3F99-40B8-BF0D-553F7B0499A7}"/>
              </a:ext>
            </a:extLst>
          </p:cNvPr>
          <p:cNvPicPr>
            <a:picLocks noChangeAspect="1"/>
          </p:cNvPicPr>
          <p:nvPr/>
        </p:nvPicPr>
        <p:blipFill>
          <a:blip r:embed="rId3"/>
          <a:stretch>
            <a:fillRect/>
          </a:stretch>
        </p:blipFill>
        <p:spPr>
          <a:xfrm>
            <a:off x="7460346" y="2488698"/>
            <a:ext cx="2120976" cy="733535"/>
          </a:xfrm>
          <a:prstGeom prst="rect">
            <a:avLst/>
          </a:prstGeom>
        </p:spPr>
      </p:pic>
      <p:pic>
        <p:nvPicPr>
          <p:cNvPr id="15" name="Picture 14">
            <a:extLst>
              <a:ext uri="{FF2B5EF4-FFF2-40B4-BE49-F238E27FC236}">
                <a16:creationId xmlns:a16="http://schemas.microsoft.com/office/drawing/2014/main" id="{441744F3-5272-463C-8944-EEAAE4D10798}"/>
              </a:ext>
            </a:extLst>
          </p:cNvPr>
          <p:cNvPicPr>
            <a:picLocks noChangeAspect="1"/>
          </p:cNvPicPr>
          <p:nvPr/>
        </p:nvPicPr>
        <p:blipFill>
          <a:blip r:embed="rId4"/>
          <a:stretch>
            <a:fillRect/>
          </a:stretch>
        </p:blipFill>
        <p:spPr>
          <a:xfrm>
            <a:off x="5738191" y="1685917"/>
            <a:ext cx="5380383" cy="558692"/>
          </a:xfrm>
          <a:prstGeom prst="rect">
            <a:avLst/>
          </a:prstGeom>
        </p:spPr>
      </p:pic>
      <p:sp>
        <p:nvSpPr>
          <p:cNvPr id="19" name="TextBox 18">
            <a:extLst>
              <a:ext uri="{FF2B5EF4-FFF2-40B4-BE49-F238E27FC236}">
                <a16:creationId xmlns:a16="http://schemas.microsoft.com/office/drawing/2014/main" id="{A52C4970-5CE4-4E31-90B2-CF2BD9DACC40}"/>
              </a:ext>
            </a:extLst>
          </p:cNvPr>
          <p:cNvSpPr txBox="1"/>
          <p:nvPr/>
        </p:nvSpPr>
        <p:spPr>
          <a:xfrm>
            <a:off x="5415239" y="1780597"/>
            <a:ext cx="6096000" cy="369332"/>
          </a:xfrm>
          <a:prstGeom prst="rect">
            <a:avLst/>
          </a:prstGeom>
          <a:noFill/>
        </p:spPr>
        <p:txBody>
          <a:bodyPr wrap="square">
            <a:spAutoFit/>
          </a:bodyPr>
          <a:lstStyle/>
          <a:p>
            <a:pPr algn="ctr"/>
            <a:r>
              <a:rPr lang="en-US" sz="1800" b="1" dirty="0">
                <a:effectLst/>
                <a:latin typeface="Lato" panose="020F0502020204030203" pitchFamily="34" charset="0"/>
                <a:ea typeface="Lato" panose="020F0502020204030203" pitchFamily="34" charset="0"/>
                <a:cs typeface="Lato" panose="020F0502020204030203" pitchFamily="34" charset="0"/>
              </a:rPr>
              <a:t>Providing Knowledge and Information Resources</a:t>
            </a:r>
            <a:endParaRPr lang="en-ID" b="1" dirty="0">
              <a:latin typeface="Lato" panose="020F0502020204030203" pitchFamily="34"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155689FD-CC28-4CB5-A058-5BB350B48096}"/>
              </a:ext>
            </a:extLst>
          </p:cNvPr>
          <p:cNvSpPr txBox="1"/>
          <p:nvPr/>
        </p:nvSpPr>
        <p:spPr>
          <a:xfrm>
            <a:off x="5448856" y="2626040"/>
            <a:ext cx="6096000" cy="369332"/>
          </a:xfrm>
          <a:prstGeom prst="rect">
            <a:avLst/>
          </a:prstGeom>
          <a:noFill/>
        </p:spPr>
        <p:txBody>
          <a:bodyPr wrap="square">
            <a:spAutoFit/>
          </a:bodyPr>
          <a:lstStyle/>
          <a:p>
            <a:pPr algn="ctr"/>
            <a:r>
              <a:rPr lang="en-US" sz="1800" b="1" dirty="0">
                <a:effectLst/>
                <a:latin typeface="Lato" panose="020F0502020204030203" pitchFamily="34" charset="0"/>
                <a:ea typeface="Lato" panose="020F0502020204030203" pitchFamily="34" charset="0"/>
                <a:cs typeface="Lato" panose="020F0502020204030203" pitchFamily="34" charset="0"/>
              </a:rPr>
              <a:t>Data Management</a:t>
            </a:r>
            <a:endParaRPr lang="en-ID" b="1" dirty="0">
              <a:latin typeface="Lato" panose="020F0502020204030203" pitchFamily="34" charset="0"/>
              <a:ea typeface="Lato" panose="020F0502020204030203" pitchFamily="34" charset="0"/>
              <a:cs typeface="Lato" panose="020F0502020204030203" pitchFamily="34" charset="0"/>
            </a:endParaRPr>
          </a:p>
        </p:txBody>
      </p:sp>
      <p:sp>
        <p:nvSpPr>
          <p:cNvPr id="21" name="TextBox 20">
            <a:extLst>
              <a:ext uri="{FF2B5EF4-FFF2-40B4-BE49-F238E27FC236}">
                <a16:creationId xmlns:a16="http://schemas.microsoft.com/office/drawing/2014/main" id="{0D88A7E7-8A7A-438A-843C-2309EE7ADA52}"/>
              </a:ext>
            </a:extLst>
          </p:cNvPr>
          <p:cNvSpPr txBox="1"/>
          <p:nvPr/>
        </p:nvSpPr>
        <p:spPr>
          <a:xfrm>
            <a:off x="5554873" y="3554609"/>
            <a:ext cx="6096000" cy="463397"/>
          </a:xfrm>
          <a:prstGeom prst="rect">
            <a:avLst/>
          </a:prstGeom>
          <a:noFill/>
        </p:spPr>
        <p:txBody>
          <a:bodyPr wrap="square">
            <a:spAutoFit/>
          </a:bodyPr>
          <a:lstStyle/>
          <a:p>
            <a:pPr algn="ctr">
              <a:lnSpc>
                <a:spcPct val="150000"/>
              </a:lnSpc>
              <a:spcAft>
                <a:spcPts val="1000"/>
              </a:spcAft>
            </a:pPr>
            <a:r>
              <a:rPr lang="en-US" sz="1800" b="1" dirty="0">
                <a:effectLst/>
                <a:latin typeface="Lato" panose="020F0502020204030203" pitchFamily="34" charset="0"/>
                <a:ea typeface="Lato" panose="020F0502020204030203" pitchFamily="34" charset="0"/>
                <a:cs typeface="Lato" panose="020F0502020204030203" pitchFamily="34" charset="0"/>
              </a:rPr>
              <a:t>Management </a:t>
            </a:r>
            <a:r>
              <a:rPr lang="en-US" b="1" dirty="0">
                <a:latin typeface="Lato" panose="020F0502020204030203" pitchFamily="34" charset="0"/>
                <a:ea typeface="Lato" panose="020F0502020204030203" pitchFamily="34" charset="0"/>
                <a:cs typeface="Lato" panose="020F0502020204030203" pitchFamily="34" charset="0"/>
              </a:rPr>
              <a:t>I</a:t>
            </a:r>
            <a:r>
              <a:rPr lang="en-US" sz="1800" b="1" dirty="0">
                <a:effectLst/>
                <a:latin typeface="Lato" panose="020F0502020204030203" pitchFamily="34" charset="0"/>
                <a:ea typeface="Lato" panose="020F0502020204030203" pitchFamily="34" charset="0"/>
                <a:cs typeface="Lato" panose="020F0502020204030203" pitchFamily="34" charset="0"/>
              </a:rPr>
              <a:t>nformation System</a:t>
            </a:r>
            <a:endParaRPr lang="en-ID" sz="1600" b="1" dirty="0">
              <a:effectLst/>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E09CEF62-8CE2-423D-9321-08FB7C58D759}"/>
              </a:ext>
            </a:extLst>
          </p:cNvPr>
          <p:cNvSpPr txBox="1"/>
          <p:nvPr/>
        </p:nvSpPr>
        <p:spPr>
          <a:xfrm>
            <a:off x="5432217" y="4630589"/>
            <a:ext cx="6096000" cy="369332"/>
          </a:xfrm>
          <a:prstGeom prst="rect">
            <a:avLst/>
          </a:prstGeom>
          <a:noFill/>
        </p:spPr>
        <p:txBody>
          <a:bodyPr wrap="square">
            <a:spAutoFit/>
          </a:bodyPr>
          <a:lstStyle/>
          <a:p>
            <a:pPr algn="ctr"/>
            <a:r>
              <a:rPr lang="en-US" sz="1800" b="1" dirty="0">
                <a:effectLst/>
                <a:latin typeface="Lato" panose="020F0502020204030203" pitchFamily="34" charset="0"/>
                <a:ea typeface="Lato" panose="020F0502020204030203" pitchFamily="34" charset="0"/>
                <a:cs typeface="Lato" panose="020F0502020204030203" pitchFamily="34" charset="0"/>
              </a:rPr>
              <a:t>Customer Relationship Management</a:t>
            </a:r>
            <a:endParaRPr lang="en-ID" b="1" dirty="0">
              <a:latin typeface="Lato" panose="020F0502020204030203" pitchFamily="34" charset="0"/>
              <a:ea typeface="Lato" panose="020F0502020204030203" pitchFamily="34" charset="0"/>
              <a:cs typeface="Lato" panose="020F0502020204030203" pitchFamily="34" charset="0"/>
            </a:endParaRPr>
          </a:p>
        </p:txBody>
      </p:sp>
      <p:sp>
        <p:nvSpPr>
          <p:cNvPr id="24" name="TextBox 23">
            <a:extLst>
              <a:ext uri="{FF2B5EF4-FFF2-40B4-BE49-F238E27FC236}">
                <a16:creationId xmlns:a16="http://schemas.microsoft.com/office/drawing/2014/main" id="{67E9ACE9-5540-41C3-AB64-F7DE6FBAB0DF}"/>
              </a:ext>
            </a:extLst>
          </p:cNvPr>
          <p:cNvSpPr txBox="1"/>
          <p:nvPr/>
        </p:nvSpPr>
        <p:spPr>
          <a:xfrm>
            <a:off x="5448856" y="5513870"/>
            <a:ext cx="6096000" cy="369332"/>
          </a:xfrm>
          <a:prstGeom prst="rect">
            <a:avLst/>
          </a:prstGeom>
          <a:noFill/>
        </p:spPr>
        <p:txBody>
          <a:bodyPr wrap="square">
            <a:spAutoFit/>
          </a:bodyPr>
          <a:lstStyle/>
          <a:p>
            <a:pPr algn="ctr"/>
            <a:r>
              <a:rPr lang="en-US" sz="1800" b="1" dirty="0">
                <a:effectLst/>
                <a:latin typeface="Lato" panose="020F0502020204030203" pitchFamily="34" charset="0"/>
                <a:ea typeface="Lato" panose="020F0502020204030203" pitchFamily="34" charset="0"/>
                <a:cs typeface="Lato" panose="020F0502020204030203" pitchFamily="34" charset="0"/>
              </a:rPr>
              <a:t>Business Activities For 24 Hours</a:t>
            </a:r>
            <a:endParaRPr lang="en-ID"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3364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4">
            <a:extLst>
              <a:ext uri="{FF2B5EF4-FFF2-40B4-BE49-F238E27FC236}">
                <a16:creationId xmlns:a16="http://schemas.microsoft.com/office/drawing/2014/main" id="{F5C2EC5D-B6EF-43D7-A1D6-7098F8B0CE1B}"/>
              </a:ext>
            </a:extLst>
          </p:cNvPr>
          <p:cNvSpPr/>
          <p:nvPr/>
        </p:nvSpPr>
        <p:spPr>
          <a:xfrm rot="5400000">
            <a:off x="1807167" y="1603968"/>
            <a:ext cx="2652486" cy="6302552"/>
          </a:xfrm>
          <a:prstGeom prst="roundRect">
            <a:avLst>
              <a:gd name="adj" fmla="val 0"/>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TextBox 26">
            <a:extLst>
              <a:ext uri="{FF2B5EF4-FFF2-40B4-BE49-F238E27FC236}">
                <a16:creationId xmlns:a16="http://schemas.microsoft.com/office/drawing/2014/main" id="{8A313EE7-4423-4058-9F91-058EE4C7DF58}"/>
              </a:ext>
            </a:extLst>
          </p:cNvPr>
          <p:cNvSpPr txBox="1"/>
          <p:nvPr/>
        </p:nvSpPr>
        <p:spPr>
          <a:xfrm>
            <a:off x="645155" y="4153568"/>
            <a:ext cx="1935059" cy="923330"/>
          </a:xfrm>
          <a:prstGeom prst="rect">
            <a:avLst/>
          </a:prstGeom>
          <a:noFill/>
        </p:spPr>
        <p:txBody>
          <a:bodyPr wrap="square" rtlCol="0">
            <a:spAutoFit/>
          </a:bodyPr>
          <a:lstStyle/>
          <a:p>
            <a:pPr algn="ctr"/>
            <a:r>
              <a:rPr lang="en-US" b="1" dirty="0">
                <a:solidFill>
                  <a:srgbClr val="DFA267"/>
                </a:solidFill>
                <a:latin typeface="Lato" panose="020F0502020204030203" pitchFamily="34" charset="0"/>
                <a:ea typeface="Lato" panose="020F0502020204030203" pitchFamily="34" charset="0"/>
                <a:cs typeface="Lato" panose="020F0502020204030203" pitchFamily="34" charset="0"/>
              </a:rPr>
              <a:t>THE</a:t>
            </a:r>
            <a:r>
              <a:rPr lang="en-US" sz="1800" b="1" dirty="0">
                <a:solidFill>
                  <a:srgbClr val="DFA267"/>
                </a:solidFill>
                <a:effectLst/>
                <a:latin typeface="Lato" panose="020F0502020204030203" pitchFamily="34" charset="0"/>
                <a:ea typeface="Lato" panose="020F0502020204030203" pitchFamily="34" charset="0"/>
                <a:cs typeface="Lato" panose="020F0502020204030203" pitchFamily="34" charset="0"/>
              </a:rPr>
              <a:t> PRINTING BUSINESS DESCRIPTION</a:t>
            </a:r>
            <a:endParaRPr lang="en-US" sz="1600" b="1" spc="30" dirty="0">
              <a:solidFill>
                <a:srgbClr val="DFA267"/>
              </a:solidFill>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a16="http://schemas.microsoft.com/office/drawing/2014/main" id="{3F03277B-B36E-426F-BB6A-E255F9A96064}"/>
              </a:ext>
            </a:extLst>
          </p:cNvPr>
          <p:cNvSpPr txBox="1"/>
          <p:nvPr/>
        </p:nvSpPr>
        <p:spPr>
          <a:xfrm>
            <a:off x="3243235" y="4153568"/>
            <a:ext cx="2225344" cy="830997"/>
          </a:xfrm>
          <a:prstGeom prst="rect">
            <a:avLst/>
          </a:prstGeom>
          <a:noFill/>
        </p:spPr>
        <p:txBody>
          <a:bodyPr wrap="square" rtlCol="0">
            <a:spAutoFit/>
          </a:bodyPr>
          <a:lstStyle/>
          <a:p>
            <a:pPr algn="ctr"/>
            <a:r>
              <a:rPr lang="en-US" sz="1600" b="1" spc="30" dirty="0">
                <a:solidFill>
                  <a:srgbClr val="DFA267"/>
                </a:solidFill>
                <a:latin typeface="Lato" panose="020F0502020204030203" pitchFamily="34" charset="0"/>
                <a:ea typeface="Lato" panose="020F0502020204030203" pitchFamily="34" charset="0"/>
                <a:cs typeface="Lato" panose="020F0502020204030203" pitchFamily="34" charset="0"/>
              </a:rPr>
              <a:t>HARDWARE AND SOFTWARE WILL BE USED</a:t>
            </a:r>
          </a:p>
        </p:txBody>
      </p:sp>
      <p:sp>
        <p:nvSpPr>
          <p:cNvPr id="45" name="TextBox 44">
            <a:extLst>
              <a:ext uri="{FF2B5EF4-FFF2-40B4-BE49-F238E27FC236}">
                <a16:creationId xmlns:a16="http://schemas.microsoft.com/office/drawing/2014/main" id="{08156718-B87C-4400-8A7A-4A5C2664DC12}"/>
              </a:ext>
            </a:extLst>
          </p:cNvPr>
          <p:cNvSpPr txBox="1"/>
          <p:nvPr/>
        </p:nvSpPr>
        <p:spPr>
          <a:xfrm>
            <a:off x="6743766" y="4399789"/>
            <a:ext cx="1935059" cy="584775"/>
          </a:xfrm>
          <a:prstGeom prst="rect">
            <a:avLst/>
          </a:prstGeom>
          <a:noFill/>
        </p:spPr>
        <p:txBody>
          <a:bodyPr wrap="square" rtlCol="0">
            <a:spAutoFit/>
          </a:bodyPr>
          <a:lstStyle/>
          <a:p>
            <a:pPr algn="ctr"/>
            <a:r>
              <a:rPr lang="en-US" sz="1600" b="1" spc="3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TOPOLOGY DESIGN</a:t>
            </a:r>
          </a:p>
        </p:txBody>
      </p:sp>
      <p:sp>
        <p:nvSpPr>
          <p:cNvPr id="54" name="TextBox 53">
            <a:extLst>
              <a:ext uri="{FF2B5EF4-FFF2-40B4-BE49-F238E27FC236}">
                <a16:creationId xmlns:a16="http://schemas.microsoft.com/office/drawing/2014/main" id="{C85C0C6F-9356-4206-AC46-63E168789FA0}"/>
              </a:ext>
            </a:extLst>
          </p:cNvPr>
          <p:cNvSpPr txBox="1"/>
          <p:nvPr/>
        </p:nvSpPr>
        <p:spPr>
          <a:xfrm>
            <a:off x="9137905" y="4462855"/>
            <a:ext cx="1935059" cy="584775"/>
          </a:xfrm>
          <a:prstGeom prst="rect">
            <a:avLst/>
          </a:prstGeom>
          <a:noFill/>
        </p:spPr>
        <p:txBody>
          <a:bodyPr wrap="square" rtlCol="0">
            <a:spAutoFit/>
          </a:bodyPr>
          <a:lstStyle/>
          <a:p>
            <a:pPr algn="ctr"/>
            <a:r>
              <a:rPr lang="en-US" sz="1600" b="1" spc="30" dirty="0">
                <a:solidFill>
                  <a:schemeClr val="tx1">
                    <a:lumMod val="95000"/>
                    <a:lumOff val="5000"/>
                  </a:schemeClr>
                </a:solidFill>
                <a:latin typeface="Lato" panose="020F0502020204030203" pitchFamily="34" charset="0"/>
                <a:ea typeface="Lato" panose="020F0502020204030203" pitchFamily="34" charset="0"/>
                <a:cs typeface="Lato" panose="020F0502020204030203" pitchFamily="34" charset="0"/>
              </a:rPr>
              <a:t>THE COST REQUIRED</a:t>
            </a:r>
          </a:p>
        </p:txBody>
      </p:sp>
      <p:sp>
        <p:nvSpPr>
          <p:cNvPr id="63" name="TextBox 62">
            <a:extLst>
              <a:ext uri="{FF2B5EF4-FFF2-40B4-BE49-F238E27FC236}">
                <a16:creationId xmlns:a16="http://schemas.microsoft.com/office/drawing/2014/main" id="{5FD5ADCB-B448-48D9-B828-E85E1E6AC528}"/>
              </a:ext>
            </a:extLst>
          </p:cNvPr>
          <p:cNvSpPr txBox="1"/>
          <p:nvPr/>
        </p:nvSpPr>
        <p:spPr>
          <a:xfrm>
            <a:off x="849875" y="364095"/>
            <a:ext cx="5893891" cy="830997"/>
          </a:xfrm>
          <a:prstGeom prst="rect">
            <a:avLst/>
          </a:prstGeom>
          <a:noFill/>
        </p:spPr>
        <p:txBody>
          <a:bodyPr wrap="square" rtlCol="0">
            <a:spAutoFit/>
          </a:bodyPr>
          <a:lstStyle/>
          <a:p>
            <a:r>
              <a:rPr lang="en-US" sz="4800" spc="600" dirty="0">
                <a:latin typeface="Bebas Neue" panose="020B0606020202050201" pitchFamily="34" charset="0"/>
                <a:ea typeface="Lato Black" panose="020F0502020204030203" pitchFamily="34" charset="0"/>
                <a:cs typeface="Lato Black" panose="020F0502020204030203" pitchFamily="34" charset="0"/>
              </a:rPr>
              <a:t>Background</a:t>
            </a:r>
          </a:p>
        </p:txBody>
      </p:sp>
      <p:sp>
        <p:nvSpPr>
          <p:cNvPr id="64" name="TextBox 63">
            <a:extLst>
              <a:ext uri="{FF2B5EF4-FFF2-40B4-BE49-F238E27FC236}">
                <a16:creationId xmlns:a16="http://schemas.microsoft.com/office/drawing/2014/main" id="{6513F25C-8CA6-4662-A470-3FAC3B03419A}"/>
              </a:ext>
            </a:extLst>
          </p:cNvPr>
          <p:cNvSpPr txBox="1"/>
          <p:nvPr/>
        </p:nvSpPr>
        <p:spPr>
          <a:xfrm>
            <a:off x="422948" y="1530565"/>
            <a:ext cx="11251096" cy="1200329"/>
          </a:xfrm>
          <a:prstGeom prst="rect">
            <a:avLst/>
          </a:prstGeom>
          <a:noFill/>
        </p:spPr>
        <p:txBody>
          <a:bodyPr wrap="square" rtlCol="0">
            <a:spAutoFit/>
          </a:bodyPr>
          <a:lstStyle/>
          <a:p>
            <a:pPr algn="just"/>
            <a:r>
              <a:rPr lang="en-US" dirty="0"/>
              <a:t>Printing companies in general already use automated systems, but there are still using the manual system resulting in minimal efficiency of employees, time, and cost. The impacts affect the service to consumers, for example on the queue settings, difficulty in checking incoming and outgoing consumers, recording the number of consumers within a certain time, etc.</a:t>
            </a:r>
            <a:endParaRPr lang="en-ID" dirty="0"/>
          </a:p>
        </p:txBody>
      </p:sp>
      <p:sp>
        <p:nvSpPr>
          <p:cNvPr id="66" name="TextBox 65">
            <a:extLst>
              <a:ext uri="{FF2B5EF4-FFF2-40B4-BE49-F238E27FC236}">
                <a16:creationId xmlns:a16="http://schemas.microsoft.com/office/drawing/2014/main" id="{8654169B-FF21-4E12-8CBB-B93C181516CF}"/>
              </a:ext>
            </a:extLst>
          </p:cNvPr>
          <p:cNvSpPr txBox="1"/>
          <p:nvPr/>
        </p:nvSpPr>
        <p:spPr>
          <a:xfrm>
            <a:off x="450574" y="3002429"/>
            <a:ext cx="6102626" cy="369332"/>
          </a:xfrm>
          <a:prstGeom prst="rect">
            <a:avLst/>
          </a:prstGeom>
          <a:noFill/>
        </p:spPr>
        <p:txBody>
          <a:bodyPr wrap="square">
            <a:spAutoFit/>
          </a:bodyPr>
          <a:lstStyle/>
          <a:p>
            <a:r>
              <a:rPr lang="en-US" b="1" dirty="0"/>
              <a:t>The Author will discusses about :</a:t>
            </a:r>
            <a:endParaRPr lang="en-ID" b="1" dirty="0"/>
          </a:p>
        </p:txBody>
      </p:sp>
      <p:sp>
        <p:nvSpPr>
          <p:cNvPr id="67" name="TextBox 66">
            <a:extLst>
              <a:ext uri="{FF2B5EF4-FFF2-40B4-BE49-F238E27FC236}">
                <a16:creationId xmlns:a16="http://schemas.microsoft.com/office/drawing/2014/main" id="{04439D44-6438-4279-9580-AA93C1F02ABE}"/>
              </a:ext>
            </a:extLst>
          </p:cNvPr>
          <p:cNvSpPr txBox="1"/>
          <p:nvPr/>
        </p:nvSpPr>
        <p:spPr>
          <a:xfrm>
            <a:off x="422948" y="1192011"/>
            <a:ext cx="4188809" cy="338554"/>
          </a:xfrm>
          <a:prstGeom prst="rect">
            <a:avLst/>
          </a:prstGeom>
          <a:noFill/>
        </p:spPr>
        <p:txBody>
          <a:bodyPr wrap="square" rtlCol="0">
            <a:spAutoFit/>
          </a:bodyPr>
          <a:lstStyle/>
          <a:p>
            <a:r>
              <a:rPr lang="en-US" sz="1600" b="1" spc="30" dirty="0">
                <a:solidFill>
                  <a:srgbClr val="DFA267"/>
                </a:solidFill>
                <a:latin typeface="Lato" panose="020F0502020204030203" pitchFamily="34" charset="0"/>
                <a:ea typeface="Lato" panose="020F0502020204030203" pitchFamily="34" charset="0"/>
                <a:cs typeface="Lato" panose="020F0502020204030203" pitchFamily="34" charset="0"/>
              </a:rPr>
              <a:t>The Printing Business Description</a:t>
            </a:r>
          </a:p>
        </p:txBody>
      </p:sp>
    </p:spTree>
    <p:extLst>
      <p:ext uri="{BB962C8B-B14F-4D97-AF65-F5344CB8AC3E}">
        <p14:creationId xmlns:p14="http://schemas.microsoft.com/office/powerpoint/2010/main" val="92813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44FC8B6-6B1B-4CF2-85AB-B2B76F6AA8C0}"/>
              </a:ext>
            </a:extLst>
          </p:cNvPr>
          <p:cNvCxnSpPr>
            <a:cxnSpLocks/>
            <a:stCxn id="11" idx="4"/>
          </p:cNvCxnSpPr>
          <p:nvPr/>
        </p:nvCxnSpPr>
        <p:spPr>
          <a:xfrm>
            <a:off x="6057900" y="3152772"/>
            <a:ext cx="19050" cy="3757615"/>
          </a:xfrm>
          <a:prstGeom prst="line">
            <a:avLst/>
          </a:prstGeom>
          <a:ln w="28575">
            <a:solidFill>
              <a:srgbClr val="DFA267"/>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4B9D83D-B06B-4743-B756-28CD8169CC03}"/>
              </a:ext>
            </a:extLst>
          </p:cNvPr>
          <p:cNvSpPr/>
          <p:nvPr/>
        </p:nvSpPr>
        <p:spPr>
          <a:xfrm>
            <a:off x="5910262" y="2857497"/>
            <a:ext cx="295275" cy="295275"/>
          </a:xfrm>
          <a:prstGeom prst="ellipse">
            <a:avLst/>
          </a:prstGeom>
          <a:solidFill>
            <a:schemeClr val="bg1"/>
          </a:solidFill>
          <a:ln w="19050">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41BB03C-2A1C-443B-99BA-D0DC1A6159AA}"/>
              </a:ext>
            </a:extLst>
          </p:cNvPr>
          <p:cNvSpPr/>
          <p:nvPr/>
        </p:nvSpPr>
        <p:spPr>
          <a:xfrm>
            <a:off x="5977390" y="4855481"/>
            <a:ext cx="180070" cy="180070"/>
          </a:xfrm>
          <a:prstGeom prst="ellipse">
            <a:avLst/>
          </a:prstGeom>
          <a:solidFill>
            <a:schemeClr val="bg1"/>
          </a:solidFill>
          <a:ln w="19050">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595FE6C-11D2-4F3C-B135-67F549D597DA}"/>
              </a:ext>
            </a:extLst>
          </p:cNvPr>
          <p:cNvSpPr/>
          <p:nvPr/>
        </p:nvSpPr>
        <p:spPr>
          <a:xfrm>
            <a:off x="1" y="5265337"/>
            <a:ext cx="4859044" cy="159266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a:extLst>
              <a:ext uri="{FF2B5EF4-FFF2-40B4-BE49-F238E27FC236}">
                <a16:creationId xmlns:a16="http://schemas.microsoft.com/office/drawing/2014/main" id="{6178ADE3-50D3-4DD2-AF5C-2B770F7DE513}"/>
              </a:ext>
            </a:extLst>
          </p:cNvPr>
          <p:cNvSpPr txBox="1">
            <a:spLocks/>
          </p:cNvSpPr>
          <p:nvPr/>
        </p:nvSpPr>
        <p:spPr>
          <a:xfrm>
            <a:off x="381367" y="5234279"/>
            <a:ext cx="4859045" cy="14249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sz="5400" spc="600" dirty="0">
                <a:solidFill>
                  <a:srgbClr val="DFA267"/>
                </a:solidFill>
                <a:latin typeface="Bebas Neue" panose="020B0606020202050201" pitchFamily="34" charset="0"/>
                <a:ea typeface="Roboto" panose="02000000000000000000" pitchFamily="2" charset="0"/>
              </a:rPr>
              <a:t>HARDWARE</a:t>
            </a:r>
          </a:p>
        </p:txBody>
      </p:sp>
      <p:pic>
        <p:nvPicPr>
          <p:cNvPr id="3" name="Picture 2">
            <a:extLst>
              <a:ext uri="{FF2B5EF4-FFF2-40B4-BE49-F238E27FC236}">
                <a16:creationId xmlns:a16="http://schemas.microsoft.com/office/drawing/2014/main" id="{A95D3CFD-164D-4A0A-8379-1AF1A17EF2E6}"/>
              </a:ext>
            </a:extLst>
          </p:cNvPr>
          <p:cNvPicPr>
            <a:picLocks noChangeAspect="1"/>
          </p:cNvPicPr>
          <p:nvPr/>
        </p:nvPicPr>
        <p:blipFill>
          <a:blip r:embed="rId2"/>
          <a:stretch>
            <a:fillRect/>
          </a:stretch>
        </p:blipFill>
        <p:spPr>
          <a:xfrm>
            <a:off x="381367" y="629091"/>
            <a:ext cx="1366707" cy="1366707"/>
          </a:xfrm>
          <a:prstGeom prst="rect">
            <a:avLst/>
          </a:prstGeom>
        </p:spPr>
      </p:pic>
      <p:pic>
        <p:nvPicPr>
          <p:cNvPr id="4" name="Picture 3">
            <a:extLst>
              <a:ext uri="{FF2B5EF4-FFF2-40B4-BE49-F238E27FC236}">
                <a16:creationId xmlns:a16="http://schemas.microsoft.com/office/drawing/2014/main" id="{37533FEA-33A8-4745-A948-89BAE53E1F4D}"/>
              </a:ext>
            </a:extLst>
          </p:cNvPr>
          <p:cNvPicPr>
            <a:picLocks noChangeAspect="1"/>
          </p:cNvPicPr>
          <p:nvPr/>
        </p:nvPicPr>
        <p:blipFill>
          <a:blip r:embed="rId3"/>
          <a:stretch>
            <a:fillRect/>
          </a:stretch>
        </p:blipFill>
        <p:spPr>
          <a:xfrm>
            <a:off x="1618128" y="468123"/>
            <a:ext cx="1622787" cy="1622787"/>
          </a:xfrm>
          <a:prstGeom prst="rect">
            <a:avLst/>
          </a:prstGeom>
        </p:spPr>
      </p:pic>
      <p:pic>
        <p:nvPicPr>
          <p:cNvPr id="6" name="Picture 5">
            <a:extLst>
              <a:ext uri="{FF2B5EF4-FFF2-40B4-BE49-F238E27FC236}">
                <a16:creationId xmlns:a16="http://schemas.microsoft.com/office/drawing/2014/main" id="{CAF4E57E-A119-458E-9FD9-C438A3B75BB6}"/>
              </a:ext>
            </a:extLst>
          </p:cNvPr>
          <p:cNvPicPr>
            <a:picLocks noChangeAspect="1"/>
          </p:cNvPicPr>
          <p:nvPr/>
        </p:nvPicPr>
        <p:blipFill>
          <a:blip r:embed="rId4"/>
          <a:stretch>
            <a:fillRect/>
          </a:stretch>
        </p:blipFill>
        <p:spPr>
          <a:xfrm>
            <a:off x="381367" y="2438670"/>
            <a:ext cx="1859888" cy="1132926"/>
          </a:xfrm>
          <a:prstGeom prst="rect">
            <a:avLst/>
          </a:prstGeom>
        </p:spPr>
      </p:pic>
      <p:pic>
        <p:nvPicPr>
          <p:cNvPr id="8" name="Picture 7">
            <a:extLst>
              <a:ext uri="{FF2B5EF4-FFF2-40B4-BE49-F238E27FC236}">
                <a16:creationId xmlns:a16="http://schemas.microsoft.com/office/drawing/2014/main" id="{3643726E-F340-4CD9-A434-8A27307FE65C}"/>
              </a:ext>
            </a:extLst>
          </p:cNvPr>
          <p:cNvPicPr>
            <a:picLocks noChangeAspect="1"/>
          </p:cNvPicPr>
          <p:nvPr/>
        </p:nvPicPr>
        <p:blipFill>
          <a:blip r:embed="rId5"/>
          <a:stretch>
            <a:fillRect/>
          </a:stretch>
        </p:blipFill>
        <p:spPr>
          <a:xfrm>
            <a:off x="2870613" y="3148248"/>
            <a:ext cx="2391241" cy="1315815"/>
          </a:xfrm>
          <a:prstGeom prst="rect">
            <a:avLst/>
          </a:prstGeom>
        </p:spPr>
      </p:pic>
      <p:pic>
        <p:nvPicPr>
          <p:cNvPr id="10" name="Picture 9">
            <a:extLst>
              <a:ext uri="{FF2B5EF4-FFF2-40B4-BE49-F238E27FC236}">
                <a16:creationId xmlns:a16="http://schemas.microsoft.com/office/drawing/2014/main" id="{80E4F96A-19D7-4327-A81E-2CC6A2ED65B3}"/>
              </a:ext>
            </a:extLst>
          </p:cNvPr>
          <p:cNvPicPr>
            <a:picLocks noChangeAspect="1"/>
          </p:cNvPicPr>
          <p:nvPr/>
        </p:nvPicPr>
        <p:blipFill>
          <a:blip r:embed="rId6"/>
          <a:stretch>
            <a:fillRect/>
          </a:stretch>
        </p:blipFill>
        <p:spPr>
          <a:xfrm>
            <a:off x="6550318" y="5035550"/>
            <a:ext cx="1822449" cy="1822449"/>
          </a:xfrm>
          <a:prstGeom prst="rect">
            <a:avLst/>
          </a:prstGeom>
        </p:spPr>
      </p:pic>
      <p:pic>
        <p:nvPicPr>
          <p:cNvPr id="12" name="Picture 11">
            <a:extLst>
              <a:ext uri="{FF2B5EF4-FFF2-40B4-BE49-F238E27FC236}">
                <a16:creationId xmlns:a16="http://schemas.microsoft.com/office/drawing/2014/main" id="{671F8C15-EBB2-4F72-8738-D7854333C5E2}"/>
              </a:ext>
            </a:extLst>
          </p:cNvPr>
          <p:cNvPicPr>
            <a:picLocks noChangeAspect="1"/>
          </p:cNvPicPr>
          <p:nvPr/>
        </p:nvPicPr>
        <p:blipFill>
          <a:blip r:embed="rId7"/>
          <a:stretch>
            <a:fillRect/>
          </a:stretch>
        </p:blipFill>
        <p:spPr>
          <a:xfrm>
            <a:off x="6548792" y="2498330"/>
            <a:ext cx="3062979" cy="1434066"/>
          </a:xfrm>
          <a:prstGeom prst="rect">
            <a:avLst/>
          </a:prstGeom>
        </p:spPr>
      </p:pic>
      <p:pic>
        <p:nvPicPr>
          <p:cNvPr id="16" name="Picture 15">
            <a:extLst>
              <a:ext uri="{FF2B5EF4-FFF2-40B4-BE49-F238E27FC236}">
                <a16:creationId xmlns:a16="http://schemas.microsoft.com/office/drawing/2014/main" id="{CFF8449E-7209-4B5B-9B9E-4C0742AA5420}"/>
              </a:ext>
            </a:extLst>
          </p:cNvPr>
          <p:cNvPicPr>
            <a:picLocks noChangeAspect="1"/>
          </p:cNvPicPr>
          <p:nvPr/>
        </p:nvPicPr>
        <p:blipFill>
          <a:blip r:embed="rId8"/>
          <a:stretch>
            <a:fillRect/>
          </a:stretch>
        </p:blipFill>
        <p:spPr>
          <a:xfrm>
            <a:off x="3568049" y="1071435"/>
            <a:ext cx="2581992" cy="1316310"/>
          </a:xfrm>
          <a:prstGeom prst="rect">
            <a:avLst/>
          </a:prstGeom>
        </p:spPr>
      </p:pic>
      <p:pic>
        <p:nvPicPr>
          <p:cNvPr id="20" name="Picture 19">
            <a:extLst>
              <a:ext uri="{FF2B5EF4-FFF2-40B4-BE49-F238E27FC236}">
                <a16:creationId xmlns:a16="http://schemas.microsoft.com/office/drawing/2014/main" id="{F0F8FD9A-0DC2-458B-83DD-7891E608F8DB}"/>
              </a:ext>
            </a:extLst>
          </p:cNvPr>
          <p:cNvPicPr>
            <a:picLocks noChangeAspect="1"/>
          </p:cNvPicPr>
          <p:nvPr/>
        </p:nvPicPr>
        <p:blipFill>
          <a:blip r:embed="rId9"/>
          <a:stretch>
            <a:fillRect/>
          </a:stretch>
        </p:blipFill>
        <p:spPr>
          <a:xfrm>
            <a:off x="6706308" y="468644"/>
            <a:ext cx="2109076" cy="1406053"/>
          </a:xfrm>
          <a:prstGeom prst="rect">
            <a:avLst/>
          </a:prstGeom>
        </p:spPr>
      </p:pic>
      <p:pic>
        <p:nvPicPr>
          <p:cNvPr id="22" name="Picture 21">
            <a:extLst>
              <a:ext uri="{FF2B5EF4-FFF2-40B4-BE49-F238E27FC236}">
                <a16:creationId xmlns:a16="http://schemas.microsoft.com/office/drawing/2014/main" id="{9C501966-4E46-460B-B06B-D7CF7E263C33}"/>
              </a:ext>
            </a:extLst>
          </p:cNvPr>
          <p:cNvPicPr>
            <a:picLocks noChangeAspect="1"/>
          </p:cNvPicPr>
          <p:nvPr/>
        </p:nvPicPr>
        <p:blipFill>
          <a:blip r:embed="rId10"/>
          <a:stretch>
            <a:fillRect/>
          </a:stretch>
        </p:blipFill>
        <p:spPr>
          <a:xfrm>
            <a:off x="9451744" y="5737613"/>
            <a:ext cx="1887421" cy="1120387"/>
          </a:xfrm>
          <a:prstGeom prst="rect">
            <a:avLst/>
          </a:prstGeom>
        </p:spPr>
      </p:pic>
      <p:pic>
        <p:nvPicPr>
          <p:cNvPr id="23" name="Picture 22">
            <a:extLst>
              <a:ext uri="{FF2B5EF4-FFF2-40B4-BE49-F238E27FC236}">
                <a16:creationId xmlns:a16="http://schemas.microsoft.com/office/drawing/2014/main" id="{D572E7AF-2AB9-4C4C-A059-47E791A303C1}"/>
              </a:ext>
            </a:extLst>
          </p:cNvPr>
          <p:cNvPicPr>
            <a:picLocks noChangeAspect="1"/>
          </p:cNvPicPr>
          <p:nvPr/>
        </p:nvPicPr>
        <p:blipFill>
          <a:blip r:embed="rId11"/>
          <a:stretch>
            <a:fillRect/>
          </a:stretch>
        </p:blipFill>
        <p:spPr>
          <a:xfrm>
            <a:off x="9874544" y="3005133"/>
            <a:ext cx="1965475" cy="1406573"/>
          </a:xfrm>
          <a:prstGeom prst="rect">
            <a:avLst/>
          </a:prstGeom>
        </p:spPr>
      </p:pic>
      <p:pic>
        <p:nvPicPr>
          <p:cNvPr id="24" name="Picture 23">
            <a:extLst>
              <a:ext uri="{FF2B5EF4-FFF2-40B4-BE49-F238E27FC236}">
                <a16:creationId xmlns:a16="http://schemas.microsoft.com/office/drawing/2014/main" id="{4DD62EF8-869C-4297-BB5A-0D3CB2100D35}"/>
              </a:ext>
            </a:extLst>
          </p:cNvPr>
          <p:cNvPicPr>
            <a:picLocks noChangeAspect="1"/>
          </p:cNvPicPr>
          <p:nvPr/>
        </p:nvPicPr>
        <p:blipFill>
          <a:blip r:embed="rId12"/>
          <a:stretch>
            <a:fillRect/>
          </a:stretch>
        </p:blipFill>
        <p:spPr>
          <a:xfrm>
            <a:off x="9667956" y="468123"/>
            <a:ext cx="1406574" cy="1406574"/>
          </a:xfrm>
          <a:prstGeom prst="rect">
            <a:avLst/>
          </a:prstGeom>
        </p:spPr>
      </p:pic>
      <p:sp>
        <p:nvSpPr>
          <p:cNvPr id="30" name="TextBox 29">
            <a:extLst>
              <a:ext uri="{FF2B5EF4-FFF2-40B4-BE49-F238E27FC236}">
                <a16:creationId xmlns:a16="http://schemas.microsoft.com/office/drawing/2014/main" id="{D0D66005-38E6-45F7-B102-52DC199B2377}"/>
              </a:ext>
            </a:extLst>
          </p:cNvPr>
          <p:cNvSpPr txBox="1"/>
          <p:nvPr/>
        </p:nvSpPr>
        <p:spPr>
          <a:xfrm>
            <a:off x="675861" y="2008419"/>
            <a:ext cx="2194752" cy="338554"/>
          </a:xfrm>
          <a:prstGeom prst="rect">
            <a:avLst/>
          </a:prstGeom>
          <a:noFill/>
        </p:spPr>
        <p:txBody>
          <a:bodyPr wrap="square" rtlCol="0">
            <a:spAutoFit/>
          </a:bodyPr>
          <a:lstStyle/>
          <a:p>
            <a:pPr algn="ctr"/>
            <a:r>
              <a:rPr lang="en-US" sz="1600" b="1" dirty="0">
                <a:latin typeface="Lato" panose="020F0502020204030203" pitchFamily="34" charset="0"/>
                <a:ea typeface="Lato" panose="020F0502020204030203" pitchFamily="34" charset="0"/>
                <a:cs typeface="Lato" panose="020F0502020204030203" pitchFamily="34" charset="0"/>
              </a:rPr>
              <a:t>PC Package</a:t>
            </a:r>
            <a:endParaRPr lang="en-ID" sz="1600" b="1" dirty="0">
              <a:latin typeface="Lato" panose="020F0502020204030203" pitchFamily="34" charset="0"/>
              <a:ea typeface="Lato" panose="020F0502020204030203" pitchFamily="34" charset="0"/>
              <a:cs typeface="Lato" panose="020F0502020204030203" pitchFamily="34" charset="0"/>
            </a:endParaRPr>
          </a:p>
        </p:txBody>
      </p:sp>
      <p:sp>
        <p:nvSpPr>
          <p:cNvPr id="31" name="TextBox 30">
            <a:extLst>
              <a:ext uri="{FF2B5EF4-FFF2-40B4-BE49-F238E27FC236}">
                <a16:creationId xmlns:a16="http://schemas.microsoft.com/office/drawing/2014/main" id="{1C120254-2B28-4356-87FE-4713A66AE1D9}"/>
              </a:ext>
            </a:extLst>
          </p:cNvPr>
          <p:cNvSpPr txBox="1"/>
          <p:nvPr/>
        </p:nvSpPr>
        <p:spPr>
          <a:xfrm>
            <a:off x="213935" y="3579493"/>
            <a:ext cx="2194752" cy="338554"/>
          </a:xfrm>
          <a:prstGeom prst="rect">
            <a:avLst/>
          </a:prstGeom>
          <a:noFill/>
        </p:spPr>
        <p:txBody>
          <a:bodyPr wrap="square" rtlCol="0">
            <a:spAutoFit/>
          </a:bodyPr>
          <a:lstStyle/>
          <a:p>
            <a:pPr algn="ctr"/>
            <a:r>
              <a:rPr lang="en-US" sz="1600" b="1" dirty="0">
                <a:solidFill>
                  <a:srgbClr val="DFA267"/>
                </a:solidFill>
                <a:latin typeface="Lato" panose="020F0502020204030203" pitchFamily="34" charset="0"/>
                <a:ea typeface="Lato" panose="020F0502020204030203" pitchFamily="34" charset="0"/>
                <a:cs typeface="Lato" panose="020F0502020204030203" pitchFamily="34" charset="0"/>
              </a:rPr>
              <a:t>TP-Link WR840N</a:t>
            </a:r>
            <a:endParaRPr lang="en-ID" sz="1600" b="1" dirty="0">
              <a:solidFill>
                <a:srgbClr val="DFA267"/>
              </a:solidFill>
              <a:latin typeface="Lato" panose="020F0502020204030203" pitchFamily="34" charset="0"/>
              <a:ea typeface="Lato" panose="020F0502020204030203" pitchFamily="34" charset="0"/>
              <a:cs typeface="Lato" panose="020F0502020204030203" pitchFamily="34" charset="0"/>
            </a:endParaRPr>
          </a:p>
        </p:txBody>
      </p:sp>
      <p:sp>
        <p:nvSpPr>
          <p:cNvPr id="35" name="TextBox 34">
            <a:extLst>
              <a:ext uri="{FF2B5EF4-FFF2-40B4-BE49-F238E27FC236}">
                <a16:creationId xmlns:a16="http://schemas.microsoft.com/office/drawing/2014/main" id="{3E4F0018-7371-4513-B0B4-1C5E2B3B1560}"/>
              </a:ext>
            </a:extLst>
          </p:cNvPr>
          <p:cNvSpPr txBox="1"/>
          <p:nvPr/>
        </p:nvSpPr>
        <p:spPr>
          <a:xfrm>
            <a:off x="3194817" y="4406993"/>
            <a:ext cx="2391241" cy="357534"/>
          </a:xfrm>
          <a:prstGeom prst="rect">
            <a:avLst/>
          </a:prstGeom>
          <a:noFill/>
        </p:spPr>
        <p:txBody>
          <a:bodyPr wrap="square">
            <a:spAutoFit/>
          </a:bodyPr>
          <a:lstStyle/>
          <a:p>
            <a:pPr lvl="0" algn="just">
              <a:lnSpc>
                <a:spcPct val="115000"/>
              </a:lnSpc>
              <a:spcAft>
                <a:spcPts val="1000"/>
              </a:spcAft>
            </a:pPr>
            <a:r>
              <a:rPr lang="en-US" sz="1600" b="1" dirty="0">
                <a:effectLst/>
                <a:latin typeface="Lato" panose="020F0502020204030203" pitchFamily="34" charset="0"/>
                <a:ea typeface="Lato" panose="020F0502020204030203" pitchFamily="34" charset="0"/>
                <a:cs typeface="Lato" panose="020F0502020204030203" pitchFamily="34" charset="0"/>
              </a:rPr>
              <a:t>TP-Link TL-SF1008D</a:t>
            </a:r>
            <a:endParaRPr lang="en-ID" sz="1600" b="1" dirty="0">
              <a:effectLst/>
              <a:latin typeface="Lato" panose="020F0502020204030203" pitchFamily="34" charset="0"/>
              <a:ea typeface="Lato" panose="020F0502020204030203" pitchFamily="34" charset="0"/>
              <a:cs typeface="Lato" panose="020F0502020204030203" pitchFamily="34" charset="0"/>
            </a:endParaRPr>
          </a:p>
        </p:txBody>
      </p:sp>
      <p:sp>
        <p:nvSpPr>
          <p:cNvPr id="37" name="TextBox 36">
            <a:extLst>
              <a:ext uri="{FF2B5EF4-FFF2-40B4-BE49-F238E27FC236}">
                <a16:creationId xmlns:a16="http://schemas.microsoft.com/office/drawing/2014/main" id="{7E1EA5C6-5058-4051-B74F-236CFF242D00}"/>
              </a:ext>
            </a:extLst>
          </p:cNvPr>
          <p:cNvSpPr txBox="1"/>
          <p:nvPr/>
        </p:nvSpPr>
        <p:spPr>
          <a:xfrm>
            <a:off x="6422484" y="4556029"/>
            <a:ext cx="2844745" cy="357534"/>
          </a:xfrm>
          <a:prstGeom prst="rect">
            <a:avLst/>
          </a:prstGeom>
          <a:noFill/>
        </p:spPr>
        <p:txBody>
          <a:bodyPr wrap="square">
            <a:spAutoFit/>
          </a:bodyPr>
          <a:lstStyle/>
          <a:p>
            <a:pPr lvl="0">
              <a:lnSpc>
                <a:spcPct val="115000"/>
              </a:lnSpc>
              <a:spcAft>
                <a:spcPts val="1000"/>
              </a:spcAft>
            </a:pPr>
            <a:r>
              <a:rPr lang="en-US" sz="1600" b="1" dirty="0" err="1">
                <a:solidFill>
                  <a:srgbClr val="DFA267"/>
                </a:solidFill>
                <a:effectLst/>
                <a:latin typeface="Lato" panose="020F0502020204030203" pitchFamily="34" charset="0"/>
                <a:ea typeface="Lato" panose="020F0502020204030203" pitchFamily="34" charset="0"/>
                <a:cs typeface="Lato" panose="020F0502020204030203" pitchFamily="34" charset="0"/>
              </a:rPr>
              <a:t>Bardi</a:t>
            </a:r>
            <a:r>
              <a:rPr lang="en-US" sz="1600" b="1" dirty="0">
                <a:solidFill>
                  <a:srgbClr val="DFA267"/>
                </a:solidFill>
                <a:effectLst/>
                <a:latin typeface="Lato" panose="020F0502020204030203" pitchFamily="34" charset="0"/>
                <a:ea typeface="Lato" panose="020F0502020204030203" pitchFamily="34" charset="0"/>
                <a:cs typeface="Lato" panose="020F0502020204030203" pitchFamily="34" charset="0"/>
              </a:rPr>
              <a:t> IP Camera PTZ Indoor</a:t>
            </a:r>
            <a:endParaRPr lang="en-ID" sz="1600" b="1" dirty="0">
              <a:solidFill>
                <a:srgbClr val="DFA267"/>
              </a:solidFill>
              <a:effectLst/>
              <a:latin typeface="Lato" panose="020F0502020204030203" pitchFamily="34" charset="0"/>
              <a:ea typeface="Lato" panose="020F0502020204030203" pitchFamily="34" charset="0"/>
              <a:cs typeface="Lato" panose="020F0502020204030203" pitchFamily="34" charset="0"/>
            </a:endParaRPr>
          </a:p>
        </p:txBody>
      </p:sp>
      <p:sp>
        <p:nvSpPr>
          <p:cNvPr id="38" name="TextBox 37">
            <a:extLst>
              <a:ext uri="{FF2B5EF4-FFF2-40B4-BE49-F238E27FC236}">
                <a16:creationId xmlns:a16="http://schemas.microsoft.com/office/drawing/2014/main" id="{F8852B81-2622-47B2-A7AB-92CE5DEC045A}"/>
              </a:ext>
            </a:extLst>
          </p:cNvPr>
          <p:cNvSpPr txBox="1"/>
          <p:nvPr/>
        </p:nvSpPr>
        <p:spPr>
          <a:xfrm>
            <a:off x="6872996" y="3680016"/>
            <a:ext cx="2829834" cy="584775"/>
          </a:xfrm>
          <a:prstGeom prst="rect">
            <a:avLst/>
          </a:prstGeom>
          <a:noFill/>
        </p:spPr>
        <p:txBody>
          <a:bodyPr wrap="square" rtlCol="0">
            <a:spAutoFit/>
          </a:bodyPr>
          <a:lstStyle/>
          <a:p>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Konica Minolta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bizhub</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PRESS C7000</a:t>
            </a:r>
            <a:endParaRPr lang="en-ID"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TextBox 39">
            <a:extLst>
              <a:ext uri="{FF2B5EF4-FFF2-40B4-BE49-F238E27FC236}">
                <a16:creationId xmlns:a16="http://schemas.microsoft.com/office/drawing/2014/main" id="{BE135375-2D20-4CA0-96BF-291F55B8A17F}"/>
              </a:ext>
            </a:extLst>
          </p:cNvPr>
          <p:cNvSpPr txBox="1"/>
          <p:nvPr/>
        </p:nvSpPr>
        <p:spPr>
          <a:xfrm>
            <a:off x="3720323" y="2297920"/>
            <a:ext cx="2692491" cy="631583"/>
          </a:xfrm>
          <a:prstGeom prst="rect">
            <a:avLst/>
          </a:prstGeom>
          <a:noFill/>
        </p:spPr>
        <p:txBody>
          <a:bodyPr wrap="square">
            <a:spAutoFit/>
          </a:bodyPr>
          <a:lstStyle/>
          <a:p>
            <a:pPr lvl="0">
              <a:lnSpc>
                <a:spcPct val="115000"/>
              </a:lnSpc>
              <a:spcAft>
                <a:spcPts val="1000"/>
              </a:spcAft>
            </a:pPr>
            <a:r>
              <a:rPr lang="en-US" sz="1600" b="1" dirty="0" err="1">
                <a:solidFill>
                  <a:srgbClr val="DFA267"/>
                </a:solidFill>
                <a:effectLst/>
                <a:latin typeface="Lato" panose="020F0502020204030203" pitchFamily="34" charset="0"/>
                <a:ea typeface="Lato" panose="020F0502020204030203" pitchFamily="34" charset="0"/>
                <a:cs typeface="Lato" panose="020F0502020204030203" pitchFamily="34" charset="0"/>
              </a:rPr>
              <a:t>Mimaki</a:t>
            </a:r>
            <a:r>
              <a:rPr lang="en-US" sz="1600" b="1" dirty="0">
                <a:solidFill>
                  <a:srgbClr val="DFA267"/>
                </a:solidFill>
                <a:effectLst/>
                <a:latin typeface="Lato" panose="020F0502020204030203" pitchFamily="34" charset="0"/>
                <a:ea typeface="Lato" panose="020F0502020204030203" pitchFamily="34" charset="0"/>
                <a:cs typeface="Lato" panose="020F0502020204030203" pitchFamily="34" charset="0"/>
              </a:rPr>
              <a:t> JV-150-160 BS Digital Printing</a:t>
            </a:r>
            <a:endParaRPr lang="en-ID" sz="1600" b="1" dirty="0">
              <a:solidFill>
                <a:srgbClr val="DFA267"/>
              </a:solidFill>
              <a:effectLst/>
              <a:latin typeface="Lato" panose="020F0502020204030203" pitchFamily="34" charset="0"/>
              <a:ea typeface="Lato" panose="020F0502020204030203" pitchFamily="34" charset="0"/>
              <a:cs typeface="Lato" panose="020F0502020204030203" pitchFamily="34" charset="0"/>
            </a:endParaRPr>
          </a:p>
        </p:txBody>
      </p:sp>
      <p:sp>
        <p:nvSpPr>
          <p:cNvPr id="42" name="TextBox 41">
            <a:extLst>
              <a:ext uri="{FF2B5EF4-FFF2-40B4-BE49-F238E27FC236}">
                <a16:creationId xmlns:a16="http://schemas.microsoft.com/office/drawing/2014/main" id="{E0893FFD-7AF4-477F-A4EE-EFE08CD81F5B}"/>
              </a:ext>
            </a:extLst>
          </p:cNvPr>
          <p:cNvSpPr txBox="1"/>
          <p:nvPr/>
        </p:nvSpPr>
        <p:spPr>
          <a:xfrm>
            <a:off x="6706308" y="1653802"/>
            <a:ext cx="2153538" cy="640688"/>
          </a:xfrm>
          <a:prstGeom prst="rect">
            <a:avLst/>
          </a:prstGeom>
          <a:noFill/>
        </p:spPr>
        <p:txBody>
          <a:bodyPr wrap="square">
            <a:spAutoFit/>
          </a:bodyPr>
          <a:lstStyle/>
          <a:p>
            <a:pPr lvl="0">
              <a:lnSpc>
                <a:spcPct val="115000"/>
              </a:lnSpc>
              <a:spcAft>
                <a:spcPts val="1000"/>
              </a:spcAft>
            </a:pPr>
            <a:r>
              <a:rPr lang="en-US" sz="1600" b="1" dirty="0">
                <a:solidFill>
                  <a:srgbClr val="DFA267"/>
                </a:solidFill>
                <a:effectLst/>
                <a:latin typeface="Lato" panose="020F0502020204030203" pitchFamily="34" charset="0"/>
                <a:ea typeface="Lato" panose="020F0502020204030203" pitchFamily="34" charset="0"/>
                <a:cs typeface="Lato" panose="020F0502020204030203" pitchFamily="34" charset="0"/>
              </a:rPr>
              <a:t>Laminating Machine Dynamic 330</a:t>
            </a:r>
            <a:endParaRPr lang="en-ID" sz="1600" b="1" dirty="0">
              <a:solidFill>
                <a:srgbClr val="DFA267"/>
              </a:solidFill>
              <a:effectLst/>
              <a:latin typeface="Lato" panose="020F0502020204030203" pitchFamily="34" charset="0"/>
              <a:ea typeface="Lato" panose="020F0502020204030203" pitchFamily="34" charset="0"/>
              <a:cs typeface="Lato" panose="020F0502020204030203" pitchFamily="34" charset="0"/>
            </a:endParaRPr>
          </a:p>
        </p:txBody>
      </p:sp>
      <p:sp>
        <p:nvSpPr>
          <p:cNvPr id="44" name="TextBox 43">
            <a:extLst>
              <a:ext uri="{FF2B5EF4-FFF2-40B4-BE49-F238E27FC236}">
                <a16:creationId xmlns:a16="http://schemas.microsoft.com/office/drawing/2014/main" id="{771A6F88-0818-478C-BF67-5A725B99C7B4}"/>
              </a:ext>
            </a:extLst>
          </p:cNvPr>
          <p:cNvSpPr txBox="1"/>
          <p:nvPr/>
        </p:nvSpPr>
        <p:spPr>
          <a:xfrm>
            <a:off x="10128411" y="4268721"/>
            <a:ext cx="1457739" cy="357534"/>
          </a:xfrm>
          <a:prstGeom prst="rect">
            <a:avLst/>
          </a:prstGeom>
          <a:noFill/>
        </p:spPr>
        <p:txBody>
          <a:bodyPr wrap="square">
            <a:spAutoFit/>
          </a:bodyPr>
          <a:lstStyle/>
          <a:p>
            <a:pPr lvl="0">
              <a:lnSpc>
                <a:spcPct val="115000"/>
              </a:lnSpc>
              <a:spcAft>
                <a:spcPts val="1000"/>
              </a:spcAft>
            </a:pPr>
            <a:r>
              <a:rPr lang="en-US" sz="1600" b="1" dirty="0">
                <a:solidFill>
                  <a:srgbClr val="DFA267"/>
                </a:solidFill>
                <a:effectLst/>
                <a:latin typeface="Lato" panose="020F0502020204030203" pitchFamily="34" charset="0"/>
                <a:ea typeface="Lato" panose="020F0502020204030203" pitchFamily="34" charset="0"/>
                <a:cs typeface="Lato" panose="020F0502020204030203" pitchFamily="34" charset="0"/>
              </a:rPr>
              <a:t>Epson L550</a:t>
            </a:r>
            <a:endParaRPr lang="en-ID" sz="1600" b="1" dirty="0">
              <a:solidFill>
                <a:srgbClr val="DFA267"/>
              </a:solidFill>
              <a:effectLst/>
              <a:latin typeface="Lato" panose="020F0502020204030203" pitchFamily="34" charset="0"/>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BF62980E-FAA9-480C-8757-71769B3748A6}"/>
              </a:ext>
            </a:extLst>
          </p:cNvPr>
          <p:cNvSpPr txBox="1"/>
          <p:nvPr/>
        </p:nvSpPr>
        <p:spPr>
          <a:xfrm>
            <a:off x="9451744" y="5031579"/>
            <a:ext cx="2388275" cy="640688"/>
          </a:xfrm>
          <a:prstGeom prst="rect">
            <a:avLst/>
          </a:prstGeom>
          <a:noFill/>
        </p:spPr>
        <p:txBody>
          <a:bodyPr wrap="square">
            <a:spAutoFit/>
          </a:bodyPr>
          <a:lstStyle/>
          <a:p>
            <a:pPr lvl="0">
              <a:lnSpc>
                <a:spcPct val="115000"/>
              </a:lnSpc>
              <a:spcAft>
                <a:spcPts val="1000"/>
              </a:spcAft>
            </a:pPr>
            <a:r>
              <a:rPr lang="en-US" sz="1600" b="1" dirty="0" err="1">
                <a:effectLst/>
                <a:latin typeface="Lato" panose="020F0502020204030203" pitchFamily="34" charset="0"/>
                <a:ea typeface="Lato" panose="020F0502020204030203" pitchFamily="34" charset="0"/>
                <a:cs typeface="Lato" panose="020F0502020204030203" pitchFamily="34" charset="0"/>
              </a:rPr>
              <a:t>Hotprint</a:t>
            </a:r>
            <a:r>
              <a:rPr lang="en-US" sz="1600" b="1" dirty="0">
                <a:effectLst/>
                <a:latin typeface="Lato" panose="020F0502020204030203" pitchFamily="34" charset="0"/>
                <a:ea typeface="Lato" panose="020F0502020204030203" pitchFamily="34" charset="0"/>
                <a:cs typeface="Lato" panose="020F0502020204030203" pitchFamily="34" charset="0"/>
              </a:rPr>
              <a:t> Emboss Machine 20x30</a:t>
            </a:r>
            <a:endParaRPr lang="en-ID" sz="1600" b="1" dirty="0">
              <a:effectLst/>
              <a:latin typeface="Lato" panose="020F0502020204030203" pitchFamily="34" charset="0"/>
              <a:ea typeface="Lato" panose="020F0502020204030203" pitchFamily="34" charset="0"/>
              <a:cs typeface="Lato" panose="020F0502020204030203" pitchFamily="34" charset="0"/>
            </a:endParaRPr>
          </a:p>
        </p:txBody>
      </p:sp>
      <p:sp>
        <p:nvSpPr>
          <p:cNvPr id="48" name="TextBox 47">
            <a:extLst>
              <a:ext uri="{FF2B5EF4-FFF2-40B4-BE49-F238E27FC236}">
                <a16:creationId xmlns:a16="http://schemas.microsoft.com/office/drawing/2014/main" id="{A795B9FD-5DFA-4C2B-9AA1-B6BC0C8A795D}"/>
              </a:ext>
            </a:extLst>
          </p:cNvPr>
          <p:cNvSpPr txBox="1"/>
          <p:nvPr/>
        </p:nvSpPr>
        <p:spPr>
          <a:xfrm>
            <a:off x="9177105" y="1995798"/>
            <a:ext cx="2388275" cy="338554"/>
          </a:xfrm>
          <a:prstGeom prst="rect">
            <a:avLst/>
          </a:prstGeom>
          <a:noFill/>
        </p:spPr>
        <p:txBody>
          <a:bodyPr wrap="square">
            <a:spAutoFit/>
          </a:bodyPr>
          <a:lstStyle/>
          <a:p>
            <a:pPr algn="ctr"/>
            <a:r>
              <a:rPr lang="en-ID" sz="1600" b="1" dirty="0">
                <a:latin typeface="Lato" panose="020F0502020204030203" pitchFamily="34" charset="0"/>
                <a:ea typeface="Lato" panose="020F0502020204030203" pitchFamily="34" charset="0"/>
                <a:cs typeface="Lato" panose="020F0502020204030203" pitchFamily="34" charset="0"/>
              </a:rPr>
              <a:t>Pond Machine 45x80</a:t>
            </a:r>
          </a:p>
        </p:txBody>
      </p:sp>
    </p:spTree>
    <p:extLst>
      <p:ext uri="{BB962C8B-B14F-4D97-AF65-F5344CB8AC3E}">
        <p14:creationId xmlns:p14="http://schemas.microsoft.com/office/powerpoint/2010/main" val="256732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AE71FA-53B4-44A5-ADCC-0593E7ED4D4A}"/>
              </a:ext>
            </a:extLst>
          </p:cNvPr>
          <p:cNvSpPr/>
          <p:nvPr/>
        </p:nvSpPr>
        <p:spPr>
          <a:xfrm>
            <a:off x="1314450" y="1390649"/>
            <a:ext cx="4133850" cy="429453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3F49309-C792-4961-A27B-A957C125086C}"/>
              </a:ext>
            </a:extLst>
          </p:cNvPr>
          <p:cNvSpPr/>
          <p:nvPr/>
        </p:nvSpPr>
        <p:spPr>
          <a:xfrm>
            <a:off x="5448300" y="1390649"/>
            <a:ext cx="6743700" cy="4294533"/>
          </a:xfrm>
          <a:prstGeom prst="rect">
            <a:avLst/>
          </a:prstGeom>
          <a:solidFill>
            <a:schemeClr val="tx1">
              <a:lumMod val="95000"/>
              <a:lumOff val="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EB7661F7-4B02-48C7-BCD0-0BFF20E8276A}"/>
              </a:ext>
            </a:extLst>
          </p:cNvPr>
          <p:cNvSpPr txBox="1">
            <a:spLocks/>
          </p:cNvSpPr>
          <p:nvPr/>
        </p:nvSpPr>
        <p:spPr>
          <a:xfrm rot="5400000">
            <a:off x="9699349" y="3052120"/>
            <a:ext cx="3574743" cy="121834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6000" spc="300" dirty="0">
                <a:solidFill>
                  <a:srgbClr val="DFA267"/>
                </a:solidFill>
                <a:latin typeface="Bebas Neue" panose="020B0606020202050201" pitchFamily="34" charset="0"/>
                <a:ea typeface="Roboto" panose="02000000000000000000" pitchFamily="2" charset="0"/>
              </a:rPr>
              <a:t>SOFTWARE</a:t>
            </a:r>
          </a:p>
        </p:txBody>
      </p:sp>
      <p:sp>
        <p:nvSpPr>
          <p:cNvPr id="7" name="Rectangle 6">
            <a:extLst>
              <a:ext uri="{FF2B5EF4-FFF2-40B4-BE49-F238E27FC236}">
                <a16:creationId xmlns:a16="http://schemas.microsoft.com/office/drawing/2014/main" id="{96DBBE28-43AE-4317-B536-26BAEB798FD1}"/>
              </a:ext>
            </a:extLst>
          </p:cNvPr>
          <p:cNvSpPr/>
          <p:nvPr/>
        </p:nvSpPr>
        <p:spPr>
          <a:xfrm>
            <a:off x="5832929" y="3275177"/>
            <a:ext cx="3749221" cy="2047355"/>
          </a:xfrm>
          <a:prstGeom prst="rect">
            <a:avLst/>
          </a:prstGeom>
        </p:spPr>
        <p:txBody>
          <a:bodyPr wrap="square">
            <a:spAutoFit/>
          </a:bodyPr>
          <a:lstStyle/>
          <a:p>
            <a:pPr marL="342900" lvl="0" indent="-342900" algn="just">
              <a:lnSpc>
                <a:spcPct val="115000"/>
              </a:lnSpc>
              <a:buFont typeface="+mj-lt"/>
              <a:buAutoNum type="arabicPeriod"/>
            </a:pPr>
            <a:r>
              <a:rPr lang="en-US"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Windows 10 Pro</a:t>
            </a:r>
            <a:endParaRPr lang="en-ID"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342900" lvl="0" indent="-342900" algn="just">
              <a:lnSpc>
                <a:spcPct val="115000"/>
              </a:lnSpc>
              <a:buFont typeface="+mj-lt"/>
              <a:buAutoNum type="arabicPeriod"/>
            </a:pPr>
            <a:r>
              <a:rPr lang="en-US"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Adobe CC All Aps 2021</a:t>
            </a:r>
            <a:endParaRPr lang="en-ID"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342900" lvl="0" indent="-342900" algn="just">
              <a:lnSpc>
                <a:spcPct val="115000"/>
              </a:lnSpc>
              <a:buFont typeface="+mj-lt"/>
              <a:buAutoNum type="arabicPeriod"/>
            </a:pPr>
            <a:r>
              <a:rPr lang="en-US"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Microsoft Office </a:t>
            </a:r>
            <a:r>
              <a:rPr lang="en-US" sz="1600" dirty="0" err="1">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Office</a:t>
            </a:r>
            <a:r>
              <a:rPr lang="en-US"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 Professional Plus 2019</a:t>
            </a:r>
            <a:endParaRPr lang="en-ID"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342900" lvl="0" indent="-342900" algn="just">
              <a:lnSpc>
                <a:spcPct val="115000"/>
              </a:lnSpc>
              <a:buFont typeface="+mj-lt"/>
              <a:buAutoNum type="arabicPeriod"/>
            </a:pPr>
            <a:r>
              <a:rPr lang="en-US"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MYOB </a:t>
            </a:r>
            <a:r>
              <a:rPr lang="en-US" sz="1600" dirty="0" err="1">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RetailManager</a:t>
            </a:r>
            <a:r>
              <a:rPr lang="en-US"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 Ver12</a:t>
            </a:r>
            <a:endParaRPr lang="en-ID"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342900" lvl="0" indent="-342900" algn="just">
              <a:lnSpc>
                <a:spcPct val="115000"/>
              </a:lnSpc>
              <a:buFont typeface="+mj-lt"/>
              <a:buAutoNum type="arabicPeriod"/>
            </a:pPr>
            <a:r>
              <a:rPr lang="en-US"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CorelDRAW Graphics Suite 2021 </a:t>
            </a:r>
            <a:endParaRPr lang="en-ID"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342900" lvl="0" indent="-342900" algn="just">
              <a:lnSpc>
                <a:spcPct val="115000"/>
              </a:lnSpc>
              <a:spcAft>
                <a:spcPts val="1000"/>
              </a:spcAft>
              <a:buFont typeface="+mj-lt"/>
              <a:buAutoNum type="arabicPeriod"/>
            </a:pPr>
            <a:r>
              <a:rPr lang="en-US" sz="1600" dirty="0" err="1">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Bardi</a:t>
            </a:r>
            <a:r>
              <a:rPr lang="en-US"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 Smart Home</a:t>
            </a:r>
            <a:endParaRPr lang="en-ID" sz="160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p:txBody>
      </p:sp>
      <p:sp>
        <p:nvSpPr>
          <p:cNvPr id="8" name="TextBox 7">
            <a:extLst>
              <a:ext uri="{FF2B5EF4-FFF2-40B4-BE49-F238E27FC236}">
                <a16:creationId xmlns:a16="http://schemas.microsoft.com/office/drawing/2014/main" id="{CC7A0313-740A-4573-9F19-410B8783A7B7}"/>
              </a:ext>
            </a:extLst>
          </p:cNvPr>
          <p:cNvSpPr txBox="1"/>
          <p:nvPr/>
        </p:nvSpPr>
        <p:spPr>
          <a:xfrm>
            <a:off x="5832930" y="2837187"/>
            <a:ext cx="4253478" cy="369332"/>
          </a:xfrm>
          <a:prstGeom prst="rect">
            <a:avLst/>
          </a:prstGeom>
          <a:noFill/>
        </p:spPr>
        <p:txBody>
          <a:bodyPr wrap="square">
            <a:spAutoFit/>
          </a:bodyPr>
          <a:lstStyle/>
          <a:p>
            <a:pPr eaLnBrk="1" fontAlgn="auto" hangingPunct="1">
              <a:spcBef>
                <a:spcPts val="0"/>
              </a:spcBef>
              <a:spcAft>
                <a:spcPts val="0"/>
              </a:spcAft>
              <a:defRPr/>
            </a:pPr>
            <a:r>
              <a:rPr lang="en-US" sz="1800" b="1" dirty="0">
                <a:solidFill>
                  <a:schemeClr val="bg1"/>
                </a:solidFill>
                <a:effectLst/>
                <a:latin typeface="Lato" panose="020F0502020204030203" pitchFamily="34" charset="0"/>
                <a:ea typeface="Lato" panose="020F0502020204030203" pitchFamily="34" charset="0"/>
                <a:cs typeface="Lato" panose="020F0502020204030203" pitchFamily="34" charset="0"/>
              </a:rPr>
              <a:t>The Software We Choose and Will Use</a:t>
            </a:r>
            <a:endParaRPr lang="en-US" sz="1000" b="1" spc="3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Title 7">
            <a:extLst>
              <a:ext uri="{FF2B5EF4-FFF2-40B4-BE49-F238E27FC236}">
                <a16:creationId xmlns:a16="http://schemas.microsoft.com/office/drawing/2014/main" id="{6C20EE58-7E5D-44B9-A774-16B5E9DC5824}"/>
              </a:ext>
            </a:extLst>
          </p:cNvPr>
          <p:cNvSpPr txBox="1">
            <a:spLocks/>
          </p:cNvSpPr>
          <p:nvPr/>
        </p:nvSpPr>
        <p:spPr>
          <a:xfrm>
            <a:off x="5832929" y="1873919"/>
            <a:ext cx="4253479" cy="12183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sz="3200" dirty="0">
                <a:solidFill>
                  <a:schemeClr val="bg1"/>
                </a:solidFill>
                <a:latin typeface="Cambo" panose="02000000000000000000" pitchFamily="50" charset="0"/>
                <a:ea typeface="Source Sans Pro Black" panose="020B0803030403020204" pitchFamily="34" charset="0"/>
                <a:cs typeface="Times New Roman" panose="02020603050405020304" pitchFamily="18" charset="0"/>
              </a:rPr>
              <a:t>Software</a:t>
            </a:r>
          </a:p>
        </p:txBody>
      </p:sp>
      <p:sp>
        <p:nvSpPr>
          <p:cNvPr id="10" name="TextBox 9">
            <a:extLst>
              <a:ext uri="{FF2B5EF4-FFF2-40B4-BE49-F238E27FC236}">
                <a16:creationId xmlns:a16="http://schemas.microsoft.com/office/drawing/2014/main" id="{013FCCA3-7EE3-472F-AFBE-10BF7CED974B}"/>
              </a:ext>
            </a:extLst>
          </p:cNvPr>
          <p:cNvSpPr txBox="1"/>
          <p:nvPr/>
        </p:nvSpPr>
        <p:spPr>
          <a:xfrm rot="16200000">
            <a:off x="-825080" y="3357000"/>
            <a:ext cx="2987810" cy="246221"/>
          </a:xfrm>
          <a:prstGeom prst="rect">
            <a:avLst/>
          </a:prstGeom>
          <a:noFill/>
        </p:spPr>
        <p:txBody>
          <a:bodyPr wrap="square">
            <a:spAutoFit/>
          </a:bodyPr>
          <a:lstStyle/>
          <a:p>
            <a:pPr eaLnBrk="1" fontAlgn="auto" hangingPunct="1">
              <a:spcBef>
                <a:spcPts val="0"/>
              </a:spcBef>
              <a:spcAft>
                <a:spcPts val="0"/>
              </a:spcAft>
              <a:defRPr/>
            </a:pPr>
            <a:r>
              <a:rPr lang="en-US" sz="1000" b="1" spc="300" dirty="0">
                <a:solidFill>
                  <a:schemeClr val="bg1"/>
                </a:solidFill>
                <a:latin typeface="Lato" panose="020F0502020204030203" pitchFamily="34" charset="0"/>
                <a:ea typeface="Source Sans Pro" panose="020B0503030403020204" pitchFamily="34" charset="0"/>
                <a:cs typeface="Open Sans" panose="020B0606030504020204" pitchFamily="34" charset="0"/>
              </a:rPr>
              <a:t>www.untitledadress.com</a:t>
            </a:r>
          </a:p>
        </p:txBody>
      </p:sp>
      <p:pic>
        <p:nvPicPr>
          <p:cNvPr id="3" name="Picture 2">
            <a:extLst>
              <a:ext uri="{FF2B5EF4-FFF2-40B4-BE49-F238E27FC236}">
                <a16:creationId xmlns:a16="http://schemas.microsoft.com/office/drawing/2014/main" id="{9789F6C2-8398-4861-9A3A-5107D3DA1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49" y="1390649"/>
            <a:ext cx="2038351" cy="2038351"/>
          </a:xfrm>
          <a:prstGeom prst="rect">
            <a:avLst/>
          </a:prstGeom>
        </p:spPr>
      </p:pic>
      <p:pic>
        <p:nvPicPr>
          <p:cNvPr id="12" name="Picture 11">
            <a:extLst>
              <a:ext uri="{FF2B5EF4-FFF2-40B4-BE49-F238E27FC236}">
                <a16:creationId xmlns:a16="http://schemas.microsoft.com/office/drawing/2014/main" id="{058B5FA0-36AD-4867-AE95-81F2FF8B7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9112" y="1390649"/>
            <a:ext cx="2109187" cy="1614801"/>
          </a:xfrm>
          <a:prstGeom prst="rect">
            <a:avLst/>
          </a:prstGeom>
        </p:spPr>
      </p:pic>
      <p:pic>
        <p:nvPicPr>
          <p:cNvPr id="14" name="Picture 13">
            <a:extLst>
              <a:ext uri="{FF2B5EF4-FFF2-40B4-BE49-F238E27FC236}">
                <a16:creationId xmlns:a16="http://schemas.microsoft.com/office/drawing/2014/main" id="{A7AB3407-9145-4836-89B0-FB431B33D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9112" y="3021854"/>
            <a:ext cx="2108565" cy="1444130"/>
          </a:xfrm>
          <a:prstGeom prst="rect">
            <a:avLst/>
          </a:prstGeom>
        </p:spPr>
      </p:pic>
      <p:pic>
        <p:nvPicPr>
          <p:cNvPr id="16" name="Picture 15">
            <a:extLst>
              <a:ext uri="{FF2B5EF4-FFF2-40B4-BE49-F238E27FC236}">
                <a16:creationId xmlns:a16="http://schemas.microsoft.com/office/drawing/2014/main" id="{AC8D33CB-1598-4DFF-BD4D-43D4843020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9112" y="4500091"/>
            <a:ext cx="2098246" cy="1185091"/>
          </a:xfrm>
          <a:prstGeom prst="rect">
            <a:avLst/>
          </a:prstGeom>
        </p:spPr>
      </p:pic>
      <p:pic>
        <p:nvPicPr>
          <p:cNvPr id="21" name="Picture 20">
            <a:extLst>
              <a:ext uri="{FF2B5EF4-FFF2-40B4-BE49-F238E27FC236}">
                <a16:creationId xmlns:a16="http://schemas.microsoft.com/office/drawing/2014/main" id="{C7A563AA-D277-4272-9772-97A0160EDE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3895" y="3551169"/>
            <a:ext cx="1784115" cy="2038351"/>
          </a:xfrm>
          <a:prstGeom prst="rect">
            <a:avLst/>
          </a:prstGeom>
        </p:spPr>
      </p:pic>
    </p:spTree>
    <p:extLst>
      <p:ext uri="{BB962C8B-B14F-4D97-AF65-F5344CB8AC3E}">
        <p14:creationId xmlns:p14="http://schemas.microsoft.com/office/powerpoint/2010/main" val="278618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779C87-0616-443C-A8D8-03A64BE06289}"/>
              </a:ext>
            </a:extLst>
          </p:cNvPr>
          <p:cNvPicPr>
            <a:picLocks noChangeAspect="1"/>
          </p:cNvPicPr>
          <p:nvPr/>
        </p:nvPicPr>
        <p:blipFill>
          <a:blip r:embed="rId2"/>
          <a:stretch>
            <a:fillRect/>
          </a:stretch>
        </p:blipFill>
        <p:spPr>
          <a:xfrm>
            <a:off x="0" y="4458862"/>
            <a:ext cx="4480948" cy="36579"/>
          </a:xfrm>
          <a:prstGeom prst="rect">
            <a:avLst/>
          </a:prstGeom>
        </p:spPr>
      </p:pic>
      <p:sp>
        <p:nvSpPr>
          <p:cNvPr id="12" name="Rectangle 11">
            <a:extLst>
              <a:ext uri="{FF2B5EF4-FFF2-40B4-BE49-F238E27FC236}">
                <a16:creationId xmlns:a16="http://schemas.microsoft.com/office/drawing/2014/main" id="{2DE52BE3-64BC-42A2-89A5-7D1441717C84}"/>
              </a:ext>
            </a:extLst>
          </p:cNvPr>
          <p:cNvSpPr/>
          <p:nvPr/>
        </p:nvSpPr>
        <p:spPr>
          <a:xfrm>
            <a:off x="2374710" y="0"/>
            <a:ext cx="9817292"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5449AEE-116D-4E3D-AC11-F4E2D96D8F1F}"/>
              </a:ext>
            </a:extLst>
          </p:cNvPr>
          <p:cNvPicPr>
            <a:picLocks noChangeAspect="1"/>
          </p:cNvPicPr>
          <p:nvPr/>
        </p:nvPicPr>
        <p:blipFill>
          <a:blip r:embed="rId3"/>
          <a:stretch>
            <a:fillRect/>
          </a:stretch>
        </p:blipFill>
        <p:spPr>
          <a:xfrm>
            <a:off x="6096000" y="0"/>
            <a:ext cx="5005918" cy="6899221"/>
          </a:xfrm>
          <a:prstGeom prst="rect">
            <a:avLst/>
          </a:prstGeom>
        </p:spPr>
      </p:pic>
      <p:sp>
        <p:nvSpPr>
          <p:cNvPr id="16" name="TextBox 15">
            <a:extLst>
              <a:ext uri="{FF2B5EF4-FFF2-40B4-BE49-F238E27FC236}">
                <a16:creationId xmlns:a16="http://schemas.microsoft.com/office/drawing/2014/main" id="{B991998E-9F3E-4189-B44F-3B945B7C0854}"/>
              </a:ext>
            </a:extLst>
          </p:cNvPr>
          <p:cNvSpPr txBox="1"/>
          <p:nvPr/>
        </p:nvSpPr>
        <p:spPr>
          <a:xfrm>
            <a:off x="2517666" y="2480114"/>
            <a:ext cx="3435379" cy="1938992"/>
          </a:xfrm>
          <a:prstGeom prst="rect">
            <a:avLst/>
          </a:prstGeom>
          <a:noFill/>
        </p:spPr>
        <p:txBody>
          <a:bodyPr wrap="square" rtlCol="0">
            <a:spAutoFit/>
          </a:bodyPr>
          <a:lstStyle/>
          <a:p>
            <a:pPr algn="ctr"/>
            <a:r>
              <a:rPr lang="en-US" sz="4000" b="1" dirty="0">
                <a:solidFill>
                  <a:schemeClr val="bg1"/>
                </a:solidFill>
                <a:latin typeface="Cambo"/>
              </a:rPr>
              <a:t>NETWORK TOPOLOGY DESIGN</a:t>
            </a:r>
            <a:endParaRPr lang="en-ID" sz="4000" b="1" dirty="0">
              <a:solidFill>
                <a:schemeClr val="bg1"/>
              </a:solidFill>
              <a:latin typeface="Cambo"/>
            </a:endParaRPr>
          </a:p>
        </p:txBody>
      </p:sp>
    </p:spTree>
    <p:extLst>
      <p:ext uri="{BB962C8B-B14F-4D97-AF65-F5344CB8AC3E}">
        <p14:creationId xmlns:p14="http://schemas.microsoft.com/office/powerpoint/2010/main" val="183759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E52BE3-64BC-42A2-89A5-7D1441717C84}"/>
              </a:ext>
            </a:extLst>
          </p:cNvPr>
          <p:cNvSpPr/>
          <p:nvPr/>
        </p:nvSpPr>
        <p:spPr>
          <a:xfrm>
            <a:off x="-1" y="0"/>
            <a:ext cx="7050158"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5A4C65F4-1CD8-4617-AFE7-E2B06057A059}"/>
              </a:ext>
            </a:extLst>
          </p:cNvPr>
          <p:cNvCxnSpPr>
            <a:cxnSpLocks/>
          </p:cNvCxnSpPr>
          <p:nvPr/>
        </p:nvCxnSpPr>
        <p:spPr>
          <a:xfrm>
            <a:off x="7734300" y="3206237"/>
            <a:ext cx="445770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C43B54A9-B0C5-4CA1-8307-FD869908153A}"/>
              </a:ext>
            </a:extLst>
          </p:cNvPr>
          <p:cNvSpPr>
            <a:spLocks noChangeArrowheads="1"/>
          </p:cNvSpPr>
          <p:nvPr/>
        </p:nvSpPr>
        <p:spPr bwMode="auto">
          <a:xfrm>
            <a:off x="171450" y="104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D"/>
          </a:p>
        </p:txBody>
      </p:sp>
      <p:graphicFrame>
        <p:nvGraphicFramePr>
          <p:cNvPr id="3" name="Object 2">
            <a:extLst>
              <a:ext uri="{FF2B5EF4-FFF2-40B4-BE49-F238E27FC236}">
                <a16:creationId xmlns:a16="http://schemas.microsoft.com/office/drawing/2014/main" id="{36EF1738-D9EF-4D40-A686-01B0D18CC467}"/>
              </a:ext>
            </a:extLst>
          </p:cNvPr>
          <p:cNvGraphicFramePr>
            <a:graphicFrameLocks noChangeAspect="1"/>
          </p:cNvGraphicFramePr>
          <p:nvPr>
            <p:extLst>
              <p:ext uri="{D42A27DB-BD31-4B8C-83A1-F6EECF244321}">
                <p14:modId xmlns:p14="http://schemas.microsoft.com/office/powerpoint/2010/main" val="1211160213"/>
              </p:ext>
            </p:extLst>
          </p:nvPr>
        </p:nvGraphicFramePr>
        <p:xfrm>
          <a:off x="708020" y="0"/>
          <a:ext cx="5634115" cy="6322528"/>
        </p:xfrm>
        <a:graphic>
          <a:graphicData uri="http://schemas.openxmlformats.org/presentationml/2006/ole">
            <mc:AlternateContent xmlns:mc="http://schemas.openxmlformats.org/markup-compatibility/2006">
              <mc:Choice xmlns:v="urn:schemas-microsoft-com:vml" Requires="v">
                <p:oleObj spid="_x0000_s1027" name="Visio" r:id="rId3" imgW="9010600" imgH="10125142" progId="Visio.Drawing.15">
                  <p:embed/>
                </p:oleObj>
              </mc:Choice>
              <mc:Fallback>
                <p:oleObj name="Visio" r:id="rId3" imgW="9010600" imgH="10125142" progId="Visio.Drawing.15">
                  <p:embed/>
                  <p:pic>
                    <p:nvPicPr>
                      <p:cNvPr id="3" name="Object 2">
                        <a:extLst>
                          <a:ext uri="{FF2B5EF4-FFF2-40B4-BE49-F238E27FC236}">
                            <a16:creationId xmlns:a16="http://schemas.microsoft.com/office/drawing/2014/main" id="{36EF1738-D9EF-4D40-A686-01B0D18CC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0" y="0"/>
                        <a:ext cx="5634115" cy="6322528"/>
                      </a:xfrm>
                      <a:prstGeom prst="rect">
                        <a:avLst/>
                      </a:prstGeom>
                      <a:noFill/>
                    </p:spPr>
                  </p:pic>
                </p:oleObj>
              </mc:Fallback>
            </mc:AlternateContent>
          </a:graphicData>
        </a:graphic>
      </p:graphicFrame>
      <p:sp>
        <p:nvSpPr>
          <p:cNvPr id="16" name="TextBox 15">
            <a:extLst>
              <a:ext uri="{FF2B5EF4-FFF2-40B4-BE49-F238E27FC236}">
                <a16:creationId xmlns:a16="http://schemas.microsoft.com/office/drawing/2014/main" id="{CDE1464A-59C1-4C19-8546-9BE1CF62715A}"/>
              </a:ext>
            </a:extLst>
          </p:cNvPr>
          <p:cNvSpPr txBox="1"/>
          <p:nvPr/>
        </p:nvSpPr>
        <p:spPr>
          <a:xfrm>
            <a:off x="8231540" y="1088670"/>
            <a:ext cx="2950527" cy="1938992"/>
          </a:xfrm>
          <a:prstGeom prst="rect">
            <a:avLst/>
          </a:prstGeom>
          <a:noFill/>
        </p:spPr>
        <p:txBody>
          <a:bodyPr wrap="square">
            <a:spAutoFit/>
          </a:bodyPr>
          <a:lstStyle/>
          <a:p>
            <a:pPr algn="ctr"/>
            <a:r>
              <a:rPr lang="en-US" sz="4000" b="1" dirty="0">
                <a:latin typeface="Cambo" panose="02000000000000000000"/>
              </a:rPr>
              <a:t>NETWORK TOPOLOGY DESIGN</a:t>
            </a:r>
            <a:endParaRPr lang="en-ID" sz="4000" b="1" dirty="0">
              <a:latin typeface="Cambo" panose="02000000000000000000"/>
            </a:endParaRPr>
          </a:p>
        </p:txBody>
      </p:sp>
      <p:sp>
        <p:nvSpPr>
          <p:cNvPr id="18" name="TextBox 17">
            <a:extLst>
              <a:ext uri="{FF2B5EF4-FFF2-40B4-BE49-F238E27FC236}">
                <a16:creationId xmlns:a16="http://schemas.microsoft.com/office/drawing/2014/main" id="{24FFDFB0-E71F-4A10-B0BB-A1571FFCDCE2}"/>
              </a:ext>
            </a:extLst>
          </p:cNvPr>
          <p:cNvSpPr txBox="1"/>
          <p:nvPr/>
        </p:nvSpPr>
        <p:spPr>
          <a:xfrm>
            <a:off x="467138" y="6394922"/>
            <a:ext cx="6115878" cy="390684"/>
          </a:xfrm>
          <a:prstGeom prst="rect">
            <a:avLst/>
          </a:prstGeom>
          <a:noFill/>
        </p:spPr>
        <p:txBody>
          <a:bodyPr wrap="square">
            <a:spAutoFit/>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1" baseline="30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nd</a:t>
            </a: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Floor</a:t>
            </a:r>
            <a:endParaRPr lang="en-ID"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100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E0FDD8A3-FA9C-4344-92CF-B1CFA41D7D91}"/>
              </a:ext>
            </a:extLst>
          </p:cNvPr>
          <p:cNvPicPr>
            <a:picLocks noChangeAspect="1"/>
          </p:cNvPicPr>
          <p:nvPr/>
        </p:nvPicPr>
        <p:blipFill>
          <a:blip r:embed="rId2"/>
          <a:stretch>
            <a:fillRect/>
          </a:stretch>
        </p:blipFill>
        <p:spPr>
          <a:xfrm>
            <a:off x="8218698" y="4211053"/>
            <a:ext cx="4060545" cy="1926845"/>
          </a:xfrm>
          <a:prstGeom prst="rect">
            <a:avLst/>
          </a:prstGeom>
        </p:spPr>
      </p:pic>
      <p:sp>
        <p:nvSpPr>
          <p:cNvPr id="2" name="Rectangle 1">
            <a:extLst>
              <a:ext uri="{FF2B5EF4-FFF2-40B4-BE49-F238E27FC236}">
                <a16:creationId xmlns:a16="http://schemas.microsoft.com/office/drawing/2014/main" id="{3CCACE28-8E14-4EC7-AA68-834999893749}"/>
              </a:ext>
            </a:extLst>
          </p:cNvPr>
          <p:cNvSpPr/>
          <p:nvPr/>
        </p:nvSpPr>
        <p:spPr>
          <a:xfrm>
            <a:off x="-142113" y="0"/>
            <a:ext cx="4023027" cy="6775959"/>
          </a:xfrm>
          <a:prstGeom prst="rect">
            <a:avLst/>
          </a:prstGeom>
          <a:noFill/>
          <a:ln w="127000">
            <a:solidFill>
              <a:srgbClr val="DFA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AD78B08-6186-4EC5-9853-32FA5ECD1083}"/>
              </a:ext>
            </a:extLst>
          </p:cNvPr>
          <p:cNvSpPr txBox="1"/>
          <p:nvPr/>
        </p:nvSpPr>
        <p:spPr>
          <a:xfrm>
            <a:off x="4950463" y="4373498"/>
            <a:ext cx="2291076" cy="338554"/>
          </a:xfrm>
          <a:prstGeom prst="rect">
            <a:avLst/>
          </a:prstGeom>
          <a:noFill/>
        </p:spPr>
        <p:txBody>
          <a:bodyPr wrap="square" rtlCol="0">
            <a:spAutoFit/>
          </a:bodyPr>
          <a:lstStyle/>
          <a:p>
            <a:pPr algn="ctr"/>
            <a:r>
              <a:rPr lang="en-US" sz="1600" b="1" spc="30" dirty="0">
                <a:solidFill>
                  <a:schemeClr val="bg1"/>
                </a:solidFill>
                <a:latin typeface="Lato" panose="020F0502020204030203" pitchFamily="34" charset="0"/>
                <a:ea typeface="Lato" panose="020F0502020204030203" pitchFamily="34" charset="0"/>
                <a:cs typeface="Lato" panose="020F0502020204030203" pitchFamily="34" charset="0"/>
              </a:rPr>
              <a:t>LOREM IPSUM</a:t>
            </a:r>
          </a:p>
        </p:txBody>
      </p:sp>
      <p:sp>
        <p:nvSpPr>
          <p:cNvPr id="36" name="Title 7">
            <a:extLst>
              <a:ext uri="{FF2B5EF4-FFF2-40B4-BE49-F238E27FC236}">
                <a16:creationId xmlns:a16="http://schemas.microsoft.com/office/drawing/2014/main" id="{DFB7AC10-185F-40DD-89ED-824D04807625}"/>
              </a:ext>
            </a:extLst>
          </p:cNvPr>
          <p:cNvSpPr txBox="1">
            <a:spLocks/>
          </p:cNvSpPr>
          <p:nvPr/>
        </p:nvSpPr>
        <p:spPr>
          <a:xfrm>
            <a:off x="5980773" y="214628"/>
            <a:ext cx="4253479" cy="12183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800" b="1" dirty="0">
                <a:solidFill>
                  <a:schemeClr val="tx1">
                    <a:lumMod val="95000"/>
                    <a:lumOff val="5000"/>
                  </a:schemeClr>
                </a:solidFill>
                <a:latin typeface="Cambo" panose="02000000000000000000" pitchFamily="50" charset="0"/>
                <a:ea typeface="Source Sans Pro Black" panose="020B0803030403020204" pitchFamily="34" charset="0"/>
                <a:cs typeface="Times New Roman" panose="02020603050405020304" pitchFamily="18" charset="0"/>
              </a:rPr>
              <a:t>COST </a:t>
            </a:r>
          </a:p>
          <a:p>
            <a:pPr algn="ctr">
              <a:lnSpc>
                <a:spcPct val="100000"/>
              </a:lnSpc>
            </a:pPr>
            <a:r>
              <a:rPr lang="en-US" sz="2800" b="1" dirty="0">
                <a:solidFill>
                  <a:schemeClr val="tx1">
                    <a:lumMod val="95000"/>
                    <a:lumOff val="5000"/>
                  </a:schemeClr>
                </a:solidFill>
                <a:latin typeface="Cambo" panose="02000000000000000000" pitchFamily="50" charset="0"/>
                <a:ea typeface="Source Sans Pro Black" panose="020B0803030403020204" pitchFamily="34" charset="0"/>
                <a:cs typeface="Times New Roman" panose="02020603050405020304" pitchFamily="18" charset="0"/>
              </a:rPr>
              <a:t>REQUIRED</a:t>
            </a:r>
          </a:p>
        </p:txBody>
      </p:sp>
      <p:pic>
        <p:nvPicPr>
          <p:cNvPr id="37" name="Picture 36">
            <a:extLst>
              <a:ext uri="{FF2B5EF4-FFF2-40B4-BE49-F238E27FC236}">
                <a16:creationId xmlns:a16="http://schemas.microsoft.com/office/drawing/2014/main" id="{23E2112C-A38D-482B-895E-AA765531D0B8}"/>
              </a:ext>
            </a:extLst>
          </p:cNvPr>
          <p:cNvPicPr>
            <a:picLocks noChangeAspect="1"/>
          </p:cNvPicPr>
          <p:nvPr/>
        </p:nvPicPr>
        <p:blipFill>
          <a:blip r:embed="rId3"/>
          <a:stretch>
            <a:fillRect/>
          </a:stretch>
        </p:blipFill>
        <p:spPr>
          <a:xfrm>
            <a:off x="-30898" y="36096"/>
            <a:ext cx="3874347" cy="6712208"/>
          </a:xfrm>
          <a:prstGeom prst="rect">
            <a:avLst/>
          </a:prstGeom>
        </p:spPr>
      </p:pic>
      <p:pic>
        <p:nvPicPr>
          <p:cNvPr id="40" name="Picture 39">
            <a:extLst>
              <a:ext uri="{FF2B5EF4-FFF2-40B4-BE49-F238E27FC236}">
                <a16:creationId xmlns:a16="http://schemas.microsoft.com/office/drawing/2014/main" id="{CAD24914-5170-4AD8-BAF9-59B41F9FAC3C}"/>
              </a:ext>
            </a:extLst>
          </p:cNvPr>
          <p:cNvPicPr>
            <a:picLocks noChangeAspect="1"/>
          </p:cNvPicPr>
          <p:nvPr/>
        </p:nvPicPr>
        <p:blipFill rotWithShape="1">
          <a:blip r:embed="rId4"/>
          <a:srcRect r="29793"/>
          <a:stretch/>
        </p:blipFill>
        <p:spPr>
          <a:xfrm>
            <a:off x="4084486" y="1994281"/>
            <a:ext cx="4023027" cy="2787396"/>
          </a:xfrm>
          <a:prstGeom prst="rect">
            <a:avLst/>
          </a:prstGeom>
        </p:spPr>
      </p:pic>
      <p:pic>
        <p:nvPicPr>
          <p:cNvPr id="44" name="Picture 43">
            <a:extLst>
              <a:ext uri="{FF2B5EF4-FFF2-40B4-BE49-F238E27FC236}">
                <a16:creationId xmlns:a16="http://schemas.microsoft.com/office/drawing/2014/main" id="{2D38A1D7-7740-4B85-AF9C-E5441434E5DD}"/>
              </a:ext>
            </a:extLst>
          </p:cNvPr>
          <p:cNvPicPr>
            <a:picLocks noChangeAspect="1"/>
          </p:cNvPicPr>
          <p:nvPr/>
        </p:nvPicPr>
        <p:blipFill rotWithShape="1">
          <a:blip r:embed="rId5"/>
          <a:srcRect l="25771" r="24846"/>
          <a:stretch/>
        </p:blipFill>
        <p:spPr>
          <a:xfrm>
            <a:off x="8311085" y="4373498"/>
            <a:ext cx="2829743" cy="1606296"/>
          </a:xfrm>
          <a:prstGeom prst="rect">
            <a:avLst/>
          </a:prstGeom>
        </p:spPr>
      </p:pic>
      <p:pic>
        <p:nvPicPr>
          <p:cNvPr id="45" name="Picture 44">
            <a:extLst>
              <a:ext uri="{FF2B5EF4-FFF2-40B4-BE49-F238E27FC236}">
                <a16:creationId xmlns:a16="http://schemas.microsoft.com/office/drawing/2014/main" id="{7500F974-B342-4149-B7A0-7787721F7D79}"/>
              </a:ext>
            </a:extLst>
          </p:cNvPr>
          <p:cNvPicPr>
            <a:picLocks noChangeAspect="1"/>
          </p:cNvPicPr>
          <p:nvPr/>
        </p:nvPicPr>
        <p:blipFill>
          <a:blip r:embed="rId6"/>
          <a:stretch>
            <a:fillRect/>
          </a:stretch>
        </p:blipFill>
        <p:spPr>
          <a:xfrm>
            <a:off x="6381974" y="-23158"/>
            <a:ext cx="3384013" cy="1693914"/>
          </a:xfrm>
          <a:prstGeom prst="rect">
            <a:avLst/>
          </a:prstGeom>
        </p:spPr>
      </p:pic>
      <p:pic>
        <p:nvPicPr>
          <p:cNvPr id="46" name="Picture 45">
            <a:extLst>
              <a:ext uri="{FF2B5EF4-FFF2-40B4-BE49-F238E27FC236}">
                <a16:creationId xmlns:a16="http://schemas.microsoft.com/office/drawing/2014/main" id="{112C378A-DE2D-4D38-B2EF-5CF6C0B18464}"/>
              </a:ext>
            </a:extLst>
          </p:cNvPr>
          <p:cNvPicPr>
            <a:picLocks noChangeAspect="1"/>
          </p:cNvPicPr>
          <p:nvPr/>
        </p:nvPicPr>
        <p:blipFill>
          <a:blip r:embed="rId7"/>
          <a:stretch>
            <a:fillRect/>
          </a:stretch>
        </p:blipFill>
        <p:spPr>
          <a:xfrm>
            <a:off x="8052644" y="3044406"/>
            <a:ext cx="54869" cy="3779848"/>
          </a:xfrm>
          <a:prstGeom prst="rect">
            <a:avLst/>
          </a:prstGeom>
        </p:spPr>
      </p:pic>
      <p:pic>
        <p:nvPicPr>
          <p:cNvPr id="49" name="Picture 48">
            <a:extLst>
              <a:ext uri="{FF2B5EF4-FFF2-40B4-BE49-F238E27FC236}">
                <a16:creationId xmlns:a16="http://schemas.microsoft.com/office/drawing/2014/main" id="{223AF06A-DCE7-4ACA-A903-83EB6C154A46}"/>
              </a:ext>
            </a:extLst>
          </p:cNvPr>
          <p:cNvPicPr>
            <a:picLocks noChangeAspect="1"/>
          </p:cNvPicPr>
          <p:nvPr/>
        </p:nvPicPr>
        <p:blipFill>
          <a:blip r:embed="rId8"/>
          <a:stretch>
            <a:fillRect/>
          </a:stretch>
        </p:blipFill>
        <p:spPr>
          <a:xfrm>
            <a:off x="7924616" y="2888944"/>
            <a:ext cx="310923" cy="310923"/>
          </a:xfrm>
          <a:prstGeom prst="rect">
            <a:avLst/>
          </a:prstGeom>
        </p:spPr>
      </p:pic>
      <p:pic>
        <p:nvPicPr>
          <p:cNvPr id="50" name="Picture 49">
            <a:extLst>
              <a:ext uri="{FF2B5EF4-FFF2-40B4-BE49-F238E27FC236}">
                <a16:creationId xmlns:a16="http://schemas.microsoft.com/office/drawing/2014/main" id="{D155FC50-2B67-49CE-91F4-F0D008E6A616}"/>
              </a:ext>
            </a:extLst>
          </p:cNvPr>
          <p:cNvPicPr>
            <a:picLocks noChangeAspect="1"/>
          </p:cNvPicPr>
          <p:nvPr/>
        </p:nvPicPr>
        <p:blipFill>
          <a:blip r:embed="rId9"/>
          <a:stretch>
            <a:fillRect/>
          </a:stretch>
        </p:blipFill>
        <p:spPr>
          <a:xfrm>
            <a:off x="7976437" y="4055215"/>
            <a:ext cx="195089" cy="195089"/>
          </a:xfrm>
          <a:prstGeom prst="rect">
            <a:avLst/>
          </a:prstGeom>
        </p:spPr>
      </p:pic>
      <p:pic>
        <p:nvPicPr>
          <p:cNvPr id="51" name="Picture 50">
            <a:extLst>
              <a:ext uri="{FF2B5EF4-FFF2-40B4-BE49-F238E27FC236}">
                <a16:creationId xmlns:a16="http://schemas.microsoft.com/office/drawing/2014/main" id="{B7892733-517A-4072-AB8F-52568CC72510}"/>
              </a:ext>
            </a:extLst>
          </p:cNvPr>
          <p:cNvPicPr>
            <a:picLocks noChangeAspect="1"/>
          </p:cNvPicPr>
          <p:nvPr/>
        </p:nvPicPr>
        <p:blipFill>
          <a:blip r:embed="rId10"/>
          <a:stretch>
            <a:fillRect/>
          </a:stretch>
        </p:blipFill>
        <p:spPr>
          <a:xfrm>
            <a:off x="7690802" y="4934330"/>
            <a:ext cx="36579" cy="1676545"/>
          </a:xfrm>
          <a:prstGeom prst="rect">
            <a:avLst/>
          </a:prstGeom>
        </p:spPr>
      </p:pic>
    </p:spTree>
    <p:extLst>
      <p:ext uri="{BB962C8B-B14F-4D97-AF65-F5344CB8AC3E}">
        <p14:creationId xmlns:p14="http://schemas.microsoft.com/office/powerpoint/2010/main" val="3675218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264</Words>
  <Application>Microsoft Office PowerPoint</Application>
  <PresentationFormat>Widescreen</PresentationFormat>
  <Paragraphs>59</Paragraphs>
  <Slides>10</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2" baseType="lpstr">
      <vt:lpstr>Arial</vt:lpstr>
      <vt:lpstr>Bebas Neue</vt:lpstr>
      <vt:lpstr>Calibri</vt:lpstr>
      <vt:lpstr>Calibri Light</vt:lpstr>
      <vt:lpstr>Cambo</vt:lpstr>
      <vt:lpstr>Lato</vt:lpstr>
      <vt:lpstr>Lato Light</vt:lpstr>
      <vt:lpstr>Source Sans Pro</vt:lpstr>
      <vt:lpstr>Times New Roman</vt:lpstr>
      <vt:lpstr>Wingdings</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LDDX</dc:creator>
  <cp:lastModifiedBy>muhammad zidan satrio</cp:lastModifiedBy>
  <cp:revision>143</cp:revision>
  <dcterms:created xsi:type="dcterms:W3CDTF">2018-08-19T17:09:14Z</dcterms:created>
  <dcterms:modified xsi:type="dcterms:W3CDTF">2021-10-11T03:26:30Z</dcterms:modified>
</cp:coreProperties>
</file>