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5"/>
  </p:notesMasterIdLst>
  <p:sldIdLst>
    <p:sldId id="256" r:id="rId2"/>
    <p:sldId id="266" r:id="rId3"/>
    <p:sldId id="259" r:id="rId4"/>
    <p:sldId id="257" r:id="rId5"/>
    <p:sldId id="262" r:id="rId6"/>
    <p:sldId id="299" r:id="rId7"/>
    <p:sldId id="267" r:id="rId8"/>
    <p:sldId id="300" r:id="rId9"/>
    <p:sldId id="302" r:id="rId10"/>
    <p:sldId id="303" r:id="rId11"/>
    <p:sldId id="307" r:id="rId12"/>
    <p:sldId id="308" r:id="rId13"/>
    <p:sldId id="260" r:id="rId14"/>
  </p:sldIdLst>
  <p:sldSz cx="9144000" cy="5143500" type="screen16x9"/>
  <p:notesSz cx="6858000" cy="9144000"/>
  <p:embeddedFontLst>
    <p:embeddedFont>
      <p:font typeface="Exo 2" panose="020B0604020202020204" charset="0"/>
      <p:regular r:id="rId16"/>
      <p:bold r:id="rId17"/>
      <p:italic r:id="rId18"/>
      <p:boldItalic r:id="rId19"/>
    </p:embeddedFont>
    <p:embeddedFont>
      <p:font typeface="Fira Sans Extra Condensed Medium" panose="020B0604020202020204" charset="0"/>
      <p:regular r:id="rId20"/>
      <p:bold r:id="rId21"/>
      <p:italic r:id="rId22"/>
      <p:boldItalic r:id="rId23"/>
    </p:embeddedFont>
    <p:embeddedFont>
      <p:font typeface="Mongolian Baiti" panose="03000500000000000000" pitchFamily="66" charset="0"/>
      <p:regular r:id="rId24"/>
    </p:embeddedFont>
    <p:embeddedFont>
      <p:font typeface="Nunito Light" pitchFamily="2" charset="0"/>
      <p:regular r:id="rId25"/>
      <p:italic r:id="rId26"/>
    </p:embeddedFont>
    <p:embeddedFont>
      <p:font typeface="Roboto Condensed Light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7C439E-957D-4ECC-8972-1EB83EA6BAA8}">
  <a:tblStyle styleId="{DA7C439E-957D-4ECC-8972-1EB83EA6BA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84" d="100"/>
          <a:sy n="84" d="100"/>
        </p:scale>
        <p:origin x="7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ad Farhan Ibrahim" userId="15c108cc017955bd" providerId="LiveId" clId="{B499B75A-E868-415E-9EE9-BF8BBE24724B}"/>
    <pc:docChg chg="undo custSel addSld delSld modSld sldOrd delMainMaster">
      <pc:chgData name="Ahmad Farhan Ibrahim" userId="15c108cc017955bd" providerId="LiveId" clId="{B499B75A-E868-415E-9EE9-BF8BBE24724B}" dt="2022-07-05T16:58:19.787" v="1314"/>
      <pc:docMkLst>
        <pc:docMk/>
      </pc:docMkLst>
      <pc:sldChg chg="addSp modSp mod modTransition">
        <pc:chgData name="Ahmad Farhan Ibrahim" userId="15c108cc017955bd" providerId="LiveId" clId="{B499B75A-E868-415E-9EE9-BF8BBE24724B}" dt="2022-07-05T16:22:04.646" v="919" actId="20577"/>
        <pc:sldMkLst>
          <pc:docMk/>
          <pc:sldMk cId="0" sldId="256"/>
        </pc:sldMkLst>
        <pc:spChg chg="add mod">
          <ac:chgData name="Ahmad Farhan Ibrahim" userId="15c108cc017955bd" providerId="LiveId" clId="{B499B75A-E868-415E-9EE9-BF8BBE24724B}" dt="2022-07-05T16:20:15.338" v="913" actId="1076"/>
          <ac:spMkLst>
            <pc:docMk/>
            <pc:sldMk cId="0" sldId="256"/>
            <ac:spMk id="4" creationId="{194F8D1F-134B-1646-2CE3-0C8F59083B9F}"/>
          </ac:spMkLst>
        </pc:spChg>
        <pc:spChg chg="mod">
          <ac:chgData name="Ahmad Farhan Ibrahim" userId="15c108cc017955bd" providerId="LiveId" clId="{B499B75A-E868-415E-9EE9-BF8BBE24724B}" dt="2022-07-05T16:22:04.646" v="919" actId="20577"/>
          <ac:spMkLst>
            <pc:docMk/>
            <pc:sldMk cId="0" sldId="256"/>
            <ac:spMk id="151" creationId="{00000000-0000-0000-0000-000000000000}"/>
          </ac:spMkLst>
        </pc:spChg>
      </pc:sldChg>
      <pc:sldChg chg="modSp mod modTransition">
        <pc:chgData name="Ahmad Farhan Ibrahim" userId="15c108cc017955bd" providerId="LiveId" clId="{B499B75A-E868-415E-9EE9-BF8BBE24724B}" dt="2022-07-05T16:17:38.168" v="874" actId="1076"/>
        <pc:sldMkLst>
          <pc:docMk/>
          <pc:sldMk cId="0" sldId="257"/>
        </pc:sldMkLst>
        <pc:spChg chg="mod">
          <ac:chgData name="Ahmad Farhan Ibrahim" userId="15c108cc017955bd" providerId="LiveId" clId="{B499B75A-E868-415E-9EE9-BF8BBE24724B}" dt="2022-07-05T15:30:46.271" v="171" actId="20577"/>
          <ac:spMkLst>
            <pc:docMk/>
            <pc:sldMk cId="0" sldId="257"/>
            <ac:spMk id="158" creationId="{00000000-0000-0000-0000-000000000000}"/>
          </ac:spMkLst>
        </pc:spChg>
        <pc:spChg chg="mod">
          <ac:chgData name="Ahmad Farhan Ibrahim" userId="15c108cc017955bd" providerId="LiveId" clId="{B499B75A-E868-415E-9EE9-BF8BBE24724B}" dt="2022-07-05T15:38:08.361" v="228" actId="20577"/>
          <ac:spMkLst>
            <pc:docMk/>
            <pc:sldMk cId="0" sldId="257"/>
            <ac:spMk id="159" creationId="{00000000-0000-0000-0000-000000000000}"/>
          </ac:spMkLst>
        </pc:spChg>
        <pc:spChg chg="mod">
          <ac:chgData name="Ahmad Farhan Ibrahim" userId="15c108cc017955bd" providerId="LiveId" clId="{B499B75A-E868-415E-9EE9-BF8BBE24724B}" dt="2022-07-05T16:17:38.168" v="874" actId="1076"/>
          <ac:spMkLst>
            <pc:docMk/>
            <pc:sldMk cId="0" sldId="257"/>
            <ac:spMk id="160" creationId="{00000000-0000-0000-0000-000000000000}"/>
          </ac:spMkLst>
        </pc:spChg>
      </pc:sldChg>
      <pc:sldChg chg="del modNotes">
        <pc:chgData name="Ahmad Farhan Ibrahim" userId="15c108cc017955bd" providerId="LiveId" clId="{B499B75A-E868-415E-9EE9-BF8BBE24724B}" dt="2022-07-05T16:55:50.957" v="1279" actId="2696"/>
        <pc:sldMkLst>
          <pc:docMk/>
          <pc:sldMk cId="0" sldId="258"/>
        </pc:sldMkLst>
      </pc:sldChg>
      <pc:sldChg chg="delSp modSp mod ord modTransition">
        <pc:chgData name="Ahmad Farhan Ibrahim" userId="15c108cc017955bd" providerId="LiveId" clId="{B499B75A-E868-415E-9EE9-BF8BBE24724B}" dt="2022-07-05T16:27:56.569" v="1015"/>
        <pc:sldMkLst>
          <pc:docMk/>
          <pc:sldMk cId="0" sldId="259"/>
        </pc:sldMkLst>
        <pc:spChg chg="del mod">
          <ac:chgData name="Ahmad Farhan Ibrahim" userId="15c108cc017955bd" providerId="LiveId" clId="{B499B75A-E868-415E-9EE9-BF8BBE24724B}" dt="2022-07-05T16:23:51.589" v="934" actId="21"/>
          <ac:spMkLst>
            <pc:docMk/>
            <pc:sldMk cId="0" sldId="259"/>
            <ac:spMk id="190" creationId="{00000000-0000-0000-0000-000000000000}"/>
          </ac:spMkLst>
        </pc:spChg>
        <pc:spChg chg="mod">
          <ac:chgData name="Ahmad Farhan Ibrahim" userId="15c108cc017955bd" providerId="LiveId" clId="{B499B75A-E868-415E-9EE9-BF8BBE24724B}" dt="2022-07-05T16:23:58.611" v="940" actId="20577"/>
          <ac:spMkLst>
            <pc:docMk/>
            <pc:sldMk cId="0" sldId="259"/>
            <ac:spMk id="191" creationId="{00000000-0000-0000-0000-000000000000}"/>
          </ac:spMkLst>
        </pc:spChg>
        <pc:spChg chg="mod">
          <ac:chgData name="Ahmad Farhan Ibrahim" userId="15c108cc017955bd" providerId="LiveId" clId="{B499B75A-E868-415E-9EE9-BF8BBE24724B}" dt="2022-07-05T16:24:03.142" v="941" actId="20577"/>
          <ac:spMkLst>
            <pc:docMk/>
            <pc:sldMk cId="0" sldId="259"/>
            <ac:spMk id="193" creationId="{00000000-0000-0000-0000-000000000000}"/>
          </ac:spMkLst>
        </pc:spChg>
        <pc:grpChg chg="del">
          <ac:chgData name="Ahmad Farhan Ibrahim" userId="15c108cc017955bd" providerId="LiveId" clId="{B499B75A-E868-415E-9EE9-BF8BBE24724B}" dt="2022-07-05T16:23:53.748" v="935" actId="21"/>
          <ac:grpSpMkLst>
            <pc:docMk/>
            <pc:sldMk cId="0" sldId="259"/>
            <ac:grpSpMk id="195" creationId="{00000000-0000-0000-0000-000000000000}"/>
          </ac:grpSpMkLst>
        </pc:grpChg>
      </pc:sldChg>
      <pc:sldChg chg="addSp delSp modSp mod ord">
        <pc:chgData name="Ahmad Farhan Ibrahim" userId="15c108cc017955bd" providerId="LiveId" clId="{B499B75A-E868-415E-9EE9-BF8BBE24724B}" dt="2022-07-05T16:44:16.592" v="1122" actId="1076"/>
        <pc:sldMkLst>
          <pc:docMk/>
          <pc:sldMk cId="0" sldId="260"/>
        </pc:sldMkLst>
        <pc:spChg chg="add del mod">
          <ac:chgData name="Ahmad Farhan Ibrahim" userId="15c108cc017955bd" providerId="LiveId" clId="{B499B75A-E868-415E-9EE9-BF8BBE24724B}" dt="2022-07-05T16:43:27.801" v="1094" actId="21"/>
          <ac:spMkLst>
            <pc:docMk/>
            <pc:sldMk cId="0" sldId="260"/>
            <ac:spMk id="3" creationId="{27C1A18D-C801-AE5F-98A3-3341D8D8B454}"/>
          </ac:spMkLst>
        </pc:spChg>
        <pc:spChg chg="del">
          <ac:chgData name="Ahmad Farhan Ibrahim" userId="15c108cc017955bd" providerId="LiveId" clId="{B499B75A-E868-415E-9EE9-BF8BBE24724B}" dt="2022-07-05T16:43:23.955" v="1093" actId="21"/>
          <ac:spMkLst>
            <pc:docMk/>
            <pc:sldMk cId="0" sldId="260"/>
            <ac:spMk id="205" creationId="{00000000-0000-0000-0000-000000000000}"/>
          </ac:spMkLst>
        </pc:spChg>
        <pc:spChg chg="mod">
          <ac:chgData name="Ahmad Farhan Ibrahim" userId="15c108cc017955bd" providerId="LiveId" clId="{B499B75A-E868-415E-9EE9-BF8BBE24724B}" dt="2022-07-05T16:44:16.592" v="1122" actId="1076"/>
          <ac:spMkLst>
            <pc:docMk/>
            <pc:sldMk cId="0" sldId="260"/>
            <ac:spMk id="206" creationId="{00000000-0000-0000-0000-000000000000}"/>
          </ac:spMkLst>
        </pc:spChg>
      </pc:sldChg>
      <pc:sldChg chg="del modNotes">
        <pc:chgData name="Ahmad Farhan Ibrahim" userId="15c108cc017955bd" providerId="LiveId" clId="{B499B75A-E868-415E-9EE9-BF8BBE24724B}" dt="2022-07-05T16:55:53.847" v="1280" actId="2696"/>
        <pc:sldMkLst>
          <pc:docMk/>
          <pc:sldMk cId="0" sldId="261"/>
        </pc:sldMkLst>
      </pc:sldChg>
      <pc:sldChg chg="delSp modSp mod ord modTransition">
        <pc:chgData name="Ahmad Farhan Ibrahim" userId="15c108cc017955bd" providerId="LiveId" clId="{B499B75A-E868-415E-9EE9-BF8BBE24724B}" dt="2022-07-05T16:27:47.967" v="1014"/>
        <pc:sldMkLst>
          <pc:docMk/>
          <pc:sldMk cId="0" sldId="262"/>
        </pc:sldMkLst>
        <pc:spChg chg="mod">
          <ac:chgData name="Ahmad Farhan Ibrahim" userId="15c108cc017955bd" providerId="LiveId" clId="{B499B75A-E868-415E-9EE9-BF8BBE24724B}" dt="2022-07-05T16:27:22.589" v="1011" actId="1076"/>
          <ac:spMkLst>
            <pc:docMk/>
            <pc:sldMk cId="0" sldId="262"/>
            <ac:spMk id="233" creationId="{00000000-0000-0000-0000-000000000000}"/>
          </ac:spMkLst>
        </pc:spChg>
        <pc:spChg chg="mod">
          <ac:chgData name="Ahmad Farhan Ibrahim" userId="15c108cc017955bd" providerId="LiveId" clId="{B499B75A-E868-415E-9EE9-BF8BBE24724B}" dt="2022-07-05T16:27:32.134" v="1012" actId="1076"/>
          <ac:spMkLst>
            <pc:docMk/>
            <pc:sldMk cId="0" sldId="262"/>
            <ac:spMk id="234" creationId="{00000000-0000-0000-0000-000000000000}"/>
          </ac:spMkLst>
        </pc:spChg>
        <pc:spChg chg="mod">
          <ac:chgData name="Ahmad Farhan Ibrahim" userId="15c108cc017955bd" providerId="LiveId" clId="{B499B75A-E868-415E-9EE9-BF8BBE24724B}" dt="2022-07-05T16:26:58.616" v="1009" actId="1076"/>
          <ac:spMkLst>
            <pc:docMk/>
            <pc:sldMk cId="0" sldId="262"/>
            <ac:spMk id="235" creationId="{00000000-0000-0000-0000-000000000000}"/>
          </ac:spMkLst>
        </pc:spChg>
        <pc:spChg chg="del">
          <ac:chgData name="Ahmad Farhan Ibrahim" userId="15c108cc017955bd" providerId="LiveId" clId="{B499B75A-E868-415E-9EE9-BF8BBE24724B}" dt="2022-07-05T16:24:40.545" v="944" actId="21"/>
          <ac:spMkLst>
            <pc:docMk/>
            <pc:sldMk cId="0" sldId="262"/>
            <ac:spMk id="243" creationId="{00000000-0000-0000-0000-000000000000}"/>
          </ac:spMkLst>
        </pc:spChg>
        <pc:grpChg chg="del">
          <ac:chgData name="Ahmad Farhan Ibrahim" userId="15c108cc017955bd" providerId="LiveId" clId="{B499B75A-E868-415E-9EE9-BF8BBE24724B}" dt="2022-07-05T16:24:42.196" v="945" actId="21"/>
          <ac:grpSpMkLst>
            <pc:docMk/>
            <pc:sldMk cId="0" sldId="262"/>
            <ac:grpSpMk id="237" creationId="{00000000-0000-0000-0000-000000000000}"/>
          </ac:grpSpMkLst>
        </pc:grpChg>
      </pc:sldChg>
      <pc:sldChg chg="del modNotes">
        <pc:chgData name="Ahmad Farhan Ibrahim" userId="15c108cc017955bd" providerId="LiveId" clId="{B499B75A-E868-415E-9EE9-BF8BBE24724B}" dt="2022-07-05T16:55:59.138" v="1281" actId="2696"/>
        <pc:sldMkLst>
          <pc:docMk/>
          <pc:sldMk cId="0" sldId="263"/>
        </pc:sldMkLst>
      </pc:sldChg>
      <pc:sldChg chg="del modNotes">
        <pc:chgData name="Ahmad Farhan Ibrahim" userId="15c108cc017955bd" providerId="LiveId" clId="{B499B75A-E868-415E-9EE9-BF8BBE24724B}" dt="2022-07-05T16:56:06.781" v="1282" actId="2696"/>
        <pc:sldMkLst>
          <pc:docMk/>
          <pc:sldMk cId="0" sldId="264"/>
        </pc:sldMkLst>
      </pc:sldChg>
      <pc:sldChg chg="addSp delSp modSp del mod modTransition delAnim">
        <pc:chgData name="Ahmad Farhan Ibrahim" userId="15c108cc017955bd" providerId="LiveId" clId="{B499B75A-E868-415E-9EE9-BF8BBE24724B}" dt="2022-07-05T16:55:18.165" v="1271" actId="2696"/>
        <pc:sldMkLst>
          <pc:docMk/>
          <pc:sldMk cId="0" sldId="265"/>
        </pc:sldMkLst>
        <pc:spChg chg="add del mod">
          <ac:chgData name="Ahmad Farhan Ibrahim" userId="15c108cc017955bd" providerId="LiveId" clId="{B499B75A-E868-415E-9EE9-BF8BBE24724B}" dt="2022-07-05T15:20:28.753" v="2" actId="21"/>
          <ac:spMkLst>
            <pc:docMk/>
            <pc:sldMk cId="0" sldId="265"/>
            <ac:spMk id="3" creationId="{84D2B7BB-CB57-2A6E-101D-4CB1CA76EA98}"/>
          </ac:spMkLst>
        </pc:spChg>
        <pc:spChg chg="mod">
          <ac:chgData name="Ahmad Farhan Ibrahim" userId="15c108cc017955bd" providerId="LiveId" clId="{B499B75A-E868-415E-9EE9-BF8BBE24724B}" dt="2022-07-05T16:08:49.884" v="838" actId="20577"/>
          <ac:spMkLst>
            <pc:docMk/>
            <pc:sldMk cId="0" sldId="265"/>
            <ac:spMk id="286" creationId="{00000000-0000-0000-0000-000000000000}"/>
          </ac:spMkLst>
        </pc:spChg>
        <pc:spChg chg="del">
          <ac:chgData name="Ahmad Farhan Ibrahim" userId="15c108cc017955bd" providerId="LiveId" clId="{B499B75A-E868-415E-9EE9-BF8BBE24724B}" dt="2022-07-05T15:20:19.410" v="0" actId="21"/>
          <ac:spMkLst>
            <pc:docMk/>
            <pc:sldMk cId="0" sldId="265"/>
            <ac:spMk id="287" creationId="{00000000-0000-0000-0000-000000000000}"/>
          </ac:spMkLst>
        </pc:spChg>
        <pc:spChg chg="del">
          <ac:chgData name="Ahmad Farhan Ibrahim" userId="15c108cc017955bd" providerId="LiveId" clId="{B499B75A-E868-415E-9EE9-BF8BBE24724B}" dt="2022-07-05T15:20:23.084" v="1" actId="21"/>
          <ac:spMkLst>
            <pc:docMk/>
            <pc:sldMk cId="0" sldId="265"/>
            <ac:spMk id="289" creationId="{00000000-0000-0000-0000-000000000000}"/>
          </ac:spMkLst>
        </pc:spChg>
        <pc:spChg chg="mod">
          <ac:chgData name="Ahmad Farhan Ibrahim" userId="15c108cc017955bd" providerId="LiveId" clId="{B499B75A-E868-415E-9EE9-BF8BBE24724B}" dt="2022-07-05T15:43:29.062" v="277" actId="20577"/>
          <ac:spMkLst>
            <pc:docMk/>
            <pc:sldMk cId="0" sldId="265"/>
            <ac:spMk id="290" creationId="{00000000-0000-0000-0000-000000000000}"/>
          </ac:spMkLst>
        </pc:spChg>
        <pc:spChg chg="del">
          <ac:chgData name="Ahmad Farhan Ibrahim" userId="15c108cc017955bd" providerId="LiveId" clId="{B499B75A-E868-415E-9EE9-BF8BBE24724B}" dt="2022-07-05T15:20:32.310" v="3" actId="21"/>
          <ac:spMkLst>
            <pc:docMk/>
            <pc:sldMk cId="0" sldId="265"/>
            <ac:spMk id="291" creationId="{00000000-0000-0000-0000-000000000000}"/>
          </ac:spMkLst>
        </pc:spChg>
        <pc:picChg chg="add mod">
          <ac:chgData name="Ahmad Farhan Ibrahim" userId="15c108cc017955bd" providerId="LiveId" clId="{B499B75A-E868-415E-9EE9-BF8BBE24724B}" dt="2022-07-05T15:22:48.885" v="21" actId="1076"/>
          <ac:picMkLst>
            <pc:docMk/>
            <pc:sldMk cId="0" sldId="265"/>
            <ac:picMk id="5" creationId="{E27B7666-4133-681F-6B94-91429D6C0489}"/>
          </ac:picMkLst>
        </pc:picChg>
        <pc:picChg chg="add del mod">
          <ac:chgData name="Ahmad Farhan Ibrahim" userId="15c108cc017955bd" providerId="LiveId" clId="{B499B75A-E868-415E-9EE9-BF8BBE24724B}" dt="2022-07-05T15:21:24.302" v="10" actId="21"/>
          <ac:picMkLst>
            <pc:docMk/>
            <pc:sldMk cId="0" sldId="265"/>
            <ac:picMk id="7" creationId="{438F3398-1674-2B31-3C40-90463CDE9EEF}"/>
          </ac:picMkLst>
        </pc:picChg>
        <pc:picChg chg="add del mod">
          <ac:chgData name="Ahmad Farhan Ibrahim" userId="15c108cc017955bd" providerId="LiveId" clId="{B499B75A-E868-415E-9EE9-BF8BBE24724B}" dt="2022-07-05T15:21:37.533" v="12" actId="21"/>
          <ac:picMkLst>
            <pc:docMk/>
            <pc:sldMk cId="0" sldId="265"/>
            <ac:picMk id="9" creationId="{50A21635-ACC0-087E-9F95-1A6090C414F6}"/>
          </ac:picMkLst>
        </pc:picChg>
        <pc:picChg chg="add mod">
          <ac:chgData name="Ahmad Farhan Ibrahim" userId="15c108cc017955bd" providerId="LiveId" clId="{B499B75A-E868-415E-9EE9-BF8BBE24724B}" dt="2022-07-05T15:22:52.610" v="22" actId="1076"/>
          <ac:picMkLst>
            <pc:docMk/>
            <pc:sldMk cId="0" sldId="265"/>
            <ac:picMk id="11" creationId="{5B683906-5F27-2B9B-2F6E-3C79352F397C}"/>
          </ac:picMkLst>
        </pc:picChg>
        <pc:picChg chg="add mod">
          <ac:chgData name="Ahmad Farhan Ibrahim" userId="15c108cc017955bd" providerId="LiveId" clId="{B499B75A-E868-415E-9EE9-BF8BBE24724B}" dt="2022-07-05T15:23:29.165" v="30" actId="1076"/>
          <ac:picMkLst>
            <pc:docMk/>
            <pc:sldMk cId="0" sldId="265"/>
            <ac:picMk id="13" creationId="{49C80EBB-D398-4353-6416-D580848C723F}"/>
          </ac:picMkLst>
        </pc:picChg>
      </pc:sldChg>
      <pc:sldChg chg="addSp delSp modSp mod ord modTransition">
        <pc:chgData name="Ahmad Farhan Ibrahim" userId="15c108cc017955bd" providerId="LiveId" clId="{B499B75A-E868-415E-9EE9-BF8BBE24724B}" dt="2022-07-05T16:58:19.787" v="1314"/>
        <pc:sldMkLst>
          <pc:docMk/>
          <pc:sldMk cId="0" sldId="266"/>
        </pc:sldMkLst>
        <pc:spChg chg="add del mod">
          <ac:chgData name="Ahmad Farhan Ibrahim" userId="15c108cc017955bd" providerId="LiveId" clId="{B499B75A-E868-415E-9EE9-BF8BBE24724B}" dt="2022-07-05T16:48:00.719" v="1125" actId="21"/>
          <ac:spMkLst>
            <pc:docMk/>
            <pc:sldMk cId="0" sldId="266"/>
            <ac:spMk id="3" creationId="{7C7E494C-5BE2-6EB9-A51C-CEEDDA32F042}"/>
          </ac:spMkLst>
        </pc:spChg>
        <pc:spChg chg="add del mod">
          <ac:chgData name="Ahmad Farhan Ibrahim" userId="15c108cc017955bd" providerId="LiveId" clId="{B499B75A-E868-415E-9EE9-BF8BBE24724B}" dt="2022-07-05T16:48:27.984" v="1177" actId="21"/>
          <ac:spMkLst>
            <pc:docMk/>
            <pc:sldMk cId="0" sldId="266"/>
            <ac:spMk id="5" creationId="{9CB96EF9-3D7C-BB6B-2374-AD317D23F678}"/>
          </ac:spMkLst>
        </pc:spChg>
        <pc:spChg chg="add del mod">
          <ac:chgData name="Ahmad Farhan Ibrahim" userId="15c108cc017955bd" providerId="LiveId" clId="{B499B75A-E868-415E-9EE9-BF8BBE24724B}" dt="2022-07-05T16:48:43.815" v="1180" actId="21"/>
          <ac:spMkLst>
            <pc:docMk/>
            <pc:sldMk cId="0" sldId="266"/>
            <ac:spMk id="7" creationId="{AF8207AE-7D4A-6991-CC46-DF41AE1F5344}"/>
          </ac:spMkLst>
        </pc:spChg>
        <pc:spChg chg="mod">
          <ac:chgData name="Ahmad Farhan Ibrahim" userId="15c108cc017955bd" providerId="LiveId" clId="{B499B75A-E868-415E-9EE9-BF8BBE24724B}" dt="2022-07-05T16:49:17.703" v="1240" actId="20577"/>
          <ac:spMkLst>
            <pc:docMk/>
            <pc:sldMk cId="0" sldId="266"/>
            <ac:spMk id="297" creationId="{00000000-0000-0000-0000-000000000000}"/>
          </ac:spMkLst>
        </pc:spChg>
        <pc:spChg chg="mod">
          <ac:chgData name="Ahmad Farhan Ibrahim" userId="15c108cc017955bd" providerId="LiveId" clId="{B499B75A-E868-415E-9EE9-BF8BBE24724B}" dt="2022-07-05T16:50:14.183" v="1249" actId="1076"/>
          <ac:spMkLst>
            <pc:docMk/>
            <pc:sldMk cId="0" sldId="266"/>
            <ac:spMk id="298" creationId="{00000000-0000-0000-0000-000000000000}"/>
          </ac:spMkLst>
        </pc:spChg>
        <pc:spChg chg="del">
          <ac:chgData name="Ahmad Farhan Ibrahim" userId="15c108cc017955bd" providerId="LiveId" clId="{B499B75A-E868-415E-9EE9-BF8BBE24724B}" dt="2022-07-05T16:47:52.556" v="1124" actId="21"/>
          <ac:spMkLst>
            <pc:docMk/>
            <pc:sldMk cId="0" sldId="266"/>
            <ac:spMk id="299" creationId="{00000000-0000-0000-0000-000000000000}"/>
          </ac:spMkLst>
        </pc:spChg>
        <pc:spChg chg="mod">
          <ac:chgData name="Ahmad Farhan Ibrahim" userId="15c108cc017955bd" providerId="LiveId" clId="{B499B75A-E868-415E-9EE9-BF8BBE24724B}" dt="2022-07-05T16:50:29.879" v="1251" actId="1076"/>
          <ac:spMkLst>
            <pc:docMk/>
            <pc:sldMk cId="0" sldId="266"/>
            <ac:spMk id="300" creationId="{00000000-0000-0000-0000-000000000000}"/>
          </ac:spMkLst>
        </pc:spChg>
        <pc:spChg chg="del">
          <ac:chgData name="Ahmad Farhan Ibrahim" userId="15c108cc017955bd" providerId="LiveId" clId="{B499B75A-E868-415E-9EE9-BF8BBE24724B}" dt="2022-07-05T16:48:40.150" v="1179" actId="21"/>
          <ac:spMkLst>
            <pc:docMk/>
            <pc:sldMk cId="0" sldId="266"/>
            <ac:spMk id="301" creationId="{00000000-0000-0000-0000-000000000000}"/>
          </ac:spMkLst>
        </pc:spChg>
        <pc:spChg chg="mod">
          <ac:chgData name="Ahmad Farhan Ibrahim" userId="15c108cc017955bd" providerId="LiveId" clId="{B499B75A-E868-415E-9EE9-BF8BBE24724B}" dt="2022-07-05T16:50:08.779" v="1248" actId="1076"/>
          <ac:spMkLst>
            <pc:docMk/>
            <pc:sldMk cId="0" sldId="266"/>
            <ac:spMk id="302" creationId="{00000000-0000-0000-0000-000000000000}"/>
          </ac:spMkLst>
        </pc:spChg>
        <pc:spChg chg="del">
          <ac:chgData name="Ahmad Farhan Ibrahim" userId="15c108cc017955bd" providerId="LiveId" clId="{B499B75A-E868-415E-9EE9-BF8BBE24724B}" dt="2022-07-05T16:48:24.688" v="1176" actId="21"/>
          <ac:spMkLst>
            <pc:docMk/>
            <pc:sldMk cId="0" sldId="266"/>
            <ac:spMk id="303" creationId="{00000000-0000-0000-0000-000000000000}"/>
          </ac:spMkLst>
        </pc:spChg>
        <pc:grpChg chg="del">
          <ac:chgData name="Ahmad Farhan Ibrahim" userId="15c108cc017955bd" providerId="LiveId" clId="{B499B75A-E868-415E-9EE9-BF8BBE24724B}" dt="2022-07-05T16:49:26.266" v="1242" actId="21"/>
          <ac:grpSpMkLst>
            <pc:docMk/>
            <pc:sldMk cId="0" sldId="266"/>
            <ac:grpSpMk id="306" creationId="{00000000-0000-0000-0000-000000000000}"/>
          </ac:grpSpMkLst>
        </pc:grpChg>
        <pc:grpChg chg="del mod">
          <ac:chgData name="Ahmad Farhan Ibrahim" userId="15c108cc017955bd" providerId="LiveId" clId="{B499B75A-E868-415E-9EE9-BF8BBE24724B}" dt="2022-07-05T16:49:23.547" v="1241" actId="21"/>
          <ac:grpSpMkLst>
            <pc:docMk/>
            <pc:sldMk cId="0" sldId="266"/>
            <ac:grpSpMk id="318" creationId="{00000000-0000-0000-0000-000000000000}"/>
          </ac:grpSpMkLst>
        </pc:grpChg>
        <pc:grpChg chg="del mod">
          <ac:chgData name="Ahmad Farhan Ibrahim" userId="15c108cc017955bd" providerId="LiveId" clId="{B499B75A-E868-415E-9EE9-BF8BBE24724B}" dt="2022-07-05T16:49:29.023" v="1243" actId="21"/>
          <ac:grpSpMkLst>
            <pc:docMk/>
            <pc:sldMk cId="0" sldId="266"/>
            <ac:grpSpMk id="333" creationId="{00000000-0000-0000-0000-000000000000}"/>
          </ac:grpSpMkLst>
        </pc:grpChg>
        <pc:picChg chg="add mod">
          <ac:chgData name="Ahmad Farhan Ibrahim" userId="15c108cc017955bd" providerId="LiveId" clId="{B499B75A-E868-415E-9EE9-BF8BBE24724B}" dt="2022-07-05T16:51:53.658" v="1267" actId="1076"/>
          <ac:picMkLst>
            <pc:docMk/>
            <pc:sldMk cId="0" sldId="266"/>
            <ac:picMk id="9" creationId="{3A4F04CE-F642-0551-2272-D12CED962DFF}"/>
          </ac:picMkLst>
        </pc:picChg>
        <pc:picChg chg="add mod">
          <ac:chgData name="Ahmad Farhan Ibrahim" userId="15c108cc017955bd" providerId="LiveId" clId="{B499B75A-E868-415E-9EE9-BF8BBE24724B}" dt="2022-07-05T16:51:03.504" v="1258" actId="1076"/>
          <ac:picMkLst>
            <pc:docMk/>
            <pc:sldMk cId="0" sldId="266"/>
            <ac:picMk id="11" creationId="{0A0A687E-D6B3-D03A-54C3-6568AFA4C543}"/>
          </ac:picMkLst>
        </pc:picChg>
        <pc:picChg chg="add mod">
          <ac:chgData name="Ahmad Farhan Ibrahim" userId="15c108cc017955bd" providerId="LiveId" clId="{B499B75A-E868-415E-9EE9-BF8BBE24724B}" dt="2022-07-05T16:51:59.908" v="1268" actId="14100"/>
          <ac:picMkLst>
            <pc:docMk/>
            <pc:sldMk cId="0" sldId="266"/>
            <ac:picMk id="13" creationId="{C09314E9-14B8-FCB7-C365-02821F00C73F}"/>
          </ac:picMkLst>
        </pc:picChg>
      </pc:sldChg>
      <pc:sldChg chg="addSp delSp modSp mod ord modTransition modNotes">
        <pc:chgData name="Ahmad Farhan Ibrahim" userId="15c108cc017955bd" providerId="LiveId" clId="{B499B75A-E868-415E-9EE9-BF8BBE24724B}" dt="2022-07-05T16:29:03.488" v="1032"/>
        <pc:sldMkLst>
          <pc:docMk/>
          <pc:sldMk cId="0" sldId="267"/>
        </pc:sldMkLst>
        <pc:spChg chg="add mod">
          <ac:chgData name="Ahmad Farhan Ibrahim" userId="15c108cc017955bd" providerId="LiveId" clId="{B499B75A-E868-415E-9EE9-BF8BBE24724B}" dt="2022-07-05T16:28:50.549" v="1030" actId="478"/>
          <ac:spMkLst>
            <pc:docMk/>
            <pc:sldMk cId="0" sldId="267"/>
            <ac:spMk id="3" creationId="{B6677E75-D7B9-A1B5-55BC-B44A961EC993}"/>
          </ac:spMkLst>
        </pc:spChg>
        <pc:spChg chg="mod">
          <ac:chgData name="Ahmad Farhan Ibrahim" userId="15c108cc017955bd" providerId="LiveId" clId="{B499B75A-E868-415E-9EE9-BF8BBE24724B}" dt="2022-07-05T16:28:57.075" v="1031" actId="1076"/>
          <ac:spMkLst>
            <pc:docMk/>
            <pc:sldMk cId="0" sldId="267"/>
            <ac:spMk id="344" creationId="{00000000-0000-0000-0000-000000000000}"/>
          </ac:spMkLst>
        </pc:spChg>
        <pc:spChg chg="del">
          <ac:chgData name="Ahmad Farhan Ibrahim" userId="15c108cc017955bd" providerId="LiveId" clId="{B499B75A-E868-415E-9EE9-BF8BBE24724B}" dt="2022-07-05T16:28:50.549" v="1030" actId="478"/>
          <ac:spMkLst>
            <pc:docMk/>
            <pc:sldMk cId="0" sldId="267"/>
            <ac:spMk id="345" creationId="{00000000-0000-0000-0000-000000000000}"/>
          </ac:spMkLst>
        </pc:spChg>
        <pc:spChg chg="del">
          <ac:chgData name="Ahmad Farhan Ibrahim" userId="15c108cc017955bd" providerId="LiveId" clId="{B499B75A-E868-415E-9EE9-BF8BBE24724B}" dt="2022-07-05T16:28:45.858" v="1028" actId="21"/>
          <ac:spMkLst>
            <pc:docMk/>
            <pc:sldMk cId="0" sldId="267"/>
            <ac:spMk id="354" creationId="{00000000-0000-0000-0000-000000000000}"/>
          </ac:spMkLst>
        </pc:spChg>
        <pc:grpChg chg="del">
          <ac:chgData name="Ahmad Farhan Ibrahim" userId="15c108cc017955bd" providerId="LiveId" clId="{B499B75A-E868-415E-9EE9-BF8BBE24724B}" dt="2022-07-05T16:28:47.615" v="1029" actId="21"/>
          <ac:grpSpMkLst>
            <pc:docMk/>
            <pc:sldMk cId="0" sldId="267"/>
            <ac:grpSpMk id="348" creationId="{00000000-0000-0000-0000-000000000000}"/>
          </ac:grpSpMkLst>
        </pc:grpChg>
      </pc:sldChg>
      <pc:sldChg chg="del modNotes">
        <pc:chgData name="Ahmad Farhan Ibrahim" userId="15c108cc017955bd" providerId="LiveId" clId="{B499B75A-E868-415E-9EE9-BF8BBE24724B}" dt="2022-07-05T16:56:09.443" v="1283" actId="2696"/>
        <pc:sldMkLst>
          <pc:docMk/>
          <pc:sldMk cId="0" sldId="268"/>
        </pc:sldMkLst>
      </pc:sldChg>
      <pc:sldChg chg="del modNotes">
        <pc:chgData name="Ahmad Farhan Ibrahim" userId="15c108cc017955bd" providerId="LiveId" clId="{B499B75A-E868-415E-9EE9-BF8BBE24724B}" dt="2022-07-05T16:56:11.694" v="1284" actId="2696"/>
        <pc:sldMkLst>
          <pc:docMk/>
          <pc:sldMk cId="0" sldId="269"/>
        </pc:sldMkLst>
      </pc:sldChg>
      <pc:sldChg chg="addSp delSp modSp del mod">
        <pc:chgData name="Ahmad Farhan Ibrahim" userId="15c108cc017955bd" providerId="LiveId" clId="{B499B75A-E868-415E-9EE9-BF8BBE24724B}" dt="2022-07-05T16:56:15.841" v="1285" actId="2696"/>
        <pc:sldMkLst>
          <pc:docMk/>
          <pc:sldMk cId="0" sldId="270"/>
        </pc:sldMkLst>
        <pc:spChg chg="add del mod">
          <ac:chgData name="Ahmad Farhan Ibrahim" userId="15c108cc017955bd" providerId="LiveId" clId="{B499B75A-E868-415E-9EE9-BF8BBE24724B}" dt="2022-07-05T16:34:18.660" v="1063"/>
          <ac:spMkLst>
            <pc:docMk/>
            <pc:sldMk cId="0" sldId="270"/>
            <ac:spMk id="10" creationId="{DE2AA5C6-95A0-6940-3250-A3C0B23916CF}"/>
          </ac:spMkLst>
        </pc:spChg>
        <pc:graphicFrameChg chg="add del">
          <ac:chgData name="Ahmad Farhan Ibrahim" userId="15c108cc017955bd" providerId="LiveId" clId="{B499B75A-E868-415E-9EE9-BF8BBE24724B}" dt="2022-07-05T16:34:23.654" v="1069" actId="21"/>
          <ac:graphicFrameMkLst>
            <pc:docMk/>
            <pc:sldMk cId="0" sldId="270"/>
            <ac:graphicFrameMk id="426" creationId="{00000000-0000-0000-0000-000000000000}"/>
          </ac:graphicFrameMkLst>
        </pc:graphicFrameChg>
        <pc:picChg chg="add del">
          <ac:chgData name="Ahmad Farhan Ibrahim" userId="15c108cc017955bd" providerId="LiveId" clId="{B499B75A-E868-415E-9EE9-BF8BBE24724B}" dt="2022-07-05T16:34:16.142" v="1061"/>
          <ac:picMkLst>
            <pc:docMk/>
            <pc:sldMk cId="0" sldId="270"/>
            <ac:picMk id="2" creationId="{42A81AA4-0058-3753-3079-3867583F3032}"/>
          </ac:picMkLst>
        </pc:picChg>
        <pc:cxnChg chg="add del">
          <ac:chgData name="Ahmad Farhan Ibrahim" userId="15c108cc017955bd" providerId="LiveId" clId="{B499B75A-E868-415E-9EE9-BF8BBE24724B}" dt="2022-07-05T16:34:20.836" v="1065" actId="21"/>
          <ac:cxnSpMkLst>
            <pc:docMk/>
            <pc:sldMk cId="0" sldId="270"/>
            <ac:cxnSpMk id="427" creationId="{00000000-0000-0000-0000-000000000000}"/>
          </ac:cxnSpMkLst>
        </pc:cxnChg>
        <pc:cxnChg chg="add del">
          <ac:chgData name="Ahmad Farhan Ibrahim" userId="15c108cc017955bd" providerId="LiveId" clId="{B499B75A-E868-415E-9EE9-BF8BBE24724B}" dt="2022-07-05T16:34:22.378" v="1067" actId="21"/>
          <ac:cxnSpMkLst>
            <pc:docMk/>
            <pc:sldMk cId="0" sldId="270"/>
            <ac:cxnSpMk id="428" creationId="{00000000-0000-0000-0000-000000000000}"/>
          </ac:cxnSpMkLst>
        </pc:cxnChg>
        <pc:cxnChg chg="mod">
          <ac:chgData name="Ahmad Farhan Ibrahim" userId="15c108cc017955bd" providerId="LiveId" clId="{B499B75A-E868-415E-9EE9-BF8BBE24724B}" dt="2022-07-05T16:34:21.753" v="1066" actId="1076"/>
          <ac:cxnSpMkLst>
            <pc:docMk/>
            <pc:sldMk cId="0" sldId="270"/>
            <ac:cxnSpMk id="429" creationId="{00000000-0000-0000-0000-000000000000}"/>
          </ac:cxnSpMkLst>
        </pc:cxnChg>
        <pc:cxnChg chg="add del">
          <ac:chgData name="Ahmad Farhan Ibrahim" userId="15c108cc017955bd" providerId="LiveId" clId="{B499B75A-E868-415E-9EE9-BF8BBE24724B}" dt="2022-07-05T16:34:23.034" v="1068" actId="21"/>
          <ac:cxnSpMkLst>
            <pc:docMk/>
            <pc:sldMk cId="0" sldId="270"/>
            <ac:cxnSpMk id="430" creationId="{00000000-0000-0000-0000-000000000000}"/>
          </ac:cxnSpMkLst>
        </pc:cxnChg>
      </pc:sldChg>
      <pc:sldChg chg="del modNotes">
        <pc:chgData name="Ahmad Farhan Ibrahim" userId="15c108cc017955bd" providerId="LiveId" clId="{B499B75A-E868-415E-9EE9-BF8BBE24724B}" dt="2022-07-05T16:56:31.712" v="1289" actId="2696"/>
        <pc:sldMkLst>
          <pc:docMk/>
          <pc:sldMk cId="0" sldId="271"/>
        </pc:sldMkLst>
      </pc:sldChg>
      <pc:sldChg chg="del modNotes">
        <pc:chgData name="Ahmad Farhan Ibrahim" userId="15c108cc017955bd" providerId="LiveId" clId="{B499B75A-E868-415E-9EE9-BF8BBE24724B}" dt="2022-07-05T16:56:34.421" v="1290" actId="2696"/>
        <pc:sldMkLst>
          <pc:docMk/>
          <pc:sldMk cId="0" sldId="272"/>
        </pc:sldMkLst>
      </pc:sldChg>
      <pc:sldChg chg="del modNotes">
        <pc:chgData name="Ahmad Farhan Ibrahim" userId="15c108cc017955bd" providerId="LiveId" clId="{B499B75A-E868-415E-9EE9-BF8BBE24724B}" dt="2022-07-05T16:56:36.579" v="1291" actId="2696"/>
        <pc:sldMkLst>
          <pc:docMk/>
          <pc:sldMk cId="0" sldId="273"/>
        </pc:sldMkLst>
      </pc:sldChg>
      <pc:sldChg chg="del modNotes">
        <pc:chgData name="Ahmad Farhan Ibrahim" userId="15c108cc017955bd" providerId="LiveId" clId="{B499B75A-E868-415E-9EE9-BF8BBE24724B}" dt="2022-07-05T16:56:29.653" v="1288" actId="2696"/>
        <pc:sldMkLst>
          <pc:docMk/>
          <pc:sldMk cId="0" sldId="274"/>
        </pc:sldMkLst>
      </pc:sldChg>
      <pc:sldChg chg="del modNotes">
        <pc:chgData name="Ahmad Farhan Ibrahim" userId="15c108cc017955bd" providerId="LiveId" clId="{B499B75A-E868-415E-9EE9-BF8BBE24724B}" dt="2022-07-05T16:56:26.788" v="1287" actId="2696"/>
        <pc:sldMkLst>
          <pc:docMk/>
          <pc:sldMk cId="0" sldId="275"/>
        </pc:sldMkLst>
      </pc:sldChg>
      <pc:sldChg chg="addSp delSp modSp del mod">
        <pc:chgData name="Ahmad Farhan Ibrahim" userId="15c108cc017955bd" providerId="LiveId" clId="{B499B75A-E868-415E-9EE9-BF8BBE24724B}" dt="2022-07-05T16:56:24.196" v="1286" actId="2696"/>
        <pc:sldMkLst>
          <pc:docMk/>
          <pc:sldMk cId="0" sldId="276"/>
        </pc:sldMkLst>
        <pc:spChg chg="add del mod">
          <ac:chgData name="Ahmad Farhan Ibrahim" userId="15c108cc017955bd" providerId="LiveId" clId="{B499B75A-E868-415E-9EE9-BF8BBE24724B}" dt="2022-07-05T16:33:11.647" v="1053" actId="21"/>
          <ac:spMkLst>
            <pc:docMk/>
            <pc:sldMk cId="0" sldId="276"/>
            <ac:spMk id="3" creationId="{43AC3011-80B8-43D6-DB01-87F1A64124AE}"/>
          </ac:spMkLst>
        </pc:spChg>
        <pc:spChg chg="add del">
          <ac:chgData name="Ahmad Farhan Ibrahim" userId="15c108cc017955bd" providerId="LiveId" clId="{B499B75A-E868-415E-9EE9-BF8BBE24724B}" dt="2022-07-05T16:33:11.647" v="1053" actId="21"/>
          <ac:spMkLst>
            <pc:docMk/>
            <pc:sldMk cId="0" sldId="276"/>
            <ac:spMk id="524" creationId="{00000000-0000-0000-0000-000000000000}"/>
          </ac:spMkLst>
        </pc:spChg>
        <pc:grpChg chg="add del">
          <ac:chgData name="Ahmad Farhan Ibrahim" userId="15c108cc017955bd" providerId="LiveId" clId="{B499B75A-E868-415E-9EE9-BF8BBE24724B}" dt="2022-07-05T16:33:10.147" v="1051" actId="21"/>
          <ac:grpSpMkLst>
            <pc:docMk/>
            <pc:sldMk cId="0" sldId="276"/>
            <ac:grpSpMk id="525" creationId="{00000000-0000-0000-0000-000000000000}"/>
          </ac:grpSpMkLst>
        </pc:grpChg>
        <pc:grpChg chg="add del">
          <ac:chgData name="Ahmad Farhan Ibrahim" userId="15c108cc017955bd" providerId="LiveId" clId="{B499B75A-E868-415E-9EE9-BF8BBE24724B}" dt="2022-07-05T16:33:09.922" v="1050" actId="21"/>
          <ac:grpSpMkLst>
            <pc:docMk/>
            <pc:sldMk cId="0" sldId="276"/>
            <ac:grpSpMk id="573" creationId="{00000000-0000-0000-0000-000000000000}"/>
          </ac:grpSpMkLst>
        </pc:grpChg>
      </pc:sldChg>
      <pc:sldChg chg="del modNotes">
        <pc:chgData name="Ahmad Farhan Ibrahim" userId="15c108cc017955bd" providerId="LiveId" clId="{B499B75A-E868-415E-9EE9-BF8BBE24724B}" dt="2022-07-05T16:56:38.527" v="1292" actId="2696"/>
        <pc:sldMkLst>
          <pc:docMk/>
          <pc:sldMk cId="0" sldId="277"/>
        </pc:sldMkLst>
      </pc:sldChg>
      <pc:sldChg chg="addSp delSp modSp del mod">
        <pc:chgData name="Ahmad Farhan Ibrahim" userId="15c108cc017955bd" providerId="LiveId" clId="{B499B75A-E868-415E-9EE9-BF8BBE24724B}" dt="2022-07-05T16:56:41.009" v="1293" actId="2696"/>
        <pc:sldMkLst>
          <pc:docMk/>
          <pc:sldMk cId="0" sldId="278"/>
        </pc:sldMkLst>
        <pc:picChg chg="add del mod">
          <ac:chgData name="Ahmad Farhan Ibrahim" userId="15c108cc017955bd" providerId="LiveId" clId="{B499B75A-E868-415E-9EE9-BF8BBE24724B}" dt="2022-07-05T16:32:19.435" v="1044"/>
          <ac:picMkLst>
            <pc:docMk/>
            <pc:sldMk cId="0" sldId="278"/>
            <ac:picMk id="2" creationId="{888C1D5F-8639-548B-8ADB-1B2667A73F09}"/>
          </ac:picMkLst>
        </pc:picChg>
        <pc:picChg chg="add del mod">
          <ac:chgData name="Ahmad Farhan Ibrahim" userId="15c108cc017955bd" providerId="LiveId" clId="{B499B75A-E868-415E-9EE9-BF8BBE24724B}" dt="2022-07-05T16:32:20.336" v="1045" actId="21"/>
          <ac:picMkLst>
            <pc:docMk/>
            <pc:sldMk cId="0" sldId="278"/>
            <ac:picMk id="639" creationId="{00000000-0000-0000-0000-000000000000}"/>
          </ac:picMkLst>
        </pc:picChg>
        <pc:picChg chg="add del">
          <ac:chgData name="Ahmad Farhan Ibrahim" userId="15c108cc017955bd" providerId="LiveId" clId="{B499B75A-E868-415E-9EE9-BF8BBE24724B}" dt="2022-07-05T16:32:18.359" v="1042" actId="21"/>
          <ac:picMkLst>
            <pc:docMk/>
            <pc:sldMk cId="0" sldId="278"/>
            <ac:picMk id="646" creationId="{00000000-0000-0000-0000-000000000000}"/>
          </ac:picMkLst>
        </pc:picChg>
      </pc:sldChg>
      <pc:sldChg chg="addSp delSp modSp del mod delAnim">
        <pc:chgData name="Ahmad Farhan Ibrahim" userId="15c108cc017955bd" providerId="LiveId" clId="{B499B75A-E868-415E-9EE9-BF8BBE24724B}" dt="2022-07-05T16:56:44.371" v="1294" actId="2696"/>
        <pc:sldMkLst>
          <pc:docMk/>
          <pc:sldMk cId="0" sldId="279"/>
        </pc:sldMkLst>
        <pc:spChg chg="add del mod">
          <ac:chgData name="Ahmad Farhan Ibrahim" userId="15c108cc017955bd" providerId="LiveId" clId="{B499B75A-E868-415E-9EE9-BF8BBE24724B}" dt="2022-07-05T16:34:19.306" v="1064" actId="21"/>
          <ac:spMkLst>
            <pc:docMk/>
            <pc:sldMk cId="0" sldId="279"/>
            <ac:spMk id="3" creationId="{DF87ED74-DB86-A689-5CE0-E29441227475}"/>
          </ac:spMkLst>
        </pc:spChg>
        <pc:spChg chg="add del">
          <ac:chgData name="Ahmad Farhan Ibrahim" userId="15c108cc017955bd" providerId="LiveId" clId="{B499B75A-E868-415E-9EE9-BF8BBE24724B}" dt="2022-07-05T16:34:19.306" v="1064" actId="21"/>
          <ac:spMkLst>
            <pc:docMk/>
            <pc:sldMk cId="0" sldId="279"/>
            <ac:spMk id="662" creationId="{00000000-0000-0000-0000-000000000000}"/>
          </ac:spMkLst>
        </pc:spChg>
        <pc:spChg chg="mod">
          <ac:chgData name="Ahmad Farhan Ibrahim" userId="15c108cc017955bd" providerId="LiveId" clId="{B499B75A-E868-415E-9EE9-BF8BBE24724B}" dt="2022-07-05T16:30:48.242" v="1036" actId="20577"/>
          <ac:spMkLst>
            <pc:docMk/>
            <pc:sldMk cId="0" sldId="279"/>
            <ac:spMk id="663" creationId="{00000000-0000-0000-0000-000000000000}"/>
          </ac:spMkLst>
        </pc:spChg>
        <pc:grpChg chg="del">
          <ac:chgData name="Ahmad Farhan Ibrahim" userId="15c108cc017955bd" providerId="LiveId" clId="{B499B75A-E868-415E-9EE9-BF8BBE24724B}" dt="2022-07-05T16:30:37.657" v="1033" actId="21"/>
          <ac:grpSpMkLst>
            <pc:docMk/>
            <pc:sldMk cId="0" sldId="279"/>
            <ac:grpSpMk id="665" creationId="{00000000-0000-0000-0000-000000000000}"/>
          </ac:grpSpMkLst>
        </pc:grpChg>
        <pc:grpChg chg="del">
          <ac:chgData name="Ahmad Farhan Ibrahim" userId="15c108cc017955bd" providerId="LiveId" clId="{B499B75A-E868-415E-9EE9-BF8BBE24724B}" dt="2022-07-05T16:30:41.796" v="1035" actId="21"/>
          <ac:grpSpMkLst>
            <pc:docMk/>
            <pc:sldMk cId="0" sldId="279"/>
            <ac:grpSpMk id="670" creationId="{00000000-0000-0000-0000-000000000000}"/>
          </ac:grpSpMkLst>
        </pc:grpChg>
        <pc:grpChg chg="del">
          <ac:chgData name="Ahmad Farhan Ibrahim" userId="15c108cc017955bd" providerId="LiveId" clId="{B499B75A-E868-415E-9EE9-BF8BBE24724B}" dt="2022-07-05T16:30:39.894" v="1034" actId="21"/>
          <ac:grpSpMkLst>
            <pc:docMk/>
            <pc:sldMk cId="0" sldId="279"/>
            <ac:grpSpMk id="673" creationId="{00000000-0000-0000-0000-000000000000}"/>
          </ac:grpSpMkLst>
        </pc:grpChg>
      </pc:sldChg>
      <pc:sldChg chg="del modNotes">
        <pc:chgData name="Ahmad Farhan Ibrahim" userId="15c108cc017955bd" providerId="LiveId" clId="{B499B75A-E868-415E-9EE9-BF8BBE24724B}" dt="2022-07-05T16:56:46.913" v="1295" actId="2696"/>
        <pc:sldMkLst>
          <pc:docMk/>
          <pc:sldMk cId="0" sldId="280"/>
        </pc:sldMkLst>
      </pc:sldChg>
      <pc:sldChg chg="del">
        <pc:chgData name="Ahmad Farhan Ibrahim" userId="15c108cc017955bd" providerId="LiveId" clId="{B499B75A-E868-415E-9EE9-BF8BBE24724B}" dt="2022-07-05T16:56:49.652" v="1296" actId="2696"/>
        <pc:sldMkLst>
          <pc:docMk/>
          <pc:sldMk cId="0" sldId="281"/>
        </pc:sldMkLst>
      </pc:sldChg>
      <pc:sldChg chg="del">
        <pc:chgData name="Ahmad Farhan Ibrahim" userId="15c108cc017955bd" providerId="LiveId" clId="{B499B75A-E868-415E-9EE9-BF8BBE24724B}" dt="2022-07-05T16:56:52.824" v="1297" actId="2696"/>
        <pc:sldMkLst>
          <pc:docMk/>
          <pc:sldMk cId="0" sldId="282"/>
        </pc:sldMkLst>
      </pc:sldChg>
      <pc:sldChg chg="del">
        <pc:chgData name="Ahmad Farhan Ibrahim" userId="15c108cc017955bd" providerId="LiveId" clId="{B499B75A-E868-415E-9EE9-BF8BBE24724B}" dt="2022-07-05T16:56:56.036" v="1298" actId="2696"/>
        <pc:sldMkLst>
          <pc:docMk/>
          <pc:sldMk cId="0" sldId="283"/>
        </pc:sldMkLst>
      </pc:sldChg>
      <pc:sldChg chg="del">
        <pc:chgData name="Ahmad Farhan Ibrahim" userId="15c108cc017955bd" providerId="LiveId" clId="{B499B75A-E868-415E-9EE9-BF8BBE24724B}" dt="2022-07-05T16:56:59.516" v="1299" actId="2696"/>
        <pc:sldMkLst>
          <pc:docMk/>
          <pc:sldMk cId="0" sldId="284"/>
        </pc:sldMkLst>
      </pc:sldChg>
      <pc:sldChg chg="del">
        <pc:chgData name="Ahmad Farhan Ibrahim" userId="15c108cc017955bd" providerId="LiveId" clId="{B499B75A-E868-415E-9EE9-BF8BBE24724B}" dt="2022-07-05T16:57:02.016" v="1300" actId="2696"/>
        <pc:sldMkLst>
          <pc:docMk/>
          <pc:sldMk cId="0" sldId="285"/>
        </pc:sldMkLst>
      </pc:sldChg>
      <pc:sldChg chg="del ord modNotes">
        <pc:chgData name="Ahmad Farhan Ibrahim" userId="15c108cc017955bd" providerId="LiveId" clId="{B499B75A-E868-415E-9EE9-BF8BBE24724B}" dt="2022-07-05T16:57:04.460" v="1301" actId="2696"/>
        <pc:sldMkLst>
          <pc:docMk/>
          <pc:sldMk cId="0" sldId="286"/>
        </pc:sldMkLst>
      </pc:sldChg>
      <pc:sldChg chg="del">
        <pc:chgData name="Ahmad Farhan Ibrahim" userId="15c108cc017955bd" providerId="LiveId" clId="{B499B75A-E868-415E-9EE9-BF8BBE24724B}" dt="2022-07-05T16:57:06.482" v="1302" actId="2696"/>
        <pc:sldMkLst>
          <pc:docMk/>
          <pc:sldMk cId="0" sldId="287"/>
        </pc:sldMkLst>
      </pc:sldChg>
      <pc:sldChg chg="del">
        <pc:chgData name="Ahmad Farhan Ibrahim" userId="15c108cc017955bd" providerId="LiveId" clId="{B499B75A-E868-415E-9EE9-BF8BBE24724B}" dt="2022-07-05T16:57:08.586" v="1303" actId="2696"/>
        <pc:sldMkLst>
          <pc:docMk/>
          <pc:sldMk cId="0" sldId="288"/>
        </pc:sldMkLst>
      </pc:sldChg>
      <pc:sldChg chg="del">
        <pc:chgData name="Ahmad Farhan Ibrahim" userId="15c108cc017955bd" providerId="LiveId" clId="{B499B75A-E868-415E-9EE9-BF8BBE24724B}" dt="2022-07-05T16:57:10.632" v="1304" actId="2696"/>
        <pc:sldMkLst>
          <pc:docMk/>
          <pc:sldMk cId="0" sldId="289"/>
        </pc:sldMkLst>
      </pc:sldChg>
      <pc:sldChg chg="del">
        <pc:chgData name="Ahmad Farhan Ibrahim" userId="15c108cc017955bd" providerId="LiveId" clId="{B499B75A-E868-415E-9EE9-BF8BBE24724B}" dt="2022-07-05T16:57:13.102" v="1305" actId="2696"/>
        <pc:sldMkLst>
          <pc:docMk/>
          <pc:sldMk cId="0" sldId="290"/>
        </pc:sldMkLst>
      </pc:sldChg>
      <pc:sldChg chg="del">
        <pc:chgData name="Ahmad Farhan Ibrahim" userId="15c108cc017955bd" providerId="LiveId" clId="{B499B75A-E868-415E-9EE9-BF8BBE24724B}" dt="2022-07-05T16:57:15.813" v="1306" actId="2696"/>
        <pc:sldMkLst>
          <pc:docMk/>
          <pc:sldMk cId="0" sldId="291"/>
        </pc:sldMkLst>
      </pc:sldChg>
      <pc:sldChg chg="del">
        <pc:chgData name="Ahmad Farhan Ibrahim" userId="15c108cc017955bd" providerId="LiveId" clId="{B499B75A-E868-415E-9EE9-BF8BBE24724B}" dt="2022-07-05T16:57:18.148" v="1307" actId="2696"/>
        <pc:sldMkLst>
          <pc:docMk/>
          <pc:sldMk cId="0" sldId="292"/>
        </pc:sldMkLst>
      </pc:sldChg>
      <pc:sldChg chg="del">
        <pc:chgData name="Ahmad Farhan Ibrahim" userId="15c108cc017955bd" providerId="LiveId" clId="{B499B75A-E868-415E-9EE9-BF8BBE24724B}" dt="2022-07-05T16:57:20.459" v="1308" actId="2696"/>
        <pc:sldMkLst>
          <pc:docMk/>
          <pc:sldMk cId="0" sldId="293"/>
        </pc:sldMkLst>
      </pc:sldChg>
      <pc:sldChg chg="del">
        <pc:chgData name="Ahmad Farhan Ibrahim" userId="15c108cc017955bd" providerId="LiveId" clId="{B499B75A-E868-415E-9EE9-BF8BBE24724B}" dt="2022-07-05T16:57:22.794" v="1309" actId="2696"/>
        <pc:sldMkLst>
          <pc:docMk/>
          <pc:sldMk cId="0" sldId="294"/>
        </pc:sldMkLst>
      </pc:sldChg>
      <pc:sldChg chg="del">
        <pc:chgData name="Ahmad Farhan Ibrahim" userId="15c108cc017955bd" providerId="LiveId" clId="{B499B75A-E868-415E-9EE9-BF8BBE24724B}" dt="2022-07-05T16:57:26.405" v="1310" actId="2696"/>
        <pc:sldMkLst>
          <pc:docMk/>
          <pc:sldMk cId="0" sldId="295"/>
        </pc:sldMkLst>
      </pc:sldChg>
      <pc:sldChg chg="del">
        <pc:chgData name="Ahmad Farhan Ibrahim" userId="15c108cc017955bd" providerId="LiveId" clId="{B499B75A-E868-415E-9EE9-BF8BBE24724B}" dt="2022-07-05T16:57:28.497" v="1311" actId="2696"/>
        <pc:sldMkLst>
          <pc:docMk/>
          <pc:sldMk cId="0" sldId="296"/>
        </pc:sldMkLst>
      </pc:sldChg>
      <pc:sldChg chg="del ord modNotes">
        <pc:chgData name="Ahmad Farhan Ibrahim" userId="15c108cc017955bd" providerId="LiveId" clId="{B499B75A-E868-415E-9EE9-BF8BBE24724B}" dt="2022-07-05T16:57:33.308" v="1313" actId="2696"/>
        <pc:sldMkLst>
          <pc:docMk/>
          <pc:sldMk cId="0" sldId="297"/>
        </pc:sldMkLst>
      </pc:sldChg>
      <pc:sldChg chg="del ord modNotes">
        <pc:chgData name="Ahmad Farhan Ibrahim" userId="15c108cc017955bd" providerId="LiveId" clId="{B499B75A-E868-415E-9EE9-BF8BBE24724B}" dt="2022-07-05T16:57:30.832" v="1312" actId="2696"/>
        <pc:sldMkLst>
          <pc:docMk/>
          <pc:sldMk cId="0" sldId="298"/>
        </pc:sldMkLst>
      </pc:sldChg>
      <pc:sldChg chg="modSp new mod modTransition">
        <pc:chgData name="Ahmad Farhan Ibrahim" userId="15c108cc017955bd" providerId="LiveId" clId="{B499B75A-E868-415E-9EE9-BF8BBE24724B}" dt="2022-07-05T16:13:47.880" v="855"/>
        <pc:sldMkLst>
          <pc:docMk/>
          <pc:sldMk cId="2807803805" sldId="299"/>
        </pc:sldMkLst>
        <pc:spChg chg="mod">
          <ac:chgData name="Ahmad Farhan Ibrahim" userId="15c108cc017955bd" providerId="LiveId" clId="{B499B75A-E868-415E-9EE9-BF8BBE24724B}" dt="2022-07-05T15:36:54.495" v="223" actId="20577"/>
          <ac:spMkLst>
            <pc:docMk/>
            <pc:sldMk cId="2807803805" sldId="299"/>
            <ac:spMk id="3" creationId="{99657755-F407-59DA-0CC2-1BD4ED25D208}"/>
          </ac:spMkLst>
        </pc:spChg>
      </pc:sldChg>
      <pc:sldChg chg="modSp new mod modTransition">
        <pc:chgData name="Ahmad Farhan Ibrahim" userId="15c108cc017955bd" providerId="LiveId" clId="{B499B75A-E868-415E-9EE9-BF8BBE24724B}" dt="2022-07-05T16:10:17.345" v="844"/>
        <pc:sldMkLst>
          <pc:docMk/>
          <pc:sldMk cId="918373632" sldId="300"/>
        </pc:sldMkLst>
        <pc:spChg chg="mod">
          <ac:chgData name="Ahmad Farhan Ibrahim" userId="15c108cc017955bd" providerId="LiveId" clId="{B499B75A-E868-415E-9EE9-BF8BBE24724B}" dt="2022-07-05T15:42:47.894" v="233" actId="255"/>
          <ac:spMkLst>
            <pc:docMk/>
            <pc:sldMk cId="918373632" sldId="300"/>
            <ac:spMk id="2" creationId="{6A85893E-874B-D2E6-A3CE-23EA3E756E2F}"/>
          </ac:spMkLst>
        </pc:spChg>
        <pc:spChg chg="mod">
          <ac:chgData name="Ahmad Farhan Ibrahim" userId="15c108cc017955bd" providerId="LiveId" clId="{B499B75A-E868-415E-9EE9-BF8BBE24724B}" dt="2022-07-05T15:38:31.251" v="229"/>
          <ac:spMkLst>
            <pc:docMk/>
            <pc:sldMk cId="918373632" sldId="300"/>
            <ac:spMk id="3" creationId="{F743799F-0712-FC92-5BE0-CC3886ABBEE8}"/>
          </ac:spMkLst>
        </pc:spChg>
      </pc:sldChg>
      <pc:sldChg chg="addSp modSp new mod modTransition">
        <pc:chgData name="Ahmad Farhan Ibrahim" userId="15c108cc017955bd" providerId="LiveId" clId="{B499B75A-E868-415E-9EE9-BF8BBE24724B}" dt="2022-07-05T16:13:24.309" v="854"/>
        <pc:sldMkLst>
          <pc:docMk/>
          <pc:sldMk cId="330453419" sldId="301"/>
        </pc:sldMkLst>
        <pc:spChg chg="mod">
          <ac:chgData name="Ahmad Farhan Ibrahim" userId="15c108cc017955bd" providerId="LiveId" clId="{B499B75A-E868-415E-9EE9-BF8BBE24724B}" dt="2022-07-05T15:51:56.733" v="350" actId="20577"/>
          <ac:spMkLst>
            <pc:docMk/>
            <pc:sldMk cId="330453419" sldId="301"/>
            <ac:spMk id="2" creationId="{3B4E3789-2929-87A0-021B-46F11EB47CBE}"/>
          </ac:spMkLst>
        </pc:spChg>
        <pc:spChg chg="mod">
          <ac:chgData name="Ahmad Farhan Ibrahim" userId="15c108cc017955bd" providerId="LiveId" clId="{B499B75A-E868-415E-9EE9-BF8BBE24724B}" dt="2022-07-05T15:51:06.367" v="313" actId="20577"/>
          <ac:spMkLst>
            <pc:docMk/>
            <pc:sldMk cId="330453419" sldId="301"/>
            <ac:spMk id="3" creationId="{E9789925-088D-1CFA-FDDE-CFA57A86766F}"/>
          </ac:spMkLst>
        </pc:spChg>
        <pc:picChg chg="add mod">
          <ac:chgData name="Ahmad Farhan Ibrahim" userId="15c108cc017955bd" providerId="LiveId" clId="{B499B75A-E868-415E-9EE9-BF8BBE24724B}" dt="2022-07-05T15:52:06.932" v="351" actId="1076"/>
          <ac:picMkLst>
            <pc:docMk/>
            <pc:sldMk cId="330453419" sldId="301"/>
            <ac:picMk id="5" creationId="{7A8B1B97-C3C4-91EA-5812-948CC0E50831}"/>
          </ac:picMkLst>
        </pc:picChg>
      </pc:sldChg>
      <pc:sldChg chg="addSp modSp new mod modTransition">
        <pc:chgData name="Ahmad Farhan Ibrahim" userId="15c108cc017955bd" providerId="LiveId" clId="{B499B75A-E868-415E-9EE9-BF8BBE24724B}" dt="2022-07-05T16:10:31.669" v="846"/>
        <pc:sldMkLst>
          <pc:docMk/>
          <pc:sldMk cId="3854490194" sldId="302"/>
        </pc:sldMkLst>
        <pc:spChg chg="mod">
          <ac:chgData name="Ahmad Farhan Ibrahim" userId="15c108cc017955bd" providerId="LiveId" clId="{B499B75A-E868-415E-9EE9-BF8BBE24724B}" dt="2022-07-05T15:53:53.481" v="386" actId="1076"/>
          <ac:spMkLst>
            <pc:docMk/>
            <pc:sldMk cId="3854490194" sldId="302"/>
            <ac:spMk id="2" creationId="{705CFA5F-CD63-829F-8DFA-C6D4DA7A8110}"/>
          </ac:spMkLst>
        </pc:spChg>
        <pc:spChg chg="mod">
          <ac:chgData name="Ahmad Farhan Ibrahim" userId="15c108cc017955bd" providerId="LiveId" clId="{B499B75A-E868-415E-9EE9-BF8BBE24724B}" dt="2022-07-05T15:52:41.655" v="373" actId="20577"/>
          <ac:spMkLst>
            <pc:docMk/>
            <pc:sldMk cId="3854490194" sldId="302"/>
            <ac:spMk id="3" creationId="{6DA42170-1DEB-360D-EE19-6D958E0790D6}"/>
          </ac:spMkLst>
        </pc:spChg>
        <pc:picChg chg="add mod">
          <ac:chgData name="Ahmad Farhan Ibrahim" userId="15c108cc017955bd" providerId="LiveId" clId="{B499B75A-E868-415E-9EE9-BF8BBE24724B}" dt="2022-07-05T15:54:09.797" v="389" actId="1076"/>
          <ac:picMkLst>
            <pc:docMk/>
            <pc:sldMk cId="3854490194" sldId="302"/>
            <ac:picMk id="5" creationId="{FEF0BD7A-690D-FBBA-CED3-8B3FD9B606FA}"/>
          </ac:picMkLst>
        </pc:picChg>
      </pc:sldChg>
      <pc:sldChg chg="addSp delSp modSp new mod ord modTransition">
        <pc:chgData name="Ahmad Farhan Ibrahim" userId="15c108cc017955bd" providerId="LiveId" clId="{B499B75A-E868-415E-9EE9-BF8BBE24724B}" dt="2022-07-05T16:26:12.977" v="956" actId="20578"/>
        <pc:sldMkLst>
          <pc:docMk/>
          <pc:sldMk cId="4103735132" sldId="303"/>
        </pc:sldMkLst>
        <pc:spChg chg="mod">
          <ac:chgData name="Ahmad Farhan Ibrahim" userId="15c108cc017955bd" providerId="LiveId" clId="{B499B75A-E868-415E-9EE9-BF8BBE24724B}" dt="2022-07-05T16:03:47.050" v="781" actId="14100"/>
          <ac:spMkLst>
            <pc:docMk/>
            <pc:sldMk cId="4103735132" sldId="303"/>
            <ac:spMk id="2" creationId="{B0ED19A0-676F-5D6F-8A15-257515941E06}"/>
          </ac:spMkLst>
        </pc:spChg>
        <pc:spChg chg="mod">
          <ac:chgData name="Ahmad Farhan Ibrahim" userId="15c108cc017955bd" providerId="LiveId" clId="{B499B75A-E868-415E-9EE9-BF8BBE24724B}" dt="2022-07-05T15:55:43.998" v="450" actId="122"/>
          <ac:spMkLst>
            <pc:docMk/>
            <pc:sldMk cId="4103735132" sldId="303"/>
            <ac:spMk id="3" creationId="{7E1EE175-4E48-1474-18E5-DDE14A091C6D}"/>
          </ac:spMkLst>
        </pc:spChg>
        <pc:picChg chg="add del mod">
          <ac:chgData name="Ahmad Farhan Ibrahim" userId="15c108cc017955bd" providerId="LiveId" clId="{B499B75A-E868-415E-9EE9-BF8BBE24724B}" dt="2022-07-05T16:03:39.743" v="780" actId="1076"/>
          <ac:picMkLst>
            <pc:docMk/>
            <pc:sldMk cId="4103735132" sldId="303"/>
            <ac:picMk id="5" creationId="{62F476BA-8122-73C9-A5FC-3EAC1B8B32B1}"/>
          </ac:picMkLst>
        </pc:picChg>
      </pc:sldChg>
      <pc:sldChg chg="addSp modSp new mod modTransition">
        <pc:chgData name="Ahmad Farhan Ibrahim" userId="15c108cc017955bd" providerId="LiveId" clId="{B499B75A-E868-415E-9EE9-BF8BBE24724B}" dt="2022-07-05T16:14:47.590" v="858"/>
        <pc:sldMkLst>
          <pc:docMk/>
          <pc:sldMk cId="1676714543" sldId="304"/>
        </pc:sldMkLst>
        <pc:spChg chg="mod">
          <ac:chgData name="Ahmad Farhan Ibrahim" userId="15c108cc017955bd" providerId="LiveId" clId="{B499B75A-E868-415E-9EE9-BF8BBE24724B}" dt="2022-07-05T16:04:53.288" v="791" actId="1076"/>
          <ac:spMkLst>
            <pc:docMk/>
            <pc:sldMk cId="1676714543" sldId="304"/>
            <ac:spMk id="2" creationId="{04325BD2-82F2-3120-FE3F-B5C9889EF949}"/>
          </ac:spMkLst>
        </pc:spChg>
        <pc:spChg chg="mod">
          <ac:chgData name="Ahmad Farhan Ibrahim" userId="15c108cc017955bd" providerId="LiveId" clId="{B499B75A-E868-415E-9EE9-BF8BBE24724B}" dt="2022-07-05T15:56:35.473" v="485" actId="255"/>
          <ac:spMkLst>
            <pc:docMk/>
            <pc:sldMk cId="1676714543" sldId="304"/>
            <ac:spMk id="3" creationId="{A93AB088-BF9D-8265-E826-6EAA63DD3BBD}"/>
          </ac:spMkLst>
        </pc:spChg>
        <pc:picChg chg="add mod">
          <ac:chgData name="Ahmad Farhan Ibrahim" userId="15c108cc017955bd" providerId="LiveId" clId="{B499B75A-E868-415E-9EE9-BF8BBE24724B}" dt="2022-07-05T16:05:01.566" v="792" actId="1076"/>
          <ac:picMkLst>
            <pc:docMk/>
            <pc:sldMk cId="1676714543" sldId="304"/>
            <ac:picMk id="5" creationId="{CE5D1045-1D60-D7E5-1090-ACB27285E125}"/>
          </ac:picMkLst>
        </pc:picChg>
      </pc:sldChg>
      <pc:sldChg chg="addSp modSp new mod modTransition">
        <pc:chgData name="Ahmad Farhan Ibrahim" userId="15c108cc017955bd" providerId="LiveId" clId="{B499B75A-E868-415E-9EE9-BF8BBE24724B}" dt="2022-07-05T16:14:56.341" v="859"/>
        <pc:sldMkLst>
          <pc:docMk/>
          <pc:sldMk cId="3174421847" sldId="305"/>
        </pc:sldMkLst>
        <pc:spChg chg="mod">
          <ac:chgData name="Ahmad Farhan Ibrahim" userId="15c108cc017955bd" providerId="LiveId" clId="{B499B75A-E868-415E-9EE9-BF8BBE24724B}" dt="2022-07-05T16:06:09.625" v="801" actId="14100"/>
          <ac:spMkLst>
            <pc:docMk/>
            <pc:sldMk cId="3174421847" sldId="305"/>
            <ac:spMk id="2" creationId="{8717B07D-40CD-573F-3CED-C48014BEFA44}"/>
          </ac:spMkLst>
        </pc:spChg>
        <pc:spChg chg="mod">
          <ac:chgData name="Ahmad Farhan Ibrahim" userId="15c108cc017955bd" providerId="LiveId" clId="{B499B75A-E868-415E-9EE9-BF8BBE24724B}" dt="2022-07-05T15:57:56.403" v="526" actId="255"/>
          <ac:spMkLst>
            <pc:docMk/>
            <pc:sldMk cId="3174421847" sldId="305"/>
            <ac:spMk id="3" creationId="{40166114-440C-1422-6472-725471646598}"/>
          </ac:spMkLst>
        </pc:spChg>
        <pc:picChg chg="add mod">
          <ac:chgData name="Ahmad Farhan Ibrahim" userId="15c108cc017955bd" providerId="LiveId" clId="{B499B75A-E868-415E-9EE9-BF8BBE24724B}" dt="2022-07-05T16:05:53.185" v="800" actId="1076"/>
          <ac:picMkLst>
            <pc:docMk/>
            <pc:sldMk cId="3174421847" sldId="305"/>
            <ac:picMk id="5" creationId="{0C25507B-CB8F-B69A-A4C0-BE60904A98EC}"/>
          </ac:picMkLst>
        </pc:picChg>
      </pc:sldChg>
      <pc:sldChg chg="addSp modSp new mod modTransition">
        <pc:chgData name="Ahmad Farhan Ibrahim" userId="15c108cc017955bd" providerId="LiveId" clId="{B499B75A-E868-415E-9EE9-BF8BBE24724B}" dt="2022-07-05T16:15:18.316" v="864"/>
        <pc:sldMkLst>
          <pc:docMk/>
          <pc:sldMk cId="1015119164" sldId="306"/>
        </pc:sldMkLst>
        <pc:spChg chg="mod">
          <ac:chgData name="Ahmad Farhan Ibrahim" userId="15c108cc017955bd" providerId="LiveId" clId="{B499B75A-E868-415E-9EE9-BF8BBE24724B}" dt="2022-07-05T16:07:00.105" v="810" actId="1076"/>
          <ac:spMkLst>
            <pc:docMk/>
            <pc:sldMk cId="1015119164" sldId="306"/>
            <ac:spMk id="2" creationId="{1AA1BD68-AE95-218D-1ABF-947E1BBB7BF9}"/>
          </ac:spMkLst>
        </pc:spChg>
        <pc:spChg chg="mod">
          <ac:chgData name="Ahmad Farhan Ibrahim" userId="15c108cc017955bd" providerId="LiveId" clId="{B499B75A-E868-415E-9EE9-BF8BBE24724B}" dt="2022-07-05T15:58:24.137" v="551" actId="20577"/>
          <ac:spMkLst>
            <pc:docMk/>
            <pc:sldMk cId="1015119164" sldId="306"/>
            <ac:spMk id="3" creationId="{29D1BC44-5895-FC1C-9144-7944D0B22DC1}"/>
          </ac:spMkLst>
        </pc:spChg>
        <pc:picChg chg="add mod">
          <ac:chgData name="Ahmad Farhan Ibrahim" userId="15c108cc017955bd" providerId="LiveId" clId="{B499B75A-E868-415E-9EE9-BF8BBE24724B}" dt="2022-07-05T16:07:03.958" v="811" actId="1076"/>
          <ac:picMkLst>
            <pc:docMk/>
            <pc:sldMk cId="1015119164" sldId="306"/>
            <ac:picMk id="5" creationId="{EC55E05A-B532-785D-19F7-291248383034}"/>
          </ac:picMkLst>
        </pc:picChg>
      </pc:sldChg>
      <pc:sldChg chg="addSp modSp new mod modTransition">
        <pc:chgData name="Ahmad Farhan Ibrahim" userId="15c108cc017955bd" providerId="LiveId" clId="{B499B75A-E868-415E-9EE9-BF8BBE24724B}" dt="2022-07-05T16:16:02.355" v="870"/>
        <pc:sldMkLst>
          <pc:docMk/>
          <pc:sldMk cId="2017507184" sldId="307"/>
        </pc:sldMkLst>
        <pc:spChg chg="mod">
          <ac:chgData name="Ahmad Farhan Ibrahim" userId="15c108cc017955bd" providerId="LiveId" clId="{B499B75A-E868-415E-9EE9-BF8BBE24724B}" dt="2022-07-05T16:07:48.970" v="816" actId="14100"/>
          <ac:spMkLst>
            <pc:docMk/>
            <pc:sldMk cId="2017507184" sldId="307"/>
            <ac:spMk id="2" creationId="{7222250D-56B3-78EF-78D3-1242EA535201}"/>
          </ac:spMkLst>
        </pc:spChg>
        <pc:spChg chg="mod">
          <ac:chgData name="Ahmad Farhan Ibrahim" userId="15c108cc017955bd" providerId="LiveId" clId="{B499B75A-E868-415E-9EE9-BF8BBE24724B}" dt="2022-07-05T15:59:18.866" v="601" actId="255"/>
          <ac:spMkLst>
            <pc:docMk/>
            <pc:sldMk cId="2017507184" sldId="307"/>
            <ac:spMk id="3" creationId="{0DCB8C55-2C9D-4B46-B3CF-73C41140309B}"/>
          </ac:spMkLst>
        </pc:spChg>
        <pc:picChg chg="add mod">
          <ac:chgData name="Ahmad Farhan Ibrahim" userId="15c108cc017955bd" providerId="LiveId" clId="{B499B75A-E868-415E-9EE9-BF8BBE24724B}" dt="2022-07-05T16:07:57.328" v="818" actId="1076"/>
          <ac:picMkLst>
            <pc:docMk/>
            <pc:sldMk cId="2017507184" sldId="307"/>
            <ac:picMk id="5" creationId="{BF11A5AD-88A7-54C3-D622-7A1E42188715}"/>
          </ac:picMkLst>
        </pc:picChg>
      </pc:sldChg>
      <pc:sldChg chg="addSp modSp new mod modTransition">
        <pc:chgData name="Ahmad Farhan Ibrahim" userId="15c108cc017955bd" providerId="LiveId" clId="{B499B75A-E868-415E-9EE9-BF8BBE24724B}" dt="2022-07-05T16:16:23.955" v="873"/>
        <pc:sldMkLst>
          <pc:docMk/>
          <pc:sldMk cId="4087805962" sldId="308"/>
        </pc:sldMkLst>
        <pc:spChg chg="mod">
          <ac:chgData name="Ahmad Farhan Ibrahim" userId="15c108cc017955bd" providerId="LiveId" clId="{B499B75A-E868-415E-9EE9-BF8BBE24724B}" dt="2022-07-05T16:08:19.158" v="822" actId="14100"/>
          <ac:spMkLst>
            <pc:docMk/>
            <pc:sldMk cId="4087805962" sldId="308"/>
            <ac:spMk id="2" creationId="{9D224DCB-0F4C-C929-5C38-5CA8D48ABB81}"/>
          </ac:spMkLst>
        </pc:spChg>
        <pc:spChg chg="mod">
          <ac:chgData name="Ahmad Farhan Ibrahim" userId="15c108cc017955bd" providerId="LiveId" clId="{B499B75A-E868-415E-9EE9-BF8BBE24724B}" dt="2022-07-05T16:00:34.044" v="699" actId="20577"/>
          <ac:spMkLst>
            <pc:docMk/>
            <pc:sldMk cId="4087805962" sldId="308"/>
            <ac:spMk id="3" creationId="{A214048C-ED98-BBE0-38FB-09420023090C}"/>
          </ac:spMkLst>
        </pc:spChg>
        <pc:picChg chg="add mod">
          <ac:chgData name="Ahmad Farhan Ibrahim" userId="15c108cc017955bd" providerId="LiveId" clId="{B499B75A-E868-415E-9EE9-BF8BBE24724B}" dt="2022-07-05T16:08:26.463" v="824" actId="14100"/>
          <ac:picMkLst>
            <pc:docMk/>
            <pc:sldMk cId="4087805962" sldId="308"/>
            <ac:picMk id="5" creationId="{3891C9A2-4404-E5F0-9397-161A5C06E623}"/>
          </ac:picMkLst>
        </pc:picChg>
      </pc:sldChg>
      <pc:sldChg chg="delSp modSp new del mod ord">
        <pc:chgData name="Ahmad Farhan Ibrahim" userId="15c108cc017955bd" providerId="LiveId" clId="{B499B75A-E868-415E-9EE9-BF8BBE24724B}" dt="2022-07-05T16:45:20.271" v="1123" actId="2696"/>
        <pc:sldMkLst>
          <pc:docMk/>
          <pc:sldMk cId="596159187" sldId="309"/>
        </pc:sldMkLst>
        <pc:spChg chg="del mod">
          <ac:chgData name="Ahmad Farhan Ibrahim" userId="15c108cc017955bd" providerId="LiveId" clId="{B499B75A-E868-415E-9EE9-BF8BBE24724B}" dt="2022-07-05T16:42:32.450" v="1091" actId="21"/>
          <ac:spMkLst>
            <pc:docMk/>
            <pc:sldMk cId="596159187" sldId="309"/>
            <ac:spMk id="2" creationId="{FBBC41B3-938C-A7D2-7A5E-660F64B4DDB0}"/>
          </ac:spMkLst>
        </pc:spChg>
        <pc:spChg chg="mod">
          <ac:chgData name="Ahmad Farhan Ibrahim" userId="15c108cc017955bd" providerId="LiveId" clId="{B499B75A-E868-415E-9EE9-BF8BBE24724B}" dt="2022-07-05T16:42:42.790" v="1092" actId="1076"/>
          <ac:spMkLst>
            <pc:docMk/>
            <pc:sldMk cId="596159187" sldId="309"/>
            <ac:spMk id="3" creationId="{5D2403A3-5407-620D-3D0B-C07C4672BF56}"/>
          </ac:spMkLst>
        </pc:spChg>
      </pc:sldChg>
      <pc:sldChg chg="new add del">
        <pc:chgData name="Ahmad Farhan Ibrahim" userId="15c108cc017955bd" providerId="LiveId" clId="{B499B75A-E868-415E-9EE9-BF8BBE24724B}" dt="2022-07-05T16:34:41.560" v="1073" actId="680"/>
        <pc:sldMkLst>
          <pc:docMk/>
          <pc:sldMk cId="657025211" sldId="309"/>
        </pc:sldMkLst>
      </pc:sldChg>
      <pc:sldMasterChg chg="delSldLayout">
        <pc:chgData name="Ahmad Farhan Ibrahim" userId="15c108cc017955bd" providerId="LiveId" clId="{B499B75A-E868-415E-9EE9-BF8BBE24724B}" dt="2022-07-05T16:56:46.913" v="1295" actId="2696"/>
        <pc:sldMasterMkLst>
          <pc:docMk/>
          <pc:sldMasterMk cId="0" sldId="2147483677"/>
        </pc:sldMasterMkLst>
        <pc:sldLayoutChg chg="del">
          <pc:chgData name="Ahmad Farhan Ibrahim" userId="15c108cc017955bd" providerId="LiveId" clId="{B499B75A-E868-415E-9EE9-BF8BBE24724B}" dt="2022-07-05T16:56:11.694" v="1284" actId="2696"/>
          <pc:sldLayoutMkLst>
            <pc:docMk/>
            <pc:sldMasterMk cId="0" sldId="2147483677"/>
            <pc:sldLayoutMk cId="0" sldId="2147483651"/>
          </pc:sldLayoutMkLst>
        </pc:sldLayoutChg>
        <pc:sldLayoutChg chg="del">
          <pc:chgData name="Ahmad Farhan Ibrahim" userId="15c108cc017955bd" providerId="LiveId" clId="{B499B75A-E868-415E-9EE9-BF8BBE24724B}" dt="2022-07-05T16:56:06.781" v="1282" actId="2696"/>
          <pc:sldLayoutMkLst>
            <pc:docMk/>
            <pc:sldMasterMk cId="0" sldId="2147483677"/>
            <pc:sldLayoutMk cId="0" sldId="2147483652"/>
          </pc:sldLayoutMkLst>
        </pc:sldLayoutChg>
        <pc:sldLayoutChg chg="del">
          <pc:chgData name="Ahmad Farhan Ibrahim" userId="15c108cc017955bd" providerId="LiveId" clId="{B499B75A-E868-415E-9EE9-BF8BBE24724B}" dt="2022-07-05T16:56:36.579" v="1291" actId="2696"/>
          <pc:sldLayoutMkLst>
            <pc:docMk/>
            <pc:sldMasterMk cId="0" sldId="2147483677"/>
            <pc:sldLayoutMk cId="0" sldId="2147483654"/>
          </pc:sldLayoutMkLst>
        </pc:sldLayoutChg>
        <pc:sldLayoutChg chg="del">
          <pc:chgData name="Ahmad Farhan Ibrahim" userId="15c108cc017955bd" providerId="LiveId" clId="{B499B75A-E868-415E-9EE9-BF8BBE24724B}" dt="2022-07-05T16:55:59.138" v="1281" actId="2696"/>
          <pc:sldLayoutMkLst>
            <pc:docMk/>
            <pc:sldMasterMk cId="0" sldId="2147483677"/>
            <pc:sldLayoutMk cId="0" sldId="2147483655"/>
          </pc:sldLayoutMkLst>
        </pc:sldLayoutChg>
        <pc:sldLayoutChg chg="del">
          <pc:chgData name="Ahmad Farhan Ibrahim" userId="15c108cc017955bd" providerId="LiveId" clId="{B499B75A-E868-415E-9EE9-BF8BBE24724B}" dt="2022-07-05T16:55:50.957" v="1279" actId="2696"/>
          <pc:sldLayoutMkLst>
            <pc:docMk/>
            <pc:sldMasterMk cId="0" sldId="2147483677"/>
            <pc:sldLayoutMk cId="0" sldId="2147483659"/>
          </pc:sldLayoutMkLst>
        </pc:sldLayoutChg>
        <pc:sldLayoutChg chg="del">
          <pc:chgData name="Ahmad Farhan Ibrahim" userId="15c108cc017955bd" providerId="LiveId" clId="{B499B75A-E868-415E-9EE9-BF8BBE24724B}" dt="2022-07-05T16:56:31.712" v="1289" actId="2696"/>
          <pc:sldLayoutMkLst>
            <pc:docMk/>
            <pc:sldMasterMk cId="0" sldId="2147483677"/>
            <pc:sldLayoutMk cId="0" sldId="2147483662"/>
          </pc:sldLayoutMkLst>
        </pc:sldLayoutChg>
        <pc:sldLayoutChg chg="del">
          <pc:chgData name="Ahmad Farhan Ibrahim" userId="15c108cc017955bd" providerId="LiveId" clId="{B499B75A-E868-415E-9EE9-BF8BBE24724B}" dt="2022-07-05T16:56:29.653" v="1288" actId="2696"/>
          <pc:sldLayoutMkLst>
            <pc:docMk/>
            <pc:sldMasterMk cId="0" sldId="2147483677"/>
            <pc:sldLayoutMk cId="0" sldId="2147483663"/>
          </pc:sldLayoutMkLst>
        </pc:sldLayoutChg>
        <pc:sldLayoutChg chg="del">
          <pc:chgData name="Ahmad Farhan Ibrahim" userId="15c108cc017955bd" providerId="LiveId" clId="{B499B75A-E868-415E-9EE9-BF8BBE24724B}" dt="2022-07-05T16:56:38.527" v="1292" actId="2696"/>
          <pc:sldLayoutMkLst>
            <pc:docMk/>
            <pc:sldMasterMk cId="0" sldId="2147483677"/>
            <pc:sldLayoutMk cId="0" sldId="2147483664"/>
          </pc:sldLayoutMkLst>
        </pc:sldLayoutChg>
        <pc:sldLayoutChg chg="del">
          <pc:chgData name="Ahmad Farhan Ibrahim" userId="15c108cc017955bd" providerId="LiveId" clId="{B499B75A-E868-415E-9EE9-BF8BBE24724B}" dt="2022-07-05T16:56:46.913" v="1295" actId="2696"/>
          <pc:sldLayoutMkLst>
            <pc:docMk/>
            <pc:sldMasterMk cId="0" sldId="2147483677"/>
            <pc:sldLayoutMk cId="0" sldId="2147483665"/>
          </pc:sldLayoutMkLst>
        </pc:sldLayoutChg>
        <pc:sldLayoutChg chg="del">
          <pc:chgData name="Ahmad Farhan Ibrahim" userId="15c108cc017955bd" providerId="LiveId" clId="{B499B75A-E868-415E-9EE9-BF8BBE24724B}" dt="2022-07-05T16:56:34.421" v="1290" actId="2696"/>
          <pc:sldLayoutMkLst>
            <pc:docMk/>
            <pc:sldMasterMk cId="0" sldId="2147483677"/>
            <pc:sldLayoutMk cId="0" sldId="2147483667"/>
          </pc:sldLayoutMkLst>
        </pc:sldLayoutChg>
        <pc:sldLayoutChg chg="del">
          <pc:chgData name="Ahmad Farhan Ibrahim" userId="15c108cc017955bd" providerId="LiveId" clId="{B499B75A-E868-415E-9EE9-BF8BBE24724B}" dt="2022-07-05T16:56:09.443" v="1283" actId="2696"/>
          <pc:sldLayoutMkLst>
            <pc:docMk/>
            <pc:sldMasterMk cId="0" sldId="2147483677"/>
            <pc:sldLayoutMk cId="0" sldId="2147483668"/>
          </pc:sldLayoutMkLst>
        </pc:sldLayoutChg>
        <pc:sldLayoutChg chg="del">
          <pc:chgData name="Ahmad Farhan Ibrahim" userId="15c108cc017955bd" providerId="LiveId" clId="{B499B75A-E868-415E-9EE9-BF8BBE24724B}" dt="2022-07-05T16:56:15.841" v="1285" actId="2696"/>
          <pc:sldLayoutMkLst>
            <pc:docMk/>
            <pc:sldMasterMk cId="0" sldId="2147483677"/>
            <pc:sldLayoutMk cId="0" sldId="2147483669"/>
          </pc:sldLayoutMkLst>
        </pc:sldLayoutChg>
        <pc:sldLayoutChg chg="del">
          <pc:chgData name="Ahmad Farhan Ibrahim" userId="15c108cc017955bd" providerId="LiveId" clId="{B499B75A-E868-415E-9EE9-BF8BBE24724B}" dt="2022-07-05T16:56:26.788" v="1287" actId="2696"/>
          <pc:sldLayoutMkLst>
            <pc:docMk/>
            <pc:sldMasterMk cId="0" sldId="2147483677"/>
            <pc:sldLayoutMk cId="0" sldId="2147483670"/>
          </pc:sldLayoutMkLst>
        </pc:sldLayoutChg>
        <pc:sldLayoutChg chg="del">
          <pc:chgData name="Ahmad Farhan Ibrahim" userId="15c108cc017955bd" providerId="LiveId" clId="{B499B75A-E868-415E-9EE9-BF8BBE24724B}" dt="2022-07-05T16:56:24.196" v="1286" actId="2696"/>
          <pc:sldLayoutMkLst>
            <pc:docMk/>
            <pc:sldMasterMk cId="0" sldId="2147483677"/>
            <pc:sldLayoutMk cId="0" sldId="2147483671"/>
          </pc:sldLayoutMkLst>
        </pc:sldLayoutChg>
        <pc:sldLayoutChg chg="del">
          <pc:chgData name="Ahmad Farhan Ibrahim" userId="15c108cc017955bd" providerId="LiveId" clId="{B499B75A-E868-415E-9EE9-BF8BBE24724B}" dt="2022-07-05T16:56:41.009" v="1293" actId="2696"/>
          <pc:sldLayoutMkLst>
            <pc:docMk/>
            <pc:sldMasterMk cId="0" sldId="2147483677"/>
            <pc:sldLayoutMk cId="0" sldId="2147483672"/>
          </pc:sldLayoutMkLst>
        </pc:sldLayoutChg>
        <pc:sldLayoutChg chg="del">
          <pc:chgData name="Ahmad Farhan Ibrahim" userId="15c108cc017955bd" providerId="LiveId" clId="{B499B75A-E868-415E-9EE9-BF8BBE24724B}" dt="2022-07-05T16:55:18.165" v="1271" actId="2696"/>
          <pc:sldLayoutMkLst>
            <pc:docMk/>
            <pc:sldMasterMk cId="0" sldId="2147483677"/>
            <pc:sldLayoutMk cId="0" sldId="2147483673"/>
          </pc:sldLayoutMkLst>
        </pc:sldLayoutChg>
        <pc:sldLayoutChg chg="del">
          <pc:chgData name="Ahmad Farhan Ibrahim" userId="15c108cc017955bd" providerId="LiveId" clId="{B499B75A-E868-415E-9EE9-BF8BBE24724B}" dt="2022-07-05T16:56:44.371" v="1294" actId="2696"/>
          <pc:sldLayoutMkLst>
            <pc:docMk/>
            <pc:sldMasterMk cId="0" sldId="2147483677"/>
            <pc:sldLayoutMk cId="0" sldId="2147483674"/>
          </pc:sldLayoutMkLst>
        </pc:sldLayoutChg>
      </pc:sldMasterChg>
      <pc:sldMasterChg chg="del delSldLayout">
        <pc:chgData name="Ahmad Farhan Ibrahim" userId="15c108cc017955bd" providerId="LiveId" clId="{B499B75A-E868-415E-9EE9-BF8BBE24724B}" dt="2022-07-05T16:56:56.036" v="1298" actId="2696"/>
        <pc:sldMasterMkLst>
          <pc:docMk/>
          <pc:sldMasterMk cId="0" sldId="2147483678"/>
        </pc:sldMasterMkLst>
        <pc:sldLayoutChg chg="del">
          <pc:chgData name="Ahmad Farhan Ibrahim" userId="15c108cc017955bd" providerId="LiveId" clId="{B499B75A-E868-415E-9EE9-BF8BBE24724B}" dt="2022-07-05T16:56:56.036" v="1298" actId="2696"/>
          <pc:sldLayoutMkLst>
            <pc:docMk/>
            <pc:sldMasterMk cId="0" sldId="2147483678"/>
            <pc:sldLayoutMk cId="0" sldId="2147483675"/>
          </pc:sldLayoutMkLst>
        </pc:sldLayoutChg>
      </pc:sldMasterChg>
      <pc:sldMasterChg chg="del delSldLayout">
        <pc:chgData name="Ahmad Farhan Ibrahim" userId="15c108cc017955bd" providerId="LiveId" clId="{B499B75A-E868-415E-9EE9-BF8BBE24724B}" dt="2022-07-05T16:57:33.308" v="1313" actId="2696"/>
        <pc:sldMasterMkLst>
          <pc:docMk/>
          <pc:sldMasterMk cId="0" sldId="2147483679"/>
        </pc:sldMasterMkLst>
        <pc:sldLayoutChg chg="del">
          <pc:chgData name="Ahmad Farhan Ibrahim" userId="15c108cc017955bd" providerId="LiveId" clId="{B499B75A-E868-415E-9EE9-BF8BBE24724B}" dt="2022-07-05T16:57:33.308" v="1313" actId="2696"/>
          <pc:sldLayoutMkLst>
            <pc:docMk/>
            <pc:sldMasterMk cId="0" sldId="2147483679"/>
            <pc:sldLayoutMk cId="0" sldId="214748367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baafe93df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baafe93df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baafe93d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baafe93d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baafe93df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baafe93df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9baafe93df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9baafe93df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ctrTitle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ctrTitle" idx="2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3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ctrTitle" idx="4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5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ctrTitle" idx="6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870650" y="1144200"/>
            <a:ext cx="69192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580225" y="2314225"/>
            <a:ext cx="39834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6" r:id="rId5"/>
    <p:sldLayoutId id="2147483657" r:id="rId6"/>
    <p:sldLayoutId id="2147483658" r:id="rId7"/>
    <p:sldLayoutId id="2147483660" r:id="rId8"/>
    <p:sldLayoutId id="2147483661" r:id="rId9"/>
    <p:sldLayoutId id="214748366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2197526" y="1393700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dirty="0">
                <a:latin typeface="Mongolian Baiti" panose="03000500000000000000" pitchFamily="66" charset="0"/>
                <a:ea typeface="MS UI Gothic" panose="020B0600070205080204" pitchFamily="34" charset="-128"/>
                <a:cs typeface="Mongolian Baiti" panose="03000500000000000000" pitchFamily="66" charset="0"/>
              </a:rPr>
              <a:t>Implementation of proxy on ubuntu for blocking illegal websites</a:t>
            </a:r>
            <a:endParaRPr sz="4000" dirty="0">
              <a:latin typeface="Mongolian Baiti" panose="03000500000000000000" pitchFamily="66" charset="0"/>
              <a:ea typeface="MS UI Gothic" panose="020B0600070205080204" pitchFamily="34" charset="-128"/>
              <a:cs typeface="Mongolian Baiti" panose="03000500000000000000" pitchFamily="66" charset="0"/>
            </a:endParaRPr>
          </a:p>
        </p:txBody>
      </p:sp>
      <p:cxnSp>
        <p:nvCxnSpPr>
          <p:cNvPr id="153" name="Google Shape;153;p33"/>
          <p:cNvCxnSpPr/>
          <p:nvPr/>
        </p:nvCxnSpPr>
        <p:spPr>
          <a:xfrm>
            <a:off x="6677025" y="3176000"/>
            <a:ext cx="2460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160;p34">
            <a:extLst>
              <a:ext uri="{FF2B5EF4-FFF2-40B4-BE49-F238E27FC236}">
                <a16:creationId xmlns:a16="http://schemas.microsoft.com/office/drawing/2014/main" id="{194F8D1F-134B-1646-2CE3-0C8F59083B9F}"/>
              </a:ext>
            </a:extLst>
          </p:cNvPr>
          <p:cNvSpPr txBox="1"/>
          <p:nvPr/>
        </p:nvSpPr>
        <p:spPr>
          <a:xfrm>
            <a:off x="7091826" y="3176000"/>
            <a:ext cx="1630397" cy="342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Exo 2" panose="020B0604020202020204" charset="0"/>
                <a:ea typeface="Roboto Condensed Light"/>
                <a:cs typeface="Roboto Condensed Light"/>
                <a:sym typeface="Roboto Condensed Light"/>
              </a:rPr>
              <a:t>Group 2</a:t>
            </a:r>
            <a:endParaRPr sz="1800" b="1" dirty="0">
              <a:latin typeface="Exo 2" panose="020B0604020202020204" charset="0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ED19A0-676F-5D6F-8A15-257515941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8815" y="825950"/>
            <a:ext cx="6717819" cy="3937552"/>
          </a:xfrm>
        </p:spPr>
        <p:txBody>
          <a:bodyPr/>
          <a:lstStyle/>
          <a:p>
            <a:pPr marL="177800" indent="0">
              <a:buNone/>
            </a:pP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EE175-4E48-1474-18E5-DDE14A091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991" y="352850"/>
            <a:ext cx="6072017" cy="946200"/>
          </a:xfrm>
        </p:spPr>
        <p:txBody>
          <a:bodyPr/>
          <a:lstStyle/>
          <a:p>
            <a:r>
              <a:rPr lang="en-US" sz="2000" dirty="0"/>
              <a:t>LIST ALL WEBSITES THAT WE WANT TO BLOCK</a:t>
            </a:r>
            <a:endParaRPr lang="en-I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476BA-8122-73C9-A5FC-3EAC1B8B3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049" y="899657"/>
            <a:ext cx="6171166" cy="367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3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22250D-56B3-78EF-78D3-1242EA535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0650" y="825950"/>
            <a:ext cx="6919200" cy="4132298"/>
          </a:xfrm>
        </p:spPr>
        <p:txBody>
          <a:bodyPr/>
          <a:lstStyle/>
          <a:p>
            <a:pPr marL="177800" indent="0">
              <a:buNone/>
            </a:pP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CB8C55-2C9D-4B46-B3CF-73C411403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015" y="352850"/>
            <a:ext cx="7072469" cy="946200"/>
          </a:xfrm>
        </p:spPr>
        <p:txBody>
          <a:bodyPr/>
          <a:lstStyle/>
          <a:p>
            <a:r>
              <a:rPr lang="en-US" sz="2000" dirty="0"/>
              <a:t>PROXY REFUSE ALL WEBSITES THAT HAVE BEEN BLOCKED</a:t>
            </a:r>
            <a:endParaRPr lang="en-I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11A5AD-88A7-54C3-D622-7A1E42188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70" y="913371"/>
            <a:ext cx="6511160" cy="387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0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224DCB-0F4C-C929-5C38-5CA8D48AB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4885" y="1065372"/>
            <a:ext cx="6919200" cy="3937552"/>
          </a:xfrm>
        </p:spPr>
        <p:txBody>
          <a:bodyPr/>
          <a:lstStyle/>
          <a:p>
            <a:pPr marL="177800" indent="0">
              <a:buNone/>
            </a:pP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14048C-ED98-BBE0-38FB-094200230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dirty="0"/>
              <a:t>PROXY TEST IN ANOTHER NETWORK AND PC CLIENT</a:t>
            </a:r>
            <a:endParaRPr lang="en-I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1C9A2-4404-E5F0-9397-161A5C06E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42" y="1142342"/>
            <a:ext cx="6400799" cy="351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0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>
            <a:spLocks noGrp="1"/>
          </p:cNvSpPr>
          <p:nvPr>
            <p:ph type="ctrTitle"/>
          </p:nvPr>
        </p:nvSpPr>
        <p:spPr>
          <a:xfrm>
            <a:off x="2417633" y="849463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</a:t>
            </a:r>
            <a:endParaRPr sz="4800" dirty="0"/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ctrTitle" idx="6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MEMBERS</a:t>
            </a:r>
            <a:endParaRPr dirty="0"/>
          </a:p>
        </p:txBody>
      </p:sp>
      <p:sp>
        <p:nvSpPr>
          <p:cNvPr id="298" name="Google Shape;298;p43"/>
          <p:cNvSpPr txBox="1">
            <a:spLocks noGrp="1"/>
          </p:cNvSpPr>
          <p:nvPr>
            <p:ph type="ctrTitle" idx="4"/>
          </p:nvPr>
        </p:nvSpPr>
        <p:spPr>
          <a:xfrm>
            <a:off x="5908798" y="3105494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Pria Adil Laksana Irawan</a:t>
            </a:r>
            <a:endParaRPr dirty="0"/>
          </a:p>
        </p:txBody>
      </p:sp>
      <p:sp>
        <p:nvSpPr>
          <p:cNvPr id="300" name="Google Shape;300;p43"/>
          <p:cNvSpPr txBox="1">
            <a:spLocks noGrp="1"/>
          </p:cNvSpPr>
          <p:nvPr>
            <p:ph type="ctrTitle"/>
          </p:nvPr>
        </p:nvSpPr>
        <p:spPr>
          <a:xfrm>
            <a:off x="561600" y="2818929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Ahmad Farhan Ibrahim</a:t>
            </a:r>
            <a:endParaRPr dirty="0"/>
          </a:p>
        </p:txBody>
      </p:sp>
      <p:sp>
        <p:nvSpPr>
          <p:cNvPr id="302" name="Google Shape;302;p43"/>
          <p:cNvSpPr txBox="1">
            <a:spLocks noGrp="1"/>
          </p:cNvSpPr>
          <p:nvPr>
            <p:ph type="ctrTitle" idx="2"/>
          </p:nvPr>
        </p:nvSpPr>
        <p:spPr>
          <a:xfrm>
            <a:off x="3235199" y="3105494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Muhammad Zidan Satrio</a:t>
            </a:r>
            <a:endParaRPr dirty="0"/>
          </a:p>
        </p:txBody>
      </p:sp>
      <p:cxnSp>
        <p:nvCxnSpPr>
          <p:cNvPr id="304" name="Google Shape;304;p43"/>
          <p:cNvCxnSpPr/>
          <p:nvPr/>
        </p:nvCxnSpPr>
        <p:spPr>
          <a:xfrm>
            <a:off x="3235200" y="2186175"/>
            <a:ext cx="0" cy="1647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43"/>
          <p:cNvCxnSpPr/>
          <p:nvPr/>
        </p:nvCxnSpPr>
        <p:spPr>
          <a:xfrm>
            <a:off x="5908800" y="2186175"/>
            <a:ext cx="0" cy="1647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4F04CE-F642-0551-2272-D12CED962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121" y="1158666"/>
            <a:ext cx="939803" cy="14130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0A687E-D6B3-D03A-54C3-6568AFA4C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495" y="1158666"/>
            <a:ext cx="1100512" cy="14130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9314E9-14B8-FCB7-C365-02821F00C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1526" y="1158666"/>
            <a:ext cx="1014520" cy="14130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PROXY</a:t>
            </a:r>
            <a:endParaRPr dirty="0"/>
          </a:p>
        </p:txBody>
      </p:sp>
      <p:sp>
        <p:nvSpPr>
          <p:cNvPr id="192" name="Google Shape;192;p36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94" name="Google Shape;194;p36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870650" y="1144200"/>
            <a:ext cx="69192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34343"/>
                </a:solidFill>
              </a:rPr>
              <a:t>Proxy is a computer system that is devoted to accessing the internet</a:t>
            </a: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34343"/>
                </a:solidFill>
              </a:rPr>
              <a:t>network by utilizing an IP address. Usually, the IP address can experience</a:t>
            </a: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34343"/>
                </a:solidFill>
              </a:rPr>
              <a:t>changes when you access it because the role of the proxy itself is as a</a:t>
            </a: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34343"/>
                </a:solidFill>
              </a:rPr>
              <a:t>connecting medium from one network to another.</a:t>
            </a: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DEFINITION OF PROXY</a:t>
            </a:r>
            <a:endParaRPr dirty="0"/>
          </a:p>
        </p:txBody>
      </p:sp>
      <p:sp>
        <p:nvSpPr>
          <p:cNvPr id="160" name="Google Shape;160;p34"/>
          <p:cNvSpPr txBox="1"/>
          <p:nvPr/>
        </p:nvSpPr>
        <p:spPr>
          <a:xfrm>
            <a:off x="1464900" y="4392600"/>
            <a:ext cx="62142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>
            <a:spLocks noGrp="1"/>
          </p:cNvSpPr>
          <p:nvPr>
            <p:ph type="ctrTitle"/>
          </p:nvPr>
        </p:nvSpPr>
        <p:spPr>
          <a:xfrm flipH="1">
            <a:off x="3165475" y="2571750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HOW DOES  A PROXY WORK?</a:t>
            </a:r>
            <a:endParaRPr sz="3200" dirty="0"/>
          </a:p>
        </p:txBody>
      </p:sp>
      <p:sp>
        <p:nvSpPr>
          <p:cNvPr id="234" name="Google Shape;234;p39"/>
          <p:cNvSpPr txBox="1">
            <a:spLocks noGrp="1"/>
          </p:cNvSpPr>
          <p:nvPr>
            <p:ph type="subTitle" idx="1"/>
          </p:nvPr>
        </p:nvSpPr>
        <p:spPr>
          <a:xfrm>
            <a:off x="3723834" y="4188525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 flipH="1">
            <a:off x="4969434" y="211364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36" name="Google Shape;236;p39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F9DB3A-DF77-8468-96E0-604F62585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 algn="just">
              <a:buNone/>
            </a:pPr>
            <a:r>
              <a:rPr lang="en-US" sz="1800" dirty="0"/>
              <a:t>Because a proxy server has its own IP address, it acts as a go-between for a computer and the internet. Your computer knows this address, and when you send a request on the internet, it is routed to the proxy, which then gets the response from the web server and forwards the data from the page to your computer’s browser.</a:t>
            </a:r>
            <a:endParaRPr lang="en-ID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657755-F407-59DA-0CC2-1BD4ED25D2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DOES  A PROXY WORK?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078038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>
            <a:spLocks noGrp="1"/>
          </p:cNvSpPr>
          <p:nvPr>
            <p:ph type="ctrTitle"/>
          </p:nvPr>
        </p:nvSpPr>
        <p:spPr>
          <a:xfrm flipH="1">
            <a:off x="3442970" y="1412463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/>
              <a:t>FUNCTION OF A PROXY</a:t>
            </a:r>
            <a:endParaRPr sz="2800" dirty="0"/>
          </a:p>
        </p:txBody>
      </p:sp>
      <p:sp>
        <p:nvSpPr>
          <p:cNvPr id="346" name="Google Shape;346;p44"/>
          <p:cNvSpPr txBox="1">
            <a:spLocks noGrp="1"/>
          </p:cNvSpPr>
          <p:nvPr>
            <p:ph type="title" idx="2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347" name="Google Shape;347;p44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B6677E75-D7B9-A1B5-55BC-B44A961EC9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85893E-874B-D2E6-A3CE-23EA3E756E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800" dirty="0"/>
              <a:t>The function of the proxy is as a filter, which provides protection for the local network and has the potential to experience interference from outside parties. </a:t>
            </a:r>
          </a:p>
          <a:p>
            <a:pPr algn="just"/>
            <a:r>
              <a:rPr lang="en-US" sz="1800" dirty="0"/>
              <a:t> another proxy function is as connection sharing by relying on a gateway, so it does not limit the distance and between regions to access a site.</a:t>
            </a:r>
          </a:p>
          <a:p>
            <a:pPr algn="just"/>
            <a:r>
              <a:rPr lang="en-US" sz="1800" dirty="0"/>
              <a:t>Lastly, the function of the proxy is as caching, which is to store the history of the sites you have visited before.</a:t>
            </a:r>
            <a:endParaRPr lang="en-ID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43799F-0712-FC92-5BE0-CC3886ABB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FUNCTION OF A PROXY</a:t>
            </a:r>
          </a:p>
        </p:txBody>
      </p:sp>
    </p:spTree>
    <p:extLst>
      <p:ext uri="{BB962C8B-B14F-4D97-AF65-F5344CB8AC3E}">
        <p14:creationId xmlns:p14="http://schemas.microsoft.com/office/powerpoint/2010/main" val="91837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5CFA5F-CD63-829F-8DFA-C6D4DA7A8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478" y="862968"/>
            <a:ext cx="6919200" cy="3957251"/>
          </a:xfrm>
        </p:spPr>
        <p:txBody>
          <a:bodyPr/>
          <a:lstStyle/>
          <a:p>
            <a:pPr marL="177800" indent="0">
              <a:buNone/>
            </a:pP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A42170-1DEB-360D-EE19-6D958E0790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SQUID CONFIGURATION 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0BD7A-690D-FBBA-CED3-8B3FD9B60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637" y="949285"/>
            <a:ext cx="6484882" cy="344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90194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275</Words>
  <Application>Microsoft Office PowerPoint</Application>
  <PresentationFormat>On-screen Show (16:9)</PresentationFormat>
  <Paragraphs>28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Mongolian Baiti</vt:lpstr>
      <vt:lpstr>Exo 2</vt:lpstr>
      <vt:lpstr>Nunito Light</vt:lpstr>
      <vt:lpstr>Fira Sans Extra Condensed Medium</vt:lpstr>
      <vt:lpstr>Arial</vt:lpstr>
      <vt:lpstr>Roboto Condensed Light</vt:lpstr>
      <vt:lpstr>Tech Newsletter XL by Slidesgo</vt:lpstr>
      <vt:lpstr>Implementation of proxy on ubuntu for blocking illegal websites</vt:lpstr>
      <vt:lpstr>OUR MEMBERS</vt:lpstr>
      <vt:lpstr>PROXY</vt:lpstr>
      <vt:lpstr>THE DEFINITION OF PROXY</vt:lpstr>
      <vt:lpstr>HOW DOES  A PROXY WORK?</vt:lpstr>
      <vt:lpstr>HOW DOES  A PROXY WORK?</vt:lpstr>
      <vt:lpstr>FUNCTION OF A PROXY</vt:lpstr>
      <vt:lpstr>FUNCTION OF A PROXY</vt:lpstr>
      <vt:lpstr>SQUID CONFIGURATION </vt:lpstr>
      <vt:lpstr>LIST ALL WEBSITES THAT WE WANT TO BLOCK</vt:lpstr>
      <vt:lpstr>PROXY REFUSE ALL WEBSITES THAT HAVE BEEN BLOCKED</vt:lpstr>
      <vt:lpstr>PROXY TEST IN ANOTHER NETWORK AND PC CLIENT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proxy on ubuntu for blocking for illegal websites</dc:title>
  <dc:creator>Ahmad Farhan Ibrahim</dc:creator>
  <cp:lastModifiedBy>muhammad zidan satrio</cp:lastModifiedBy>
  <cp:revision>10</cp:revision>
  <dcterms:modified xsi:type="dcterms:W3CDTF">2022-07-07T04:34:26Z</dcterms:modified>
</cp:coreProperties>
</file>