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434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0240A-D124-4C3C-9C92-837F941627F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98889-E47F-4BFA-A4E7-FA68DFFA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8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98889-E47F-4BFA-A4E7-FA68DFFAC4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6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B47D-00F2-B456-6217-516425264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07B34-FF9D-2D26-19E1-9E7438374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6F2A7-1F5B-9624-CD74-74EB12AC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7A84-A438-4650-997E-3D4AD46E4A2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9F4A2-6A8D-4F20-CDB5-7CE6546D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A7659-B5B4-F970-51FE-D8CAED55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690D-765C-4AAE-9473-95206D05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5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F2BF-ECF8-E2AA-41B1-354E8D16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EC9A9-FE4A-FEC7-CD98-5201775A3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52DF5-FC6A-7A1D-8490-371CFBD4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7A84-A438-4650-997E-3D4AD46E4A2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14427-8DCA-B3BA-4A79-948D5FEF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C7522-E315-EB9E-BF13-10649227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690D-765C-4AAE-9473-95206D05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8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D4065-30A3-AC21-715A-844FC2A63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4DE0D-2C66-D3E3-B502-70C26B9A5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279E7-045B-E5DA-75F0-44ACB7FC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7A84-A438-4650-997E-3D4AD46E4A2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62E30-E4C3-B1FD-25F6-10AD5FEF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DF56-A7F6-CD5C-C75D-67A823C9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690D-765C-4AAE-9473-95206D05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2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95FB-E43C-8F1E-848B-CD6C9189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E6B14-4FDD-6A77-E627-D015F236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13217-3C7B-A842-A447-A43669A3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7A84-A438-4650-997E-3D4AD46E4A2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A4DE5-2BB1-2281-F828-CC7B14D2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256B9-41CF-0C09-F2D8-67D2FA43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690D-765C-4AAE-9473-95206D05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8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1AF9-154F-0383-6325-F0C379EC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78B2-2708-87D5-5B32-41FFA81CC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A7221-15CA-ECA1-86B5-991E54EC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7A84-A438-4650-997E-3D4AD46E4A2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199CB-6E25-6114-FFBA-8DF10DD6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F1EEA-AD65-B539-0A7D-0D56FFDC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690D-765C-4AAE-9473-95206D05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E644-0AF9-E966-6939-C229FA4C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DF21-32F5-BD2E-8994-F7C2EF4C6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87B9B-49B5-D1A1-30C8-A266936EC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70CDB-DC83-EA6C-70BF-33C9A64F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7A84-A438-4650-997E-3D4AD46E4A2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12E1-D94D-AFE3-82E7-93F0EB43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4FC12-9739-712D-B601-1723616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690D-765C-4AAE-9473-95206D05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0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D1B6-4C85-1F02-60DF-80A8BA5B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22D59-60F9-C04D-2224-01A284594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2A0C8-8E77-54E9-86BB-8A79D95AC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7C9DC-B1C0-6226-9875-8B7911CC3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130BB-72AB-5B70-26CE-8EB124884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DE0A5-5ADC-0B10-7D1B-84E0F6F1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7A84-A438-4650-997E-3D4AD46E4A2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F3055-5859-64C2-9D1F-7FFD3DB0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A919A-C54C-93D7-7841-ABBE3144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690D-765C-4AAE-9473-95206D05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AF09-DE84-E187-5263-C3B209A9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420D7-25A2-DF4B-F2BE-F45FC367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7A84-A438-4650-997E-3D4AD46E4A2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1E6D1-AE4C-F73F-DDB3-E8231E22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9064F-8492-58B0-90D0-841BBDD2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690D-765C-4AAE-9473-95206D05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37794-E1F0-00B3-B17F-15F78E97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7A84-A438-4650-997E-3D4AD46E4A2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9F631-B6D9-198F-63A2-E52DCC47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5F309-983A-0D84-04E9-C86B1232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690D-765C-4AAE-9473-95206D05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4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4EBB-E35D-5328-6B41-F2A60F15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A4A9-7EDE-0F5F-4BA7-BCFF09534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A49E0-C988-FE4C-D64B-8E22A9BE2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63865-600A-F758-7B31-0E0E893C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7A84-A438-4650-997E-3D4AD46E4A2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06F06-62D7-ABE9-C021-3B16339E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99C19-A7A7-F55F-7FC3-BB5C9996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690D-765C-4AAE-9473-95206D05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96B5-3FAA-5355-2320-857DAC9B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18A7B-2B0E-1012-3C11-46E3F2901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FD3E-00A4-C4CE-0BEA-0D6637F5D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C4CF2-9540-670E-3655-319FD8BE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7A84-A438-4650-997E-3D4AD46E4A2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67FAC-EE0A-5059-F564-D93BB49A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33736-6077-F7A2-3BD2-EA6E4E65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690D-765C-4AAE-9473-95206D05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0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7FC18-BF72-18EF-834D-8FBD99DE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0C5A9-6DF8-5546-E1DC-E83D4A3AD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D587B-241D-4603-653E-C3E6770BD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B7A84-A438-4650-997E-3D4AD46E4A2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7512-9AEE-2D4D-2610-B2D7B5E0B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19EC8-CA64-CC67-3DC3-C1ECDD065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98690D-765C-4AAE-9473-95206D05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5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4.gif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hyperlink" Target="https://raw.org/tool/cyk-algorithm/" TargetMode="External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77BD-ED55-DB24-512B-56D52D15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C4F31-D94F-8C6B-3B4C-C787D2BB4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9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609C-5773-15FB-91FE-094AF6C6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Parsing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668F85-11B7-1CF3-2262-1CC52A8C3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we have a context free grammar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a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Several questions:</a:t>
                </a:r>
              </a:p>
              <a:p>
                <a:pPr lvl="1"/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/>
                  <a:t> contain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What is the highest-weight derivation (tree)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What is the set of all derivations (trees)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668F85-11B7-1CF3-2262-1CC52A8C3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23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B5A3-AC8E-955E-CC2E-6504D169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1FE972-7F3A-D7D2-DF29-A08DD61A6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2351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For an arbitrary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Production rules might mix nonterminal and terminals on LHS</a:t>
                </a:r>
              </a:p>
              <a:p>
                <a:pPr lvl="1"/>
                <a:r>
                  <a:rPr lang="en-US" dirty="0"/>
                  <a:t>Production rules might mix </a:t>
                </a:r>
                <a:r>
                  <a:rPr lang="en-US" dirty="0" err="1"/>
                  <a:t>nonterminals</a:t>
                </a:r>
                <a:r>
                  <a:rPr lang="en-US" dirty="0"/>
                  <a:t> and terminals on RHS</a:t>
                </a:r>
              </a:p>
              <a:p>
                <a:pPr lvl="1"/>
                <a:r>
                  <a:rPr lang="en-US" dirty="0"/>
                  <a:t>messy</a:t>
                </a:r>
              </a:p>
              <a:p>
                <a:endParaRPr lang="en-US" dirty="0"/>
              </a:p>
              <a:p>
                <a:r>
                  <a:rPr lang="en-US" dirty="0"/>
                  <a:t>Can convert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to Chomsky Normal Form</a:t>
                </a:r>
              </a:p>
              <a:p>
                <a:pPr lvl="1"/>
                <a:r>
                  <a:rPr lang="en-US" dirty="0"/>
                  <a:t>Doesn’t change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Equivalent grammar</a:t>
                </a:r>
              </a:p>
              <a:p>
                <a:r>
                  <a:rPr lang="en-US" dirty="0"/>
                  <a:t>Chomsky Normal Form:</a:t>
                </a:r>
              </a:p>
              <a:p>
                <a:pPr lvl="1"/>
                <a:r>
                  <a:rPr lang="en-US" dirty="0"/>
                  <a:t>All productions look like: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𝑌𝑍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1FE972-7F3A-D7D2-DF29-A08DD61A6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23518"/>
              </a:xfrm>
              <a:blipFill>
                <a:blip r:embed="rId2"/>
                <a:stretch>
                  <a:fillRect l="-1043" t="-2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F14E5F-39C8-C551-A4E1-2E82141E8A9C}"/>
                  </a:ext>
                </a:extLst>
              </p:cNvPr>
              <p:cNvSpPr txBox="1"/>
              <p:nvPr/>
            </p:nvSpPr>
            <p:spPr>
              <a:xfrm>
                <a:off x="-104503" y="6308209"/>
                <a:ext cx="4623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Only the start symbol is allowed to produce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F14E5F-39C8-C551-A4E1-2E82141E8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503" y="6308209"/>
                <a:ext cx="4623253" cy="369332"/>
              </a:xfrm>
              <a:prstGeom prst="rect">
                <a:avLst/>
              </a:prstGeom>
              <a:blipFill>
                <a:blip r:embed="rId3"/>
                <a:stretch>
                  <a:fillRect l="-118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6AEC022-9A0F-C67B-3B67-9AD8A4591BDE}"/>
              </a:ext>
            </a:extLst>
          </p:cNvPr>
          <p:cNvSpPr txBox="1"/>
          <p:nvPr/>
        </p:nvSpPr>
        <p:spPr>
          <a:xfrm>
            <a:off x="6605452" y="5851009"/>
            <a:ext cx="439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nonterminal can produce a solo terminal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B8555-35F3-C798-13C4-2654967058C7}"/>
              </a:ext>
            </a:extLst>
          </p:cNvPr>
          <p:cNvSpPr txBox="1"/>
          <p:nvPr/>
        </p:nvSpPr>
        <p:spPr>
          <a:xfrm>
            <a:off x="6605452" y="5346740"/>
            <a:ext cx="509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nonterminal can produce a pair of </a:t>
            </a:r>
            <a:r>
              <a:rPr lang="en-US" dirty="0" err="1">
                <a:solidFill>
                  <a:srgbClr val="FF0000"/>
                </a:solidFill>
              </a:rPr>
              <a:t>nonterminals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6AF13-5EE1-D3B3-0CEA-60A9ED3E067F}"/>
              </a:ext>
            </a:extLst>
          </p:cNvPr>
          <p:cNvSpPr txBox="1"/>
          <p:nvPr/>
        </p:nvSpPr>
        <p:spPr>
          <a:xfrm>
            <a:off x="6442335" y="4448606"/>
            <a:ext cx="364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symbol cannot appear in RHS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2815F3-DFAE-C7F9-EB09-E04FF80824B0}"/>
              </a:ext>
            </a:extLst>
          </p:cNvPr>
          <p:cNvGrpSpPr/>
          <p:nvPr/>
        </p:nvGrpSpPr>
        <p:grpSpPr>
          <a:xfrm>
            <a:off x="4984734" y="4952875"/>
            <a:ext cx="2222532" cy="1796268"/>
            <a:chOff x="4984734" y="4952875"/>
            <a:chExt cx="2222532" cy="17962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97C006-32EE-4686-236D-9E7217D4E1FF}"/>
                </a:ext>
              </a:extLst>
            </p:cNvPr>
            <p:cNvSpPr txBox="1"/>
            <p:nvPr/>
          </p:nvSpPr>
          <p:spPr>
            <a:xfrm>
              <a:off x="4984734" y="4952875"/>
              <a:ext cx="2222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 terminals on LHS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120E24E-401F-F487-4754-8FA32716AC56}"/>
                </a:ext>
              </a:extLst>
            </p:cNvPr>
            <p:cNvCxnSpPr/>
            <p:nvPr/>
          </p:nvCxnSpPr>
          <p:spPr>
            <a:xfrm>
              <a:off x="5625737" y="5346740"/>
              <a:ext cx="0" cy="1402403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788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CBE1-8297-5DF7-62E4-D112FE0A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to </a:t>
            </a:r>
            <a:r>
              <a:rPr lang="en-US" dirty="0" err="1"/>
              <a:t>Chomksy</a:t>
            </a:r>
            <a:r>
              <a:rPr lang="en-US" dirty="0"/>
              <a:t> Normal 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BD59-2881-38F4-0DA0-27E778959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 bunch of transformations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C9F006-95F1-0B5A-EC66-506A74B8C88C}"/>
                  </a:ext>
                </a:extLst>
              </p:cNvPr>
              <p:cNvSpPr txBox="1"/>
              <p:nvPr/>
            </p:nvSpPr>
            <p:spPr>
              <a:xfrm>
                <a:off x="222066" y="4585434"/>
                <a:ext cx="25777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𝑋𝑌𝑎𝑍𝑄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C9F006-95F1-0B5A-EC66-506A74B8C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6" y="4585434"/>
                <a:ext cx="2577737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4D6337-6908-EEF1-6632-82CADE8BC74D}"/>
                  </a:ext>
                </a:extLst>
              </p:cNvPr>
              <p:cNvSpPr txBox="1"/>
              <p:nvPr/>
            </p:nvSpPr>
            <p:spPr>
              <a:xfrm>
                <a:off x="2358935" y="4496659"/>
                <a:ext cx="257773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𝑋𝑌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𝑍𝑄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4D6337-6908-EEF1-6632-82CADE8BC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935" y="4496659"/>
                <a:ext cx="257773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FCEDAA-F899-182B-B1BB-008921C022F4}"/>
                  </a:ext>
                </a:extLst>
              </p:cNvPr>
              <p:cNvSpPr txBox="1"/>
              <p:nvPr/>
            </p:nvSpPr>
            <p:spPr>
              <a:xfrm>
                <a:off x="222066" y="5726831"/>
                <a:ext cx="27606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𝑋𝑌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FCEDAA-F899-182B-B1BB-008921C02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6" y="5726831"/>
                <a:ext cx="2760617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2E01E-A5E8-A6EC-7F3A-F7B40671DAAE}"/>
                  </a:ext>
                </a:extLst>
              </p:cNvPr>
              <p:cNvSpPr txBox="1"/>
              <p:nvPr/>
            </p:nvSpPr>
            <p:spPr>
              <a:xfrm>
                <a:off x="2555967" y="5495998"/>
                <a:ext cx="276061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2E01E-A5E8-A6EC-7F3A-F7B40671D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967" y="5495998"/>
                <a:ext cx="2760617" cy="1200329"/>
              </a:xfrm>
              <a:prstGeom prst="rect">
                <a:avLst/>
              </a:prstGeom>
              <a:blipFill>
                <a:blip r:embed="rId5"/>
                <a:stretch>
                  <a:fillRect b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2EA798-156A-BE45-E9C6-07BA4A1C4BD4}"/>
                  </a:ext>
                </a:extLst>
              </p:cNvPr>
              <p:cNvSpPr txBox="1"/>
              <p:nvPr/>
            </p:nvSpPr>
            <p:spPr>
              <a:xfrm>
                <a:off x="-128452" y="2676396"/>
                <a:ext cx="456764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dirty="0"/>
                  <a:t>Add a new start symbol to replace the current start symbol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2EA798-156A-BE45-E9C6-07BA4A1C4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452" y="2676396"/>
                <a:ext cx="4567647" cy="923330"/>
              </a:xfrm>
              <a:prstGeom prst="rect">
                <a:avLst/>
              </a:prstGeom>
              <a:blipFill>
                <a:blip r:embed="rId6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F8E6888-01A3-45C4-ECAB-A02DFBAA5E78}"/>
              </a:ext>
            </a:extLst>
          </p:cNvPr>
          <p:cNvSpPr txBox="1"/>
          <p:nvPr/>
        </p:nvSpPr>
        <p:spPr>
          <a:xfrm>
            <a:off x="-128452" y="5196532"/>
            <a:ext cx="6135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Eliminate productions that have non-solitary terminals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EEC6F-8F65-D094-C888-DAE91A649374}"/>
              </a:ext>
            </a:extLst>
          </p:cNvPr>
          <p:cNvSpPr txBox="1"/>
          <p:nvPr/>
        </p:nvSpPr>
        <p:spPr>
          <a:xfrm>
            <a:off x="-128452" y="3786607"/>
            <a:ext cx="6135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Eliminate productions with a RHS with more than 2 </a:t>
            </a:r>
            <a:r>
              <a:rPr lang="en-US" dirty="0" err="1"/>
              <a:t>nonterminals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83CF6B-712F-98D6-BBB3-3C28E17AAC82}"/>
                  </a:ext>
                </a:extLst>
              </p:cNvPr>
              <p:cNvSpPr txBox="1"/>
              <p:nvPr/>
            </p:nvSpPr>
            <p:spPr>
              <a:xfrm>
                <a:off x="6013270" y="2491730"/>
                <a:ext cx="613518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dirty="0"/>
                  <a:t>Eliminate null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) rules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Won’t bother with them in this class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83CF6B-712F-98D6-BBB3-3C28E17AA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270" y="2491730"/>
                <a:ext cx="6135188" cy="646331"/>
              </a:xfrm>
              <a:prstGeom prst="rect">
                <a:avLst/>
              </a:prstGeom>
              <a:blipFill>
                <a:blip r:embed="rId7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5AE0027-38E6-783F-D3E9-3F111F7881E3}"/>
              </a:ext>
            </a:extLst>
          </p:cNvPr>
          <p:cNvSpPr txBox="1"/>
          <p:nvPr/>
        </p:nvSpPr>
        <p:spPr>
          <a:xfrm>
            <a:off x="6006736" y="3928970"/>
            <a:ext cx="61351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Eliminate unary rules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we could remove them from our grammar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practice people don’t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Just modify their algorithms to handle them directly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FA076BE-DD06-0155-6F18-C799129B53F7}"/>
              </a:ext>
            </a:extLst>
          </p:cNvPr>
          <p:cNvSpPr/>
          <p:nvPr/>
        </p:nvSpPr>
        <p:spPr>
          <a:xfrm>
            <a:off x="2164080" y="4667634"/>
            <a:ext cx="653743" cy="1957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44AE514-B21D-14A5-3432-7F23384E50E5}"/>
              </a:ext>
            </a:extLst>
          </p:cNvPr>
          <p:cNvSpPr/>
          <p:nvPr/>
        </p:nvSpPr>
        <p:spPr>
          <a:xfrm>
            <a:off x="2290353" y="5808687"/>
            <a:ext cx="653743" cy="1957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7703-8946-B9F3-814A-3E23C428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Chomsky Normal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62802-FFB6-C23E-2257-CBAD1AE8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83" y="2166378"/>
            <a:ext cx="3439005" cy="4010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1C6F6-D763-80AD-58D8-B4190E462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142" y="2166377"/>
            <a:ext cx="3143689" cy="401058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5E256C0-0E03-8296-5BBC-719BFDB35171}"/>
              </a:ext>
            </a:extLst>
          </p:cNvPr>
          <p:cNvSpPr/>
          <p:nvPr/>
        </p:nvSpPr>
        <p:spPr>
          <a:xfrm>
            <a:off x="5686097" y="3762703"/>
            <a:ext cx="1019503" cy="6306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3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EECA3F-1260-BF27-907F-85BDAEB9FE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EECA3F-1260-BF27-907F-85BDAEB9FE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3C0B5F-76A9-248D-95AB-BAF3C3A806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CKY algorithm (</a:t>
                </a:r>
                <a:r>
                  <a:rPr lang="en-US" dirty="0" err="1"/>
                  <a:t>Cocke</a:t>
                </a:r>
                <a:r>
                  <a:rPr lang="en-US" dirty="0"/>
                  <a:t>, </a:t>
                </a:r>
                <a:r>
                  <a:rPr lang="en-US" dirty="0" err="1"/>
                  <a:t>Kasami</a:t>
                </a:r>
                <a:r>
                  <a:rPr lang="en-US" dirty="0"/>
                  <a:t>, and Younger)</a:t>
                </a:r>
              </a:p>
              <a:p>
                <a:pPr lvl="1"/>
                <a:r>
                  <a:rPr lang="en-US" dirty="0"/>
                  <a:t>Dynamic programming</a:t>
                </a:r>
              </a:p>
              <a:p>
                <a:pPr lvl="1"/>
                <a:r>
                  <a:rPr lang="en-US" dirty="0"/>
                  <a:t>Assumes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in Chomsky Normal Form</a:t>
                </a:r>
              </a:p>
              <a:p>
                <a:pPr lvl="1"/>
                <a:r>
                  <a:rPr lang="en-US" dirty="0"/>
                  <a:t>The big idea:</a:t>
                </a:r>
              </a:p>
              <a:p>
                <a:pPr lvl="2"/>
                <a:r>
                  <a:rPr lang="en-US" dirty="0"/>
                  <a:t>Given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Find </a:t>
                </a:r>
                <a:r>
                  <a:rPr lang="en-US" dirty="0" err="1"/>
                  <a:t>nonterminals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 generate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Find </a:t>
                </a:r>
                <a:r>
                  <a:rPr lang="en-US" dirty="0" err="1"/>
                  <a:t>nonteriminals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that generate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3"/>
                <a:r>
                  <a:rPr lang="en-US" dirty="0"/>
                  <a:t>Find </a:t>
                </a:r>
                <a:r>
                  <a:rPr lang="en-US" dirty="0" err="1"/>
                  <a:t>nonterminals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 that generate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…</a:t>
                </a:r>
              </a:p>
              <a:p>
                <a:pPr lvl="3"/>
                <a:r>
                  <a:rPr lang="en-US" dirty="0"/>
                  <a:t>Discover whether start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can generate the entire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3C0B5F-76A9-248D-95AB-BAF3C3A80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51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787B562-A33F-3E39-E96C-981EC7699186}"/>
              </a:ext>
            </a:extLst>
          </p:cNvPr>
          <p:cNvGrpSpPr/>
          <p:nvPr/>
        </p:nvGrpSpPr>
        <p:grpSpPr>
          <a:xfrm>
            <a:off x="6278879" y="725142"/>
            <a:ext cx="5175983" cy="5161852"/>
            <a:chOff x="6278879" y="725142"/>
            <a:chExt cx="5175983" cy="51618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FAF595-A093-34AC-72F8-D8CBD813A58C}"/>
                </a:ext>
              </a:extLst>
            </p:cNvPr>
            <p:cNvSpPr/>
            <p:nvPr/>
          </p:nvSpPr>
          <p:spPr>
            <a:xfrm>
              <a:off x="6287588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CC9F7A-E6DD-BC16-10D7-54C0AF0A6543}"/>
                </a:ext>
              </a:extLst>
            </p:cNvPr>
            <p:cNvSpPr/>
            <p:nvPr/>
          </p:nvSpPr>
          <p:spPr>
            <a:xfrm>
              <a:off x="686235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D258D2-E017-5D23-2358-6B8C7A008897}"/>
                </a:ext>
              </a:extLst>
            </p:cNvPr>
            <p:cNvSpPr/>
            <p:nvPr/>
          </p:nvSpPr>
          <p:spPr>
            <a:xfrm>
              <a:off x="7437120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A921D7-FEEE-DA1E-78A8-737060D91441}"/>
                </a:ext>
              </a:extLst>
            </p:cNvPr>
            <p:cNvSpPr/>
            <p:nvPr/>
          </p:nvSpPr>
          <p:spPr>
            <a:xfrm>
              <a:off x="8009076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925A33-5018-C787-4A14-CCF478505A56}"/>
                </a:ext>
              </a:extLst>
            </p:cNvPr>
            <p:cNvSpPr/>
            <p:nvPr/>
          </p:nvSpPr>
          <p:spPr>
            <a:xfrm>
              <a:off x="8583842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55270CE-DF78-4048-566B-21DFF7A93A6C}"/>
                </a:ext>
              </a:extLst>
            </p:cNvPr>
            <p:cNvSpPr/>
            <p:nvPr/>
          </p:nvSpPr>
          <p:spPr>
            <a:xfrm>
              <a:off x="9158608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F3EC36-D533-43A8-C511-C71F70C4CB32}"/>
                </a:ext>
              </a:extLst>
            </p:cNvPr>
            <p:cNvSpPr/>
            <p:nvPr/>
          </p:nvSpPr>
          <p:spPr>
            <a:xfrm>
              <a:off x="973056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E9D06D-766B-C0A5-3B50-D38B4F6D16A2}"/>
                </a:ext>
              </a:extLst>
            </p:cNvPr>
            <p:cNvSpPr/>
            <p:nvPr/>
          </p:nvSpPr>
          <p:spPr>
            <a:xfrm>
              <a:off x="10305330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199450-E547-4242-EB8D-F07B8BEBAD9D}"/>
                </a:ext>
              </a:extLst>
            </p:cNvPr>
            <p:cNvSpPr/>
            <p:nvPr/>
          </p:nvSpPr>
          <p:spPr>
            <a:xfrm>
              <a:off x="10880096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8E32B74-4F75-084A-3F8A-9878CC94B943}"/>
                </a:ext>
              </a:extLst>
            </p:cNvPr>
            <p:cNvSpPr/>
            <p:nvPr/>
          </p:nvSpPr>
          <p:spPr>
            <a:xfrm>
              <a:off x="6287588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C11306-E9A8-CA6C-0041-1BD0510E26E4}"/>
                </a:ext>
              </a:extLst>
            </p:cNvPr>
            <p:cNvSpPr/>
            <p:nvPr/>
          </p:nvSpPr>
          <p:spPr>
            <a:xfrm>
              <a:off x="686235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0AD31B-272E-52DF-1CAE-83E9FCFB0656}"/>
                </a:ext>
              </a:extLst>
            </p:cNvPr>
            <p:cNvSpPr/>
            <p:nvPr/>
          </p:nvSpPr>
          <p:spPr>
            <a:xfrm>
              <a:off x="7437120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58CF70-6B47-9EB9-3F4D-0B62022BF91E}"/>
                </a:ext>
              </a:extLst>
            </p:cNvPr>
            <p:cNvSpPr/>
            <p:nvPr/>
          </p:nvSpPr>
          <p:spPr>
            <a:xfrm>
              <a:off x="8009076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DBFCA0-A080-A37B-944C-13EB0DC31CAA}"/>
                </a:ext>
              </a:extLst>
            </p:cNvPr>
            <p:cNvSpPr/>
            <p:nvPr/>
          </p:nvSpPr>
          <p:spPr>
            <a:xfrm>
              <a:off x="8583842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AE251A-DB7D-7401-F2F4-154C9065533D}"/>
                </a:ext>
              </a:extLst>
            </p:cNvPr>
            <p:cNvSpPr/>
            <p:nvPr/>
          </p:nvSpPr>
          <p:spPr>
            <a:xfrm>
              <a:off x="9158608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1B5CDC-5AD0-FF49-4106-013AEA477791}"/>
                </a:ext>
              </a:extLst>
            </p:cNvPr>
            <p:cNvSpPr/>
            <p:nvPr/>
          </p:nvSpPr>
          <p:spPr>
            <a:xfrm>
              <a:off x="973056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B8158E-D487-D5A5-8750-409DDB27F303}"/>
                </a:ext>
              </a:extLst>
            </p:cNvPr>
            <p:cNvSpPr/>
            <p:nvPr/>
          </p:nvSpPr>
          <p:spPr>
            <a:xfrm>
              <a:off x="10305330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21476E-0EAB-C697-E53D-D507DAD70C8D}"/>
                </a:ext>
              </a:extLst>
            </p:cNvPr>
            <p:cNvSpPr/>
            <p:nvPr/>
          </p:nvSpPr>
          <p:spPr>
            <a:xfrm>
              <a:off x="6287588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EAAFA3-C3C3-DCD5-4F36-884EC5E75429}"/>
                </a:ext>
              </a:extLst>
            </p:cNvPr>
            <p:cNvSpPr/>
            <p:nvPr/>
          </p:nvSpPr>
          <p:spPr>
            <a:xfrm>
              <a:off x="686235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2FE946-A3D2-11B4-14B0-ADC7CF9F4570}"/>
                </a:ext>
              </a:extLst>
            </p:cNvPr>
            <p:cNvSpPr/>
            <p:nvPr/>
          </p:nvSpPr>
          <p:spPr>
            <a:xfrm>
              <a:off x="7437120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19CEDAD-8B29-0CA8-B4E4-1A58C289E670}"/>
                </a:ext>
              </a:extLst>
            </p:cNvPr>
            <p:cNvSpPr/>
            <p:nvPr/>
          </p:nvSpPr>
          <p:spPr>
            <a:xfrm>
              <a:off x="8009076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C7FE2B-4513-58CA-7792-12C77B56F4B1}"/>
                </a:ext>
              </a:extLst>
            </p:cNvPr>
            <p:cNvSpPr/>
            <p:nvPr/>
          </p:nvSpPr>
          <p:spPr>
            <a:xfrm>
              <a:off x="8583842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9E48A9-4052-FBC7-322A-9135A6D468D9}"/>
                </a:ext>
              </a:extLst>
            </p:cNvPr>
            <p:cNvSpPr/>
            <p:nvPr/>
          </p:nvSpPr>
          <p:spPr>
            <a:xfrm>
              <a:off x="9158608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B4A0555-4C54-95B6-CC47-61F568C64ED2}"/>
                </a:ext>
              </a:extLst>
            </p:cNvPr>
            <p:cNvSpPr/>
            <p:nvPr/>
          </p:nvSpPr>
          <p:spPr>
            <a:xfrm>
              <a:off x="973056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C01AB5-B49D-525D-9DAF-C3DBE6F88D8C}"/>
                </a:ext>
              </a:extLst>
            </p:cNvPr>
            <p:cNvSpPr/>
            <p:nvPr/>
          </p:nvSpPr>
          <p:spPr>
            <a:xfrm>
              <a:off x="6287588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27F4C1-D98A-603D-BCDF-5519332CEE22}"/>
                </a:ext>
              </a:extLst>
            </p:cNvPr>
            <p:cNvSpPr/>
            <p:nvPr/>
          </p:nvSpPr>
          <p:spPr>
            <a:xfrm>
              <a:off x="6862354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9B6EA4-A410-436E-4407-EA5B47BC04D5}"/>
                </a:ext>
              </a:extLst>
            </p:cNvPr>
            <p:cNvSpPr/>
            <p:nvPr/>
          </p:nvSpPr>
          <p:spPr>
            <a:xfrm>
              <a:off x="7437120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39AE5C8-A0D2-E679-0BBE-91FFE7882751}"/>
                </a:ext>
              </a:extLst>
            </p:cNvPr>
            <p:cNvSpPr/>
            <p:nvPr/>
          </p:nvSpPr>
          <p:spPr>
            <a:xfrm>
              <a:off x="8009076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6D006E7-77F0-6300-FC04-C2E40521096A}"/>
                </a:ext>
              </a:extLst>
            </p:cNvPr>
            <p:cNvSpPr/>
            <p:nvPr/>
          </p:nvSpPr>
          <p:spPr>
            <a:xfrm>
              <a:off x="8583842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7E49BD1-FAB5-D0A2-9899-5CBE5B8127A6}"/>
                </a:ext>
              </a:extLst>
            </p:cNvPr>
            <p:cNvSpPr/>
            <p:nvPr/>
          </p:nvSpPr>
          <p:spPr>
            <a:xfrm>
              <a:off x="9158608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1096DC5-2386-6C0C-80DC-EA7131196A6E}"/>
                </a:ext>
              </a:extLst>
            </p:cNvPr>
            <p:cNvSpPr/>
            <p:nvPr/>
          </p:nvSpPr>
          <p:spPr>
            <a:xfrm>
              <a:off x="6284778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E5709D-1A74-57DD-12A1-02744F2CE83E}"/>
                </a:ext>
              </a:extLst>
            </p:cNvPr>
            <p:cNvSpPr/>
            <p:nvPr/>
          </p:nvSpPr>
          <p:spPr>
            <a:xfrm>
              <a:off x="6859544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C341F09-7375-597D-41A3-F826BAACE54F}"/>
                </a:ext>
              </a:extLst>
            </p:cNvPr>
            <p:cNvSpPr/>
            <p:nvPr/>
          </p:nvSpPr>
          <p:spPr>
            <a:xfrm>
              <a:off x="7434310" y="301315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8D2F50-C1E7-2DC4-F734-97A6F5DF022E}"/>
                </a:ext>
              </a:extLst>
            </p:cNvPr>
            <p:cNvSpPr/>
            <p:nvPr/>
          </p:nvSpPr>
          <p:spPr>
            <a:xfrm>
              <a:off x="8006266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5AB31B5-545F-8A98-ECDE-806102038B2C}"/>
                </a:ext>
              </a:extLst>
            </p:cNvPr>
            <p:cNvSpPr/>
            <p:nvPr/>
          </p:nvSpPr>
          <p:spPr>
            <a:xfrm>
              <a:off x="8581032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782FB7A-9B23-4783-B3C6-6985D68DB566}"/>
                </a:ext>
              </a:extLst>
            </p:cNvPr>
            <p:cNvSpPr/>
            <p:nvPr/>
          </p:nvSpPr>
          <p:spPr>
            <a:xfrm>
              <a:off x="6281968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DF5D71B-4CC9-6CB9-244D-02CE6C27D643}"/>
                </a:ext>
              </a:extLst>
            </p:cNvPr>
            <p:cNvSpPr/>
            <p:nvPr/>
          </p:nvSpPr>
          <p:spPr>
            <a:xfrm>
              <a:off x="6856734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26FE9A0-925C-75CD-8FCC-0CC77DE2A155}"/>
                </a:ext>
              </a:extLst>
            </p:cNvPr>
            <p:cNvSpPr/>
            <p:nvPr/>
          </p:nvSpPr>
          <p:spPr>
            <a:xfrm>
              <a:off x="7431500" y="243838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9D8B38-5DF2-D537-1E9E-087F10F38A5B}"/>
                </a:ext>
              </a:extLst>
            </p:cNvPr>
            <p:cNvSpPr/>
            <p:nvPr/>
          </p:nvSpPr>
          <p:spPr>
            <a:xfrm>
              <a:off x="8003456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D2CA360-8CCD-F143-DF68-D74648FB6CBA}"/>
                </a:ext>
              </a:extLst>
            </p:cNvPr>
            <p:cNvSpPr/>
            <p:nvPr/>
          </p:nvSpPr>
          <p:spPr>
            <a:xfrm>
              <a:off x="6281968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14BC782-F15D-E275-3E5C-FD8537B6BE2C}"/>
                </a:ext>
              </a:extLst>
            </p:cNvPr>
            <p:cNvSpPr/>
            <p:nvPr/>
          </p:nvSpPr>
          <p:spPr>
            <a:xfrm>
              <a:off x="6856734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4B53F75-ABDC-A489-60F4-8AAA3FDAC7A8}"/>
                </a:ext>
              </a:extLst>
            </p:cNvPr>
            <p:cNvSpPr/>
            <p:nvPr/>
          </p:nvSpPr>
          <p:spPr>
            <a:xfrm>
              <a:off x="7431500" y="186361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E14DF6-3838-3039-FF47-F4EAE164C768}"/>
                </a:ext>
              </a:extLst>
            </p:cNvPr>
            <p:cNvSpPr/>
            <p:nvPr/>
          </p:nvSpPr>
          <p:spPr>
            <a:xfrm>
              <a:off x="6278879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1272C2C-3BC0-6175-1738-C67635A07E90}"/>
                </a:ext>
              </a:extLst>
            </p:cNvPr>
            <p:cNvSpPr/>
            <p:nvPr/>
          </p:nvSpPr>
          <p:spPr>
            <a:xfrm>
              <a:off x="6853645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056BF71-4939-6E63-0E8B-547CD9A591DB}"/>
                </a:ext>
              </a:extLst>
            </p:cNvPr>
            <p:cNvSpPr/>
            <p:nvPr/>
          </p:nvSpPr>
          <p:spPr>
            <a:xfrm>
              <a:off x="6284778" y="72514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16EFE48-AC5D-29D6-B37C-5D59376D875E}"/>
              </a:ext>
            </a:extLst>
          </p:cNvPr>
          <p:cNvGrpSpPr/>
          <p:nvPr/>
        </p:nvGrpSpPr>
        <p:grpSpPr>
          <a:xfrm>
            <a:off x="6279824" y="727251"/>
            <a:ext cx="5175983" cy="5161852"/>
            <a:chOff x="6278879" y="725142"/>
            <a:chExt cx="5175983" cy="5161852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1F3826B-9794-5B05-2608-32CDC6F8B28B}"/>
                </a:ext>
              </a:extLst>
            </p:cNvPr>
            <p:cNvSpPr/>
            <p:nvPr/>
          </p:nvSpPr>
          <p:spPr>
            <a:xfrm>
              <a:off x="6287588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98C897B8-91C0-2D4C-9014-6E7D1B3FD532}"/>
                </a:ext>
              </a:extLst>
            </p:cNvPr>
            <p:cNvSpPr/>
            <p:nvPr/>
          </p:nvSpPr>
          <p:spPr>
            <a:xfrm>
              <a:off x="686235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EE034B0-7850-5950-D8A8-C4DD9AD939BA}"/>
                </a:ext>
              </a:extLst>
            </p:cNvPr>
            <p:cNvSpPr/>
            <p:nvPr/>
          </p:nvSpPr>
          <p:spPr>
            <a:xfrm>
              <a:off x="7437120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DD02B42-F513-911E-420B-9D23FF96EFE2}"/>
                </a:ext>
              </a:extLst>
            </p:cNvPr>
            <p:cNvSpPr/>
            <p:nvPr/>
          </p:nvSpPr>
          <p:spPr>
            <a:xfrm>
              <a:off x="8009076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1B96DF1-EFF4-8308-065E-0C00BA8336FF}"/>
                </a:ext>
              </a:extLst>
            </p:cNvPr>
            <p:cNvSpPr/>
            <p:nvPr/>
          </p:nvSpPr>
          <p:spPr>
            <a:xfrm>
              <a:off x="8583842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6BA3E118-F6DE-BACA-2022-61E9E6533701}"/>
                </a:ext>
              </a:extLst>
            </p:cNvPr>
            <p:cNvSpPr/>
            <p:nvPr/>
          </p:nvSpPr>
          <p:spPr>
            <a:xfrm>
              <a:off x="9158608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EA5891FB-62EA-E5A7-5EEF-FBAE61E603D5}"/>
                </a:ext>
              </a:extLst>
            </p:cNvPr>
            <p:cNvSpPr/>
            <p:nvPr/>
          </p:nvSpPr>
          <p:spPr>
            <a:xfrm>
              <a:off x="973056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337DECEE-416A-F580-40A1-AC69459ED32A}"/>
                </a:ext>
              </a:extLst>
            </p:cNvPr>
            <p:cNvSpPr/>
            <p:nvPr/>
          </p:nvSpPr>
          <p:spPr>
            <a:xfrm>
              <a:off x="10305330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2F69A5B-B2CF-36D2-4533-467A3D69EF2A}"/>
                </a:ext>
              </a:extLst>
            </p:cNvPr>
            <p:cNvSpPr/>
            <p:nvPr/>
          </p:nvSpPr>
          <p:spPr>
            <a:xfrm>
              <a:off x="10880096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A0828BDA-F3FF-227C-62CF-E107B17CB9C7}"/>
                </a:ext>
              </a:extLst>
            </p:cNvPr>
            <p:cNvSpPr/>
            <p:nvPr/>
          </p:nvSpPr>
          <p:spPr>
            <a:xfrm>
              <a:off x="6287588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F5E819F8-45A9-2479-F784-15A988E98B12}"/>
                </a:ext>
              </a:extLst>
            </p:cNvPr>
            <p:cNvSpPr/>
            <p:nvPr/>
          </p:nvSpPr>
          <p:spPr>
            <a:xfrm>
              <a:off x="686235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3F5AA3D-55CD-5383-DF1B-E584B18F8CBF}"/>
                </a:ext>
              </a:extLst>
            </p:cNvPr>
            <p:cNvSpPr/>
            <p:nvPr/>
          </p:nvSpPr>
          <p:spPr>
            <a:xfrm>
              <a:off x="7437120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2011CF5C-204E-E880-2E3A-B9139FD1F177}"/>
                </a:ext>
              </a:extLst>
            </p:cNvPr>
            <p:cNvSpPr/>
            <p:nvPr/>
          </p:nvSpPr>
          <p:spPr>
            <a:xfrm>
              <a:off x="8009076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303A5E89-E442-85B0-B065-264C3ECA5126}"/>
                </a:ext>
              </a:extLst>
            </p:cNvPr>
            <p:cNvSpPr/>
            <p:nvPr/>
          </p:nvSpPr>
          <p:spPr>
            <a:xfrm>
              <a:off x="8583842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702B78BB-69DC-832B-2BCF-9FB47E86B581}"/>
                </a:ext>
              </a:extLst>
            </p:cNvPr>
            <p:cNvSpPr/>
            <p:nvPr/>
          </p:nvSpPr>
          <p:spPr>
            <a:xfrm>
              <a:off x="9158608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0F97505A-2D94-C631-0AD1-4658755AC234}"/>
                </a:ext>
              </a:extLst>
            </p:cNvPr>
            <p:cNvSpPr/>
            <p:nvPr/>
          </p:nvSpPr>
          <p:spPr>
            <a:xfrm>
              <a:off x="973056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BEDFB0CF-C3B5-706B-0A2E-CCDC866E7EE3}"/>
                </a:ext>
              </a:extLst>
            </p:cNvPr>
            <p:cNvSpPr/>
            <p:nvPr/>
          </p:nvSpPr>
          <p:spPr>
            <a:xfrm>
              <a:off x="10305330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CC292EEF-A625-0B9F-D0B0-38CB7B05AE06}"/>
                </a:ext>
              </a:extLst>
            </p:cNvPr>
            <p:cNvSpPr/>
            <p:nvPr/>
          </p:nvSpPr>
          <p:spPr>
            <a:xfrm>
              <a:off x="6287588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FB13F89-97A6-6540-09BD-C08CD4E75646}"/>
                </a:ext>
              </a:extLst>
            </p:cNvPr>
            <p:cNvSpPr/>
            <p:nvPr/>
          </p:nvSpPr>
          <p:spPr>
            <a:xfrm>
              <a:off x="686235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3FD4BB3E-EE16-8FCD-F8FC-D3913D2A620E}"/>
                </a:ext>
              </a:extLst>
            </p:cNvPr>
            <p:cNvSpPr/>
            <p:nvPr/>
          </p:nvSpPr>
          <p:spPr>
            <a:xfrm>
              <a:off x="7437120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E2922FF7-043B-D754-9D88-47CD300D40BC}"/>
                </a:ext>
              </a:extLst>
            </p:cNvPr>
            <p:cNvSpPr/>
            <p:nvPr/>
          </p:nvSpPr>
          <p:spPr>
            <a:xfrm>
              <a:off x="8009076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4B7DF5A8-B962-6159-3B85-C15B33F2F0E9}"/>
                </a:ext>
              </a:extLst>
            </p:cNvPr>
            <p:cNvSpPr/>
            <p:nvPr/>
          </p:nvSpPr>
          <p:spPr>
            <a:xfrm>
              <a:off x="8583842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5620350-5C21-B6FE-478C-F4E04809D1B2}"/>
                </a:ext>
              </a:extLst>
            </p:cNvPr>
            <p:cNvSpPr/>
            <p:nvPr/>
          </p:nvSpPr>
          <p:spPr>
            <a:xfrm>
              <a:off x="9158608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11354F83-CF7C-F61F-CDF2-C24395BE4BA6}"/>
                </a:ext>
              </a:extLst>
            </p:cNvPr>
            <p:cNvSpPr/>
            <p:nvPr/>
          </p:nvSpPr>
          <p:spPr>
            <a:xfrm>
              <a:off x="973056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C8C397B-57B6-FDFC-2CA7-44E8A135539D}"/>
                </a:ext>
              </a:extLst>
            </p:cNvPr>
            <p:cNvSpPr/>
            <p:nvPr/>
          </p:nvSpPr>
          <p:spPr>
            <a:xfrm>
              <a:off x="6287588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6137FB4D-998E-5754-4083-B20C56C4D8DA}"/>
                </a:ext>
              </a:extLst>
            </p:cNvPr>
            <p:cNvSpPr/>
            <p:nvPr/>
          </p:nvSpPr>
          <p:spPr>
            <a:xfrm>
              <a:off x="6862354" y="3587923"/>
              <a:ext cx="574766" cy="57476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5196062-03B3-4AA8-224B-F74213BE0813}"/>
                </a:ext>
              </a:extLst>
            </p:cNvPr>
            <p:cNvSpPr/>
            <p:nvPr/>
          </p:nvSpPr>
          <p:spPr>
            <a:xfrm>
              <a:off x="7437120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79DDF08-5D75-B499-2684-6BA519B81E77}"/>
                </a:ext>
              </a:extLst>
            </p:cNvPr>
            <p:cNvSpPr/>
            <p:nvPr/>
          </p:nvSpPr>
          <p:spPr>
            <a:xfrm>
              <a:off x="8009076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B164449-8A27-EE60-AAB1-02CA19AE475D}"/>
                </a:ext>
              </a:extLst>
            </p:cNvPr>
            <p:cNvSpPr/>
            <p:nvPr/>
          </p:nvSpPr>
          <p:spPr>
            <a:xfrm>
              <a:off x="8583842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99C4504-3DF2-1346-4FB6-1A064873B824}"/>
                </a:ext>
              </a:extLst>
            </p:cNvPr>
            <p:cNvSpPr/>
            <p:nvPr/>
          </p:nvSpPr>
          <p:spPr>
            <a:xfrm>
              <a:off x="9158608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168DDE5A-DFC1-09A5-357E-762ECFF3A685}"/>
                </a:ext>
              </a:extLst>
            </p:cNvPr>
            <p:cNvSpPr/>
            <p:nvPr/>
          </p:nvSpPr>
          <p:spPr>
            <a:xfrm>
              <a:off x="6284778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A703EED-2BD8-FAC2-ABDE-1D354D1ECF6D}"/>
                </a:ext>
              </a:extLst>
            </p:cNvPr>
            <p:cNvSpPr/>
            <p:nvPr/>
          </p:nvSpPr>
          <p:spPr>
            <a:xfrm>
              <a:off x="6859544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A161E352-1A05-2FAF-F80A-C828B354C9EC}"/>
                </a:ext>
              </a:extLst>
            </p:cNvPr>
            <p:cNvSpPr/>
            <p:nvPr/>
          </p:nvSpPr>
          <p:spPr>
            <a:xfrm>
              <a:off x="7434310" y="301315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24825CFE-64E2-669A-DF2A-F87894E6EF19}"/>
                </a:ext>
              </a:extLst>
            </p:cNvPr>
            <p:cNvSpPr/>
            <p:nvPr/>
          </p:nvSpPr>
          <p:spPr>
            <a:xfrm>
              <a:off x="8006266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B2D0F8E0-AF1E-77D8-0C11-B24329157B06}"/>
                </a:ext>
              </a:extLst>
            </p:cNvPr>
            <p:cNvSpPr/>
            <p:nvPr/>
          </p:nvSpPr>
          <p:spPr>
            <a:xfrm>
              <a:off x="8581032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87D4499-F390-B39F-FFD0-F4F29E6F0FA9}"/>
                </a:ext>
              </a:extLst>
            </p:cNvPr>
            <p:cNvSpPr/>
            <p:nvPr/>
          </p:nvSpPr>
          <p:spPr>
            <a:xfrm>
              <a:off x="6281968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F628A54E-2DB9-C831-BCEC-30630B7F7FF3}"/>
                </a:ext>
              </a:extLst>
            </p:cNvPr>
            <p:cNvSpPr/>
            <p:nvPr/>
          </p:nvSpPr>
          <p:spPr>
            <a:xfrm>
              <a:off x="6856734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CEB5BDE-2D04-6171-6753-F4A7E4DC1317}"/>
                </a:ext>
              </a:extLst>
            </p:cNvPr>
            <p:cNvSpPr/>
            <p:nvPr/>
          </p:nvSpPr>
          <p:spPr>
            <a:xfrm>
              <a:off x="7431500" y="243838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A28A557-EE64-3048-8F7C-831997068E32}"/>
                </a:ext>
              </a:extLst>
            </p:cNvPr>
            <p:cNvSpPr/>
            <p:nvPr/>
          </p:nvSpPr>
          <p:spPr>
            <a:xfrm>
              <a:off x="8003456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04DCECE9-2F2E-71B2-2CB2-B12493548E08}"/>
                </a:ext>
              </a:extLst>
            </p:cNvPr>
            <p:cNvSpPr/>
            <p:nvPr/>
          </p:nvSpPr>
          <p:spPr>
            <a:xfrm>
              <a:off x="6281968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7386A10-0259-5C76-80D6-8574019F2320}"/>
                </a:ext>
              </a:extLst>
            </p:cNvPr>
            <p:cNvSpPr/>
            <p:nvPr/>
          </p:nvSpPr>
          <p:spPr>
            <a:xfrm>
              <a:off x="6856734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8AEB638C-3D55-1058-CCFC-F049AA0422B0}"/>
                </a:ext>
              </a:extLst>
            </p:cNvPr>
            <p:cNvSpPr/>
            <p:nvPr/>
          </p:nvSpPr>
          <p:spPr>
            <a:xfrm>
              <a:off x="7431500" y="186361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5D60B833-BD13-9E6F-2FB5-1B29EBF39942}"/>
                </a:ext>
              </a:extLst>
            </p:cNvPr>
            <p:cNvSpPr/>
            <p:nvPr/>
          </p:nvSpPr>
          <p:spPr>
            <a:xfrm>
              <a:off x="6278879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2248B479-A891-BC86-737B-4440F6A3387A}"/>
                </a:ext>
              </a:extLst>
            </p:cNvPr>
            <p:cNvSpPr/>
            <p:nvPr/>
          </p:nvSpPr>
          <p:spPr>
            <a:xfrm>
              <a:off x="6853645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4C7ACA05-227C-5DB1-E69B-87D328A812E5}"/>
                </a:ext>
              </a:extLst>
            </p:cNvPr>
            <p:cNvSpPr/>
            <p:nvPr/>
          </p:nvSpPr>
          <p:spPr>
            <a:xfrm>
              <a:off x="6284778" y="72514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60AB59-A885-A267-C466-DB6C937E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CKY algorithm</a:t>
            </a:r>
          </a:p>
        </p:txBody>
      </p:sp>
      <p:pic>
        <p:nvPicPr>
          <p:cNvPr id="5" name="Content Placeholder 4" descr="A graph with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D9531343-0D64-39B6-098B-E94109F70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1" y="1904002"/>
            <a:ext cx="435989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5C7D98-0B53-0633-0578-CAD2932A7AB5}"/>
              </a:ext>
            </a:extLst>
          </p:cNvPr>
          <p:cNvSpPr txBox="1"/>
          <p:nvPr/>
        </p:nvSpPr>
        <p:spPr>
          <a:xfrm>
            <a:off x="5765075" y="2420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The CYK Algorithm Visualization Tool • RAW</a:t>
            </a:r>
            <a:endParaRPr lang="en-US" dirty="0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8FE92AAD-F962-3C19-6909-0CBD59228E89}"/>
              </a:ext>
            </a:extLst>
          </p:cNvPr>
          <p:cNvGrpSpPr/>
          <p:nvPr/>
        </p:nvGrpSpPr>
        <p:grpSpPr>
          <a:xfrm>
            <a:off x="6419608" y="5991404"/>
            <a:ext cx="4920331" cy="290062"/>
            <a:chOff x="6419608" y="5991404"/>
            <a:chExt cx="4920331" cy="2900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DAF4853-CBFF-56C6-3467-0DD82165EE92}"/>
                    </a:ext>
                  </a:extLst>
                </p:cNvPr>
                <p:cNvSpPr txBox="1"/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DAF4853-CBFF-56C6-3467-0DD82165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765" r="-980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0810594-CB46-289E-CD8C-3FCE03075E1D}"/>
                    </a:ext>
                  </a:extLst>
                </p:cNvPr>
                <p:cNvSpPr txBox="1"/>
                <p:nvPr/>
              </p:nvSpPr>
              <p:spPr>
                <a:xfrm>
                  <a:off x="6985665" y="5994358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0810594-CB46-289E-CD8C-3FCE03075E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65" y="5994358"/>
                  <a:ext cx="31604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538" r="-769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D3AEC77-E675-7C15-A1B5-EB25E5FD05FF}"/>
                    </a:ext>
                  </a:extLst>
                </p:cNvPr>
                <p:cNvSpPr txBox="1"/>
                <p:nvPr/>
              </p:nvSpPr>
              <p:spPr>
                <a:xfrm>
                  <a:off x="7563520" y="5994358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D3AEC77-E675-7C15-A1B5-EB25E5FD0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3520" y="5994358"/>
                  <a:ext cx="31604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538" r="-769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85541D1-8E43-F3D5-A10D-7F696F2C9A64}"/>
                    </a:ext>
                  </a:extLst>
                </p:cNvPr>
                <p:cNvSpPr txBox="1"/>
                <p:nvPr/>
              </p:nvSpPr>
              <p:spPr>
                <a:xfrm>
                  <a:off x="8151781" y="5994358"/>
                  <a:ext cx="3090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85541D1-8E43-F3D5-A10D-7F696F2C9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781" y="5994358"/>
                  <a:ext cx="30905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765" r="-980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06CEBBC-7408-D45A-B62B-81BC9D904CB6}"/>
                    </a:ext>
                  </a:extLst>
                </p:cNvPr>
                <p:cNvSpPr txBox="1"/>
                <p:nvPr/>
              </p:nvSpPr>
              <p:spPr>
                <a:xfrm>
                  <a:off x="8713052" y="5991404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06CEBBC-7408-D45A-B62B-81BC9D904C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052" y="5991404"/>
                  <a:ext cx="31604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538" r="-9615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91EC8EE-01F2-181A-B34C-BE47ED2675B9}"/>
                    </a:ext>
                  </a:extLst>
                </p:cNvPr>
                <p:cNvSpPr txBox="1"/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91EC8EE-01F2-181A-B34C-BE47ED267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538" r="-769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26E895C-D6B8-DB33-5697-8CEC1D1B2481}"/>
                    </a:ext>
                  </a:extLst>
                </p:cNvPr>
                <p:cNvSpPr txBox="1"/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26E895C-D6B8-DB33-5697-8CEC1D1B2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1538" r="-9615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EA541F8-D276-3E81-B714-A134A4752CDF}"/>
                    </a:ext>
                  </a:extLst>
                </p:cNvPr>
                <p:cNvSpPr txBox="1"/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EA541F8-D276-3E81-B714-A134A4752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1538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36F75BA-9BA6-F45D-E24C-8DCE24A0915B}"/>
                    </a:ext>
                  </a:extLst>
                </p:cNvPr>
                <p:cNvSpPr txBox="1"/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36F75BA-9BA6-F45D-E24C-8DCE24A091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1765" r="-980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75BCC59-1CEA-325C-BD58-4307BFB8338F}"/>
              </a:ext>
            </a:extLst>
          </p:cNvPr>
          <p:cNvGrpSpPr/>
          <p:nvPr/>
        </p:nvGrpSpPr>
        <p:grpSpPr>
          <a:xfrm>
            <a:off x="6274289" y="735095"/>
            <a:ext cx="5175983" cy="5161852"/>
            <a:chOff x="6278879" y="725142"/>
            <a:chExt cx="5175983" cy="516185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EECA8F2-ADC4-4B6D-B0EC-47CC598A3407}"/>
                </a:ext>
              </a:extLst>
            </p:cNvPr>
            <p:cNvSpPr/>
            <p:nvPr/>
          </p:nvSpPr>
          <p:spPr>
            <a:xfrm>
              <a:off x="6287588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39FDF3F-A6FA-02E6-4846-FB647FA2C08A}"/>
                </a:ext>
              </a:extLst>
            </p:cNvPr>
            <p:cNvSpPr/>
            <p:nvPr/>
          </p:nvSpPr>
          <p:spPr>
            <a:xfrm>
              <a:off x="6862354" y="5312228"/>
              <a:ext cx="574766" cy="5747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8D1F449-40F9-6E92-FC50-F7C0749466DB}"/>
                </a:ext>
              </a:extLst>
            </p:cNvPr>
            <p:cNvSpPr/>
            <p:nvPr/>
          </p:nvSpPr>
          <p:spPr>
            <a:xfrm>
              <a:off x="7437120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693384F-66EB-A3C9-DA45-03D88111DCF3}"/>
                </a:ext>
              </a:extLst>
            </p:cNvPr>
            <p:cNvSpPr/>
            <p:nvPr/>
          </p:nvSpPr>
          <p:spPr>
            <a:xfrm>
              <a:off x="8009076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0AEED76-DDC0-1B29-FFE0-6DB7A38253CE}"/>
                </a:ext>
              </a:extLst>
            </p:cNvPr>
            <p:cNvSpPr/>
            <p:nvPr/>
          </p:nvSpPr>
          <p:spPr>
            <a:xfrm>
              <a:off x="8583842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C8AE8D3-8AE0-82E5-D526-7247B42C2020}"/>
                </a:ext>
              </a:extLst>
            </p:cNvPr>
            <p:cNvSpPr/>
            <p:nvPr/>
          </p:nvSpPr>
          <p:spPr>
            <a:xfrm>
              <a:off x="9158608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1A40D47-E4D6-2B41-BB73-F490019421C0}"/>
                </a:ext>
              </a:extLst>
            </p:cNvPr>
            <p:cNvSpPr/>
            <p:nvPr/>
          </p:nvSpPr>
          <p:spPr>
            <a:xfrm>
              <a:off x="973056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0A53CB7-8C24-53FA-C1A3-C64EE0E2EFB6}"/>
                </a:ext>
              </a:extLst>
            </p:cNvPr>
            <p:cNvSpPr/>
            <p:nvPr/>
          </p:nvSpPr>
          <p:spPr>
            <a:xfrm>
              <a:off x="10305330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03F0898-1536-4E0D-6B20-B14B94D7F450}"/>
                </a:ext>
              </a:extLst>
            </p:cNvPr>
            <p:cNvSpPr/>
            <p:nvPr/>
          </p:nvSpPr>
          <p:spPr>
            <a:xfrm>
              <a:off x="10880096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7ACF61E-DF3E-6713-B3C5-7A5053A2F7CD}"/>
                </a:ext>
              </a:extLst>
            </p:cNvPr>
            <p:cNvSpPr/>
            <p:nvPr/>
          </p:nvSpPr>
          <p:spPr>
            <a:xfrm>
              <a:off x="6287588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DF40C1F-EEBE-9057-D9B5-B35F0A62F5C4}"/>
                </a:ext>
              </a:extLst>
            </p:cNvPr>
            <p:cNvSpPr/>
            <p:nvPr/>
          </p:nvSpPr>
          <p:spPr>
            <a:xfrm>
              <a:off x="686235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F299BBB-F3C0-1522-6490-8EECE80D418C}"/>
                </a:ext>
              </a:extLst>
            </p:cNvPr>
            <p:cNvSpPr/>
            <p:nvPr/>
          </p:nvSpPr>
          <p:spPr>
            <a:xfrm>
              <a:off x="7437120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A7E62E5-DBB8-28C2-4BB8-B34260AB7754}"/>
                </a:ext>
              </a:extLst>
            </p:cNvPr>
            <p:cNvSpPr/>
            <p:nvPr/>
          </p:nvSpPr>
          <p:spPr>
            <a:xfrm>
              <a:off x="8009076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8A172D5-838D-06B1-3D19-C2789DB37CF0}"/>
                </a:ext>
              </a:extLst>
            </p:cNvPr>
            <p:cNvSpPr/>
            <p:nvPr/>
          </p:nvSpPr>
          <p:spPr>
            <a:xfrm>
              <a:off x="8583842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B4CEC46-DA24-0F38-4719-6FFAF88C28C9}"/>
                </a:ext>
              </a:extLst>
            </p:cNvPr>
            <p:cNvSpPr/>
            <p:nvPr/>
          </p:nvSpPr>
          <p:spPr>
            <a:xfrm>
              <a:off x="9158608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4712288-DA77-738E-7351-62E24012102A}"/>
                </a:ext>
              </a:extLst>
            </p:cNvPr>
            <p:cNvSpPr/>
            <p:nvPr/>
          </p:nvSpPr>
          <p:spPr>
            <a:xfrm>
              <a:off x="973056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274B9D5-D4F1-4AA7-51D9-9FEBC32294BB}"/>
                </a:ext>
              </a:extLst>
            </p:cNvPr>
            <p:cNvSpPr/>
            <p:nvPr/>
          </p:nvSpPr>
          <p:spPr>
            <a:xfrm>
              <a:off x="10305330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EE3BAF-2DDF-B555-B97B-64DEAA0F2639}"/>
                </a:ext>
              </a:extLst>
            </p:cNvPr>
            <p:cNvSpPr/>
            <p:nvPr/>
          </p:nvSpPr>
          <p:spPr>
            <a:xfrm>
              <a:off x="6287588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D5AE9CF-092B-1A73-35C7-3DF95C538795}"/>
                </a:ext>
              </a:extLst>
            </p:cNvPr>
            <p:cNvSpPr/>
            <p:nvPr/>
          </p:nvSpPr>
          <p:spPr>
            <a:xfrm>
              <a:off x="686235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8D5D9F3-D133-CEDF-FAF1-F5E957A54D28}"/>
                </a:ext>
              </a:extLst>
            </p:cNvPr>
            <p:cNvSpPr/>
            <p:nvPr/>
          </p:nvSpPr>
          <p:spPr>
            <a:xfrm>
              <a:off x="7437120" y="4162691"/>
              <a:ext cx="574766" cy="5747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EDE70FF-E00D-9C54-B951-C56A0A7BF997}"/>
                </a:ext>
              </a:extLst>
            </p:cNvPr>
            <p:cNvSpPr/>
            <p:nvPr/>
          </p:nvSpPr>
          <p:spPr>
            <a:xfrm>
              <a:off x="8009076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9831399-82DE-AAFE-5043-3D95A07557ED}"/>
                </a:ext>
              </a:extLst>
            </p:cNvPr>
            <p:cNvSpPr/>
            <p:nvPr/>
          </p:nvSpPr>
          <p:spPr>
            <a:xfrm>
              <a:off x="8583842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2D21867-138A-857F-94E1-D4D32A50F149}"/>
                </a:ext>
              </a:extLst>
            </p:cNvPr>
            <p:cNvSpPr/>
            <p:nvPr/>
          </p:nvSpPr>
          <p:spPr>
            <a:xfrm>
              <a:off x="9158608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094B15E-6CEE-AF01-0D6E-AA69127FC6D6}"/>
                </a:ext>
              </a:extLst>
            </p:cNvPr>
            <p:cNvSpPr/>
            <p:nvPr/>
          </p:nvSpPr>
          <p:spPr>
            <a:xfrm>
              <a:off x="973056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C358FD4-7EEA-5D95-496F-603AC1FD3B92}"/>
                </a:ext>
              </a:extLst>
            </p:cNvPr>
            <p:cNvSpPr/>
            <p:nvPr/>
          </p:nvSpPr>
          <p:spPr>
            <a:xfrm>
              <a:off x="6287588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5281E6E-3D71-CEBC-4507-78D3C314416D}"/>
                </a:ext>
              </a:extLst>
            </p:cNvPr>
            <p:cNvSpPr/>
            <p:nvPr/>
          </p:nvSpPr>
          <p:spPr>
            <a:xfrm>
              <a:off x="6862354" y="3587923"/>
              <a:ext cx="574766" cy="57476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CE68363-FC81-A8F0-A892-C0F503B98C52}"/>
                </a:ext>
              </a:extLst>
            </p:cNvPr>
            <p:cNvSpPr/>
            <p:nvPr/>
          </p:nvSpPr>
          <p:spPr>
            <a:xfrm>
              <a:off x="7437120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5F7721C-D3D2-8E65-FFFD-5605BD42D458}"/>
                </a:ext>
              </a:extLst>
            </p:cNvPr>
            <p:cNvSpPr/>
            <p:nvPr/>
          </p:nvSpPr>
          <p:spPr>
            <a:xfrm>
              <a:off x="8009076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0386B48-336D-B3B1-2F77-FF3F11352A94}"/>
                </a:ext>
              </a:extLst>
            </p:cNvPr>
            <p:cNvSpPr/>
            <p:nvPr/>
          </p:nvSpPr>
          <p:spPr>
            <a:xfrm>
              <a:off x="8583842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9C09C66-7CD9-6CAB-161F-983BEF465EF7}"/>
                </a:ext>
              </a:extLst>
            </p:cNvPr>
            <p:cNvSpPr/>
            <p:nvPr/>
          </p:nvSpPr>
          <p:spPr>
            <a:xfrm>
              <a:off x="9158608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5A3B76C-01AB-FA59-A493-809754014979}"/>
                </a:ext>
              </a:extLst>
            </p:cNvPr>
            <p:cNvSpPr/>
            <p:nvPr/>
          </p:nvSpPr>
          <p:spPr>
            <a:xfrm>
              <a:off x="6284778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B43E6A8-AEB7-55D9-D210-6BAF82E8013F}"/>
                </a:ext>
              </a:extLst>
            </p:cNvPr>
            <p:cNvSpPr/>
            <p:nvPr/>
          </p:nvSpPr>
          <p:spPr>
            <a:xfrm>
              <a:off x="6859544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BDE1B5B-28F4-40B4-68CA-0378E448F132}"/>
                </a:ext>
              </a:extLst>
            </p:cNvPr>
            <p:cNvSpPr/>
            <p:nvPr/>
          </p:nvSpPr>
          <p:spPr>
            <a:xfrm>
              <a:off x="7434310" y="301315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CA06348-B605-3C75-4BFF-4B9A4A88BA19}"/>
                </a:ext>
              </a:extLst>
            </p:cNvPr>
            <p:cNvSpPr/>
            <p:nvPr/>
          </p:nvSpPr>
          <p:spPr>
            <a:xfrm>
              <a:off x="8006266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45F1E52-9777-FB41-B3DC-6D375E36424F}"/>
                </a:ext>
              </a:extLst>
            </p:cNvPr>
            <p:cNvSpPr/>
            <p:nvPr/>
          </p:nvSpPr>
          <p:spPr>
            <a:xfrm>
              <a:off x="8581032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27FB588-9B36-4A2B-154F-D4E2E1191798}"/>
                </a:ext>
              </a:extLst>
            </p:cNvPr>
            <p:cNvSpPr/>
            <p:nvPr/>
          </p:nvSpPr>
          <p:spPr>
            <a:xfrm>
              <a:off x="6281968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545C8F1-57F8-7AE2-F4E4-8400119AB7AC}"/>
                </a:ext>
              </a:extLst>
            </p:cNvPr>
            <p:cNvSpPr/>
            <p:nvPr/>
          </p:nvSpPr>
          <p:spPr>
            <a:xfrm>
              <a:off x="6856734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68B58BD-2A71-4BFF-D134-62E04825B011}"/>
                </a:ext>
              </a:extLst>
            </p:cNvPr>
            <p:cNvSpPr/>
            <p:nvPr/>
          </p:nvSpPr>
          <p:spPr>
            <a:xfrm>
              <a:off x="7431500" y="243838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6FB707D-C409-651C-91F7-DA05C964D299}"/>
                </a:ext>
              </a:extLst>
            </p:cNvPr>
            <p:cNvSpPr/>
            <p:nvPr/>
          </p:nvSpPr>
          <p:spPr>
            <a:xfrm>
              <a:off x="8003456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D99D6A3-81F9-ABEE-D7D5-B0BFF0E89C48}"/>
                </a:ext>
              </a:extLst>
            </p:cNvPr>
            <p:cNvSpPr/>
            <p:nvPr/>
          </p:nvSpPr>
          <p:spPr>
            <a:xfrm>
              <a:off x="6281968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46F268B-7C55-2159-5873-468AE40A0683}"/>
                </a:ext>
              </a:extLst>
            </p:cNvPr>
            <p:cNvSpPr/>
            <p:nvPr/>
          </p:nvSpPr>
          <p:spPr>
            <a:xfrm>
              <a:off x="6856734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1EA83A9-ED83-51FB-E642-5FCE138EFDB1}"/>
                </a:ext>
              </a:extLst>
            </p:cNvPr>
            <p:cNvSpPr/>
            <p:nvPr/>
          </p:nvSpPr>
          <p:spPr>
            <a:xfrm>
              <a:off x="7431500" y="186361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BE8BDD9-3CF7-8118-DEFD-3C2BBA3D740B}"/>
                </a:ext>
              </a:extLst>
            </p:cNvPr>
            <p:cNvSpPr/>
            <p:nvPr/>
          </p:nvSpPr>
          <p:spPr>
            <a:xfrm>
              <a:off x="6278879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E1CBCAD-AED1-14D7-0994-ED6F8F32D789}"/>
                </a:ext>
              </a:extLst>
            </p:cNvPr>
            <p:cNvSpPr/>
            <p:nvPr/>
          </p:nvSpPr>
          <p:spPr>
            <a:xfrm>
              <a:off x="6853645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7AAEDE-127A-FECF-2406-C4DFB4CE22B9}"/>
                </a:ext>
              </a:extLst>
            </p:cNvPr>
            <p:cNvSpPr/>
            <p:nvPr/>
          </p:nvSpPr>
          <p:spPr>
            <a:xfrm>
              <a:off x="6284778" y="72514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30D31CD-3C17-1130-8F50-9291B47FD27B}"/>
              </a:ext>
            </a:extLst>
          </p:cNvPr>
          <p:cNvGrpSpPr/>
          <p:nvPr/>
        </p:nvGrpSpPr>
        <p:grpSpPr>
          <a:xfrm>
            <a:off x="6275833" y="735803"/>
            <a:ext cx="5175983" cy="5161852"/>
            <a:chOff x="6278879" y="725142"/>
            <a:chExt cx="5175983" cy="516185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8BEF942-1D9C-0599-ACB6-3BC5F680DEA2}"/>
                </a:ext>
              </a:extLst>
            </p:cNvPr>
            <p:cNvSpPr/>
            <p:nvPr/>
          </p:nvSpPr>
          <p:spPr>
            <a:xfrm>
              <a:off x="6287588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011A52C-463E-90F2-5B56-10AA81E046E4}"/>
                </a:ext>
              </a:extLst>
            </p:cNvPr>
            <p:cNvSpPr/>
            <p:nvPr/>
          </p:nvSpPr>
          <p:spPr>
            <a:xfrm>
              <a:off x="686235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902B94D-AD38-F371-509A-FD1E8F5EFA0F}"/>
                </a:ext>
              </a:extLst>
            </p:cNvPr>
            <p:cNvSpPr/>
            <p:nvPr/>
          </p:nvSpPr>
          <p:spPr>
            <a:xfrm>
              <a:off x="7437120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3F33A8-EB3A-41D1-9B54-10F4667003DF}"/>
                </a:ext>
              </a:extLst>
            </p:cNvPr>
            <p:cNvSpPr/>
            <p:nvPr/>
          </p:nvSpPr>
          <p:spPr>
            <a:xfrm>
              <a:off x="8009076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81E6D3D-3AD8-CD71-ACED-9DE3C1349C23}"/>
                </a:ext>
              </a:extLst>
            </p:cNvPr>
            <p:cNvSpPr/>
            <p:nvPr/>
          </p:nvSpPr>
          <p:spPr>
            <a:xfrm>
              <a:off x="8583842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29CC24A-CD74-5B6E-27F5-46F0B8DB9BDE}"/>
                </a:ext>
              </a:extLst>
            </p:cNvPr>
            <p:cNvSpPr/>
            <p:nvPr/>
          </p:nvSpPr>
          <p:spPr>
            <a:xfrm>
              <a:off x="9158608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757D04F-C1D8-ADF5-4AD3-F8B6ACC7A6C4}"/>
                </a:ext>
              </a:extLst>
            </p:cNvPr>
            <p:cNvSpPr/>
            <p:nvPr/>
          </p:nvSpPr>
          <p:spPr>
            <a:xfrm>
              <a:off x="973056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CFF5537-D85F-FBD5-101E-EFC1C2EBE39F}"/>
                </a:ext>
              </a:extLst>
            </p:cNvPr>
            <p:cNvSpPr/>
            <p:nvPr/>
          </p:nvSpPr>
          <p:spPr>
            <a:xfrm>
              <a:off x="10305330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C48D589-A41F-A046-0B38-398493C90258}"/>
                </a:ext>
              </a:extLst>
            </p:cNvPr>
            <p:cNvSpPr/>
            <p:nvPr/>
          </p:nvSpPr>
          <p:spPr>
            <a:xfrm>
              <a:off x="10880096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7AD5C8C-9AC1-8351-0550-72C577293F27}"/>
                </a:ext>
              </a:extLst>
            </p:cNvPr>
            <p:cNvSpPr/>
            <p:nvPr/>
          </p:nvSpPr>
          <p:spPr>
            <a:xfrm>
              <a:off x="6287588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12EB53B-7AA2-95D5-4D6A-138302AF3118}"/>
                </a:ext>
              </a:extLst>
            </p:cNvPr>
            <p:cNvSpPr/>
            <p:nvPr/>
          </p:nvSpPr>
          <p:spPr>
            <a:xfrm>
              <a:off x="6862354" y="4737460"/>
              <a:ext cx="574766" cy="5747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21F4892-5F56-FB3D-BC48-73A00A3239A4}"/>
                </a:ext>
              </a:extLst>
            </p:cNvPr>
            <p:cNvSpPr/>
            <p:nvPr/>
          </p:nvSpPr>
          <p:spPr>
            <a:xfrm>
              <a:off x="7437120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7653C05-D93F-548A-68AE-2227AC4E8F97}"/>
                </a:ext>
              </a:extLst>
            </p:cNvPr>
            <p:cNvSpPr/>
            <p:nvPr/>
          </p:nvSpPr>
          <p:spPr>
            <a:xfrm>
              <a:off x="8009076" y="4737460"/>
              <a:ext cx="574766" cy="5747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F70AC05-6CE5-6EF5-4657-D686E9F9BECC}"/>
                </a:ext>
              </a:extLst>
            </p:cNvPr>
            <p:cNvSpPr/>
            <p:nvPr/>
          </p:nvSpPr>
          <p:spPr>
            <a:xfrm>
              <a:off x="8583842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334D249-75E8-095C-34CB-252E76051521}"/>
                </a:ext>
              </a:extLst>
            </p:cNvPr>
            <p:cNvSpPr/>
            <p:nvPr/>
          </p:nvSpPr>
          <p:spPr>
            <a:xfrm>
              <a:off x="9158608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E5F3DC2-DFED-C4A7-8112-2A4611416F62}"/>
                </a:ext>
              </a:extLst>
            </p:cNvPr>
            <p:cNvSpPr/>
            <p:nvPr/>
          </p:nvSpPr>
          <p:spPr>
            <a:xfrm>
              <a:off x="973056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6D8A425-FC48-3AF5-4DE4-B2BAAF3D45CE}"/>
                </a:ext>
              </a:extLst>
            </p:cNvPr>
            <p:cNvSpPr/>
            <p:nvPr/>
          </p:nvSpPr>
          <p:spPr>
            <a:xfrm>
              <a:off x="10305330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AFFB074-A393-0B93-80C0-110849F47BCF}"/>
                </a:ext>
              </a:extLst>
            </p:cNvPr>
            <p:cNvSpPr/>
            <p:nvPr/>
          </p:nvSpPr>
          <p:spPr>
            <a:xfrm>
              <a:off x="6287588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3904B5E-2A99-B615-8617-77039922B34D}"/>
                </a:ext>
              </a:extLst>
            </p:cNvPr>
            <p:cNvSpPr/>
            <p:nvPr/>
          </p:nvSpPr>
          <p:spPr>
            <a:xfrm>
              <a:off x="686235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4F1AA2A-D751-5450-D400-B9C329388847}"/>
                </a:ext>
              </a:extLst>
            </p:cNvPr>
            <p:cNvSpPr/>
            <p:nvPr/>
          </p:nvSpPr>
          <p:spPr>
            <a:xfrm>
              <a:off x="7437120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6066D4B-90D8-903B-4F09-EDFB8EC506A8}"/>
                </a:ext>
              </a:extLst>
            </p:cNvPr>
            <p:cNvSpPr/>
            <p:nvPr/>
          </p:nvSpPr>
          <p:spPr>
            <a:xfrm>
              <a:off x="8009076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4EF2F48-F5DB-5DBE-FC63-BB899F2606A0}"/>
                </a:ext>
              </a:extLst>
            </p:cNvPr>
            <p:cNvSpPr/>
            <p:nvPr/>
          </p:nvSpPr>
          <p:spPr>
            <a:xfrm>
              <a:off x="8583842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E886794-EBA0-C290-E724-ED0B7272E824}"/>
                </a:ext>
              </a:extLst>
            </p:cNvPr>
            <p:cNvSpPr/>
            <p:nvPr/>
          </p:nvSpPr>
          <p:spPr>
            <a:xfrm>
              <a:off x="9158608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70A5BA9-8908-84C1-E0E1-0E63BE549149}"/>
                </a:ext>
              </a:extLst>
            </p:cNvPr>
            <p:cNvSpPr/>
            <p:nvPr/>
          </p:nvSpPr>
          <p:spPr>
            <a:xfrm>
              <a:off x="973056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FB8BD68-559F-E53A-AF66-B1E7A89E0DAF}"/>
                </a:ext>
              </a:extLst>
            </p:cNvPr>
            <p:cNvSpPr/>
            <p:nvPr/>
          </p:nvSpPr>
          <p:spPr>
            <a:xfrm>
              <a:off x="6287588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C329382-59C7-C21B-B5D8-973E6A3BDF16}"/>
                </a:ext>
              </a:extLst>
            </p:cNvPr>
            <p:cNvSpPr/>
            <p:nvPr/>
          </p:nvSpPr>
          <p:spPr>
            <a:xfrm>
              <a:off x="6862354" y="3587923"/>
              <a:ext cx="574766" cy="57476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9431898-04E9-BCF8-15DB-4F47FDBDD481}"/>
                </a:ext>
              </a:extLst>
            </p:cNvPr>
            <p:cNvSpPr/>
            <p:nvPr/>
          </p:nvSpPr>
          <p:spPr>
            <a:xfrm>
              <a:off x="7437120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165C94A-366E-09D6-4185-BA1B39E82E77}"/>
                </a:ext>
              </a:extLst>
            </p:cNvPr>
            <p:cNvSpPr/>
            <p:nvPr/>
          </p:nvSpPr>
          <p:spPr>
            <a:xfrm>
              <a:off x="8009076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A5F6811-0002-C1F5-1FE2-B28FF897625D}"/>
                </a:ext>
              </a:extLst>
            </p:cNvPr>
            <p:cNvSpPr/>
            <p:nvPr/>
          </p:nvSpPr>
          <p:spPr>
            <a:xfrm>
              <a:off x="8583842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D48543A-824E-74D8-52C9-C7968600F264}"/>
                </a:ext>
              </a:extLst>
            </p:cNvPr>
            <p:cNvSpPr/>
            <p:nvPr/>
          </p:nvSpPr>
          <p:spPr>
            <a:xfrm>
              <a:off x="9158608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6435866-B816-A0D6-5BE0-036A1CC528FB}"/>
                </a:ext>
              </a:extLst>
            </p:cNvPr>
            <p:cNvSpPr/>
            <p:nvPr/>
          </p:nvSpPr>
          <p:spPr>
            <a:xfrm>
              <a:off x="6284778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8C43B7C-8768-BE3B-EB53-2379C847DC68}"/>
                </a:ext>
              </a:extLst>
            </p:cNvPr>
            <p:cNvSpPr/>
            <p:nvPr/>
          </p:nvSpPr>
          <p:spPr>
            <a:xfrm>
              <a:off x="6859544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35F8975-C941-4E2E-1774-6DD1BB5AC8ED}"/>
                </a:ext>
              </a:extLst>
            </p:cNvPr>
            <p:cNvSpPr/>
            <p:nvPr/>
          </p:nvSpPr>
          <p:spPr>
            <a:xfrm>
              <a:off x="7434310" y="301315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BE638EF-282F-D4C7-C3A7-6989680068D0}"/>
                </a:ext>
              </a:extLst>
            </p:cNvPr>
            <p:cNvSpPr/>
            <p:nvPr/>
          </p:nvSpPr>
          <p:spPr>
            <a:xfrm>
              <a:off x="8006266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3533C29-3466-60F3-23B9-3D1A64B75B4F}"/>
                </a:ext>
              </a:extLst>
            </p:cNvPr>
            <p:cNvSpPr/>
            <p:nvPr/>
          </p:nvSpPr>
          <p:spPr>
            <a:xfrm>
              <a:off x="8581032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2A6E79A-5A48-1DBD-1B57-9C5DF14FC400}"/>
                </a:ext>
              </a:extLst>
            </p:cNvPr>
            <p:cNvSpPr/>
            <p:nvPr/>
          </p:nvSpPr>
          <p:spPr>
            <a:xfrm>
              <a:off x="6281968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8304009-1AE1-02C8-7620-44B10E96D541}"/>
                </a:ext>
              </a:extLst>
            </p:cNvPr>
            <p:cNvSpPr/>
            <p:nvPr/>
          </p:nvSpPr>
          <p:spPr>
            <a:xfrm>
              <a:off x="6856734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10D5EA3-64C9-4B70-BF23-5BA8715595D6}"/>
                </a:ext>
              </a:extLst>
            </p:cNvPr>
            <p:cNvSpPr/>
            <p:nvPr/>
          </p:nvSpPr>
          <p:spPr>
            <a:xfrm>
              <a:off x="7431500" y="243838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A6FAD934-0172-C625-63C6-321313B3E3D5}"/>
                </a:ext>
              </a:extLst>
            </p:cNvPr>
            <p:cNvSpPr/>
            <p:nvPr/>
          </p:nvSpPr>
          <p:spPr>
            <a:xfrm>
              <a:off x="8003456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06D8111-39C9-2297-1BCB-C2BEB99A58C3}"/>
                </a:ext>
              </a:extLst>
            </p:cNvPr>
            <p:cNvSpPr/>
            <p:nvPr/>
          </p:nvSpPr>
          <p:spPr>
            <a:xfrm>
              <a:off x="6281968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ED9FA13-C91F-942B-F808-744ACB151217}"/>
                </a:ext>
              </a:extLst>
            </p:cNvPr>
            <p:cNvSpPr/>
            <p:nvPr/>
          </p:nvSpPr>
          <p:spPr>
            <a:xfrm>
              <a:off x="6856734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440DDA6-A766-73D9-E0ED-A4873C70CC39}"/>
                </a:ext>
              </a:extLst>
            </p:cNvPr>
            <p:cNvSpPr/>
            <p:nvPr/>
          </p:nvSpPr>
          <p:spPr>
            <a:xfrm>
              <a:off x="7431500" y="186361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059D71B-004E-19E8-E3EC-AE381414E56F}"/>
                </a:ext>
              </a:extLst>
            </p:cNvPr>
            <p:cNvSpPr/>
            <p:nvPr/>
          </p:nvSpPr>
          <p:spPr>
            <a:xfrm>
              <a:off x="6278879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2C14632-B0E9-696E-50A9-66CAA02F9C25}"/>
                </a:ext>
              </a:extLst>
            </p:cNvPr>
            <p:cNvSpPr/>
            <p:nvPr/>
          </p:nvSpPr>
          <p:spPr>
            <a:xfrm>
              <a:off x="6853645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ADC19AA6-2638-0DC0-FD04-F1A860C6FE48}"/>
                </a:ext>
              </a:extLst>
            </p:cNvPr>
            <p:cNvSpPr/>
            <p:nvPr/>
          </p:nvSpPr>
          <p:spPr>
            <a:xfrm>
              <a:off x="6284778" y="72514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83D1525-8F4E-4CC2-2F5A-41DB3FF1A0BC}"/>
              </a:ext>
            </a:extLst>
          </p:cNvPr>
          <p:cNvGrpSpPr/>
          <p:nvPr/>
        </p:nvGrpSpPr>
        <p:grpSpPr>
          <a:xfrm>
            <a:off x="6274289" y="726161"/>
            <a:ext cx="5175983" cy="5161852"/>
            <a:chOff x="6278879" y="725142"/>
            <a:chExt cx="5175983" cy="5161852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8DA7DAE-7D9E-D943-CC30-9D3AEC7246D2}"/>
                </a:ext>
              </a:extLst>
            </p:cNvPr>
            <p:cNvSpPr/>
            <p:nvPr/>
          </p:nvSpPr>
          <p:spPr>
            <a:xfrm>
              <a:off x="6287588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2C18A0D-735D-DE66-AE24-DD8E0FBAC581}"/>
                </a:ext>
              </a:extLst>
            </p:cNvPr>
            <p:cNvSpPr/>
            <p:nvPr/>
          </p:nvSpPr>
          <p:spPr>
            <a:xfrm>
              <a:off x="686235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5117942-5DA9-E63F-1E11-354F502DD51A}"/>
                </a:ext>
              </a:extLst>
            </p:cNvPr>
            <p:cNvSpPr/>
            <p:nvPr/>
          </p:nvSpPr>
          <p:spPr>
            <a:xfrm>
              <a:off x="7437120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E759A40-865E-DDBF-13B7-DBE7B560D3E1}"/>
                </a:ext>
              </a:extLst>
            </p:cNvPr>
            <p:cNvSpPr/>
            <p:nvPr/>
          </p:nvSpPr>
          <p:spPr>
            <a:xfrm>
              <a:off x="8009076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7196EF7-C8B2-AAB4-C4FE-3412D7AAA705}"/>
                </a:ext>
              </a:extLst>
            </p:cNvPr>
            <p:cNvSpPr/>
            <p:nvPr/>
          </p:nvSpPr>
          <p:spPr>
            <a:xfrm>
              <a:off x="8583842" y="5312228"/>
              <a:ext cx="574766" cy="5747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FDB1830-8D77-ECB7-167A-3E70CF5AACEB}"/>
                </a:ext>
              </a:extLst>
            </p:cNvPr>
            <p:cNvSpPr/>
            <p:nvPr/>
          </p:nvSpPr>
          <p:spPr>
            <a:xfrm>
              <a:off x="9158608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1D949C2-34AE-79E7-EB19-2A4B23425083}"/>
                </a:ext>
              </a:extLst>
            </p:cNvPr>
            <p:cNvSpPr/>
            <p:nvPr/>
          </p:nvSpPr>
          <p:spPr>
            <a:xfrm>
              <a:off x="973056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202083D-1116-8BF6-572E-FDE053E9FA5D}"/>
                </a:ext>
              </a:extLst>
            </p:cNvPr>
            <p:cNvSpPr/>
            <p:nvPr/>
          </p:nvSpPr>
          <p:spPr>
            <a:xfrm>
              <a:off x="10305330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3FA5BAD-0CD6-36D2-161B-8C3025EF9E12}"/>
                </a:ext>
              </a:extLst>
            </p:cNvPr>
            <p:cNvSpPr/>
            <p:nvPr/>
          </p:nvSpPr>
          <p:spPr>
            <a:xfrm>
              <a:off x="10880096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41EE715-1309-0371-3A9B-19964853FC71}"/>
                </a:ext>
              </a:extLst>
            </p:cNvPr>
            <p:cNvSpPr/>
            <p:nvPr/>
          </p:nvSpPr>
          <p:spPr>
            <a:xfrm>
              <a:off x="6287588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A32F8566-5737-4276-9E3A-5B3240B96ABF}"/>
                </a:ext>
              </a:extLst>
            </p:cNvPr>
            <p:cNvSpPr/>
            <p:nvPr/>
          </p:nvSpPr>
          <p:spPr>
            <a:xfrm>
              <a:off x="686235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8B058EA-111A-902D-1064-971AD54AFE8F}"/>
                </a:ext>
              </a:extLst>
            </p:cNvPr>
            <p:cNvSpPr/>
            <p:nvPr/>
          </p:nvSpPr>
          <p:spPr>
            <a:xfrm>
              <a:off x="7437120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A91EF92D-6244-BC43-DBB9-DD20CEE0387E}"/>
                </a:ext>
              </a:extLst>
            </p:cNvPr>
            <p:cNvSpPr/>
            <p:nvPr/>
          </p:nvSpPr>
          <p:spPr>
            <a:xfrm>
              <a:off x="8009076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8A81A03-9F55-7560-D15E-C937FAD11246}"/>
                </a:ext>
              </a:extLst>
            </p:cNvPr>
            <p:cNvSpPr/>
            <p:nvPr/>
          </p:nvSpPr>
          <p:spPr>
            <a:xfrm>
              <a:off x="8583842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CB38FA3-FC6B-1701-0CF0-0BBA5727F611}"/>
                </a:ext>
              </a:extLst>
            </p:cNvPr>
            <p:cNvSpPr/>
            <p:nvPr/>
          </p:nvSpPr>
          <p:spPr>
            <a:xfrm>
              <a:off x="9158608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A1F0CEA6-F5AE-98BA-D677-8E7B05600C0F}"/>
                </a:ext>
              </a:extLst>
            </p:cNvPr>
            <p:cNvSpPr/>
            <p:nvPr/>
          </p:nvSpPr>
          <p:spPr>
            <a:xfrm>
              <a:off x="973056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7576455-6DE8-8AC8-2E04-2E6DA7B1E3D9}"/>
                </a:ext>
              </a:extLst>
            </p:cNvPr>
            <p:cNvSpPr/>
            <p:nvPr/>
          </p:nvSpPr>
          <p:spPr>
            <a:xfrm>
              <a:off x="10305330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4919082-DDC9-CA7C-F475-8A89205EA5E4}"/>
                </a:ext>
              </a:extLst>
            </p:cNvPr>
            <p:cNvSpPr/>
            <p:nvPr/>
          </p:nvSpPr>
          <p:spPr>
            <a:xfrm>
              <a:off x="6287588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CE6F360-C93D-3B32-D246-E5B54D9C9E2F}"/>
                </a:ext>
              </a:extLst>
            </p:cNvPr>
            <p:cNvSpPr/>
            <p:nvPr/>
          </p:nvSpPr>
          <p:spPr>
            <a:xfrm>
              <a:off x="6862354" y="4162692"/>
              <a:ext cx="574766" cy="5747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E76C723-9BAD-C6B0-BD1D-6BA6E71C036B}"/>
                </a:ext>
              </a:extLst>
            </p:cNvPr>
            <p:cNvSpPr/>
            <p:nvPr/>
          </p:nvSpPr>
          <p:spPr>
            <a:xfrm>
              <a:off x="7437120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DFF181E-283D-35CF-A165-CC613A183054}"/>
                </a:ext>
              </a:extLst>
            </p:cNvPr>
            <p:cNvSpPr/>
            <p:nvPr/>
          </p:nvSpPr>
          <p:spPr>
            <a:xfrm>
              <a:off x="8009076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A3642E9-50F5-8B07-A4DB-4E7357C90215}"/>
                </a:ext>
              </a:extLst>
            </p:cNvPr>
            <p:cNvSpPr/>
            <p:nvPr/>
          </p:nvSpPr>
          <p:spPr>
            <a:xfrm>
              <a:off x="8583842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3C9B01BF-B446-3856-5ADA-FE012B6AE931}"/>
                </a:ext>
              </a:extLst>
            </p:cNvPr>
            <p:cNvSpPr/>
            <p:nvPr/>
          </p:nvSpPr>
          <p:spPr>
            <a:xfrm>
              <a:off x="9158608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5D93F9D-FC67-19B7-A9D6-69FA512B6515}"/>
                </a:ext>
              </a:extLst>
            </p:cNvPr>
            <p:cNvSpPr/>
            <p:nvPr/>
          </p:nvSpPr>
          <p:spPr>
            <a:xfrm>
              <a:off x="973056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41887E0-FD32-2873-5CA2-A33C151214AA}"/>
                </a:ext>
              </a:extLst>
            </p:cNvPr>
            <p:cNvSpPr/>
            <p:nvPr/>
          </p:nvSpPr>
          <p:spPr>
            <a:xfrm>
              <a:off x="6287588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6788C98-D2C9-4686-1D4E-B34B4B0C2205}"/>
                </a:ext>
              </a:extLst>
            </p:cNvPr>
            <p:cNvSpPr/>
            <p:nvPr/>
          </p:nvSpPr>
          <p:spPr>
            <a:xfrm>
              <a:off x="6862354" y="3587923"/>
              <a:ext cx="574766" cy="57476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8EA247B-7E09-36EF-ADB0-0C3A6DCEC3CD}"/>
                </a:ext>
              </a:extLst>
            </p:cNvPr>
            <p:cNvSpPr/>
            <p:nvPr/>
          </p:nvSpPr>
          <p:spPr>
            <a:xfrm>
              <a:off x="7437120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FF5C9C5-670C-D333-DD5B-81D4B8B911DD}"/>
                </a:ext>
              </a:extLst>
            </p:cNvPr>
            <p:cNvSpPr/>
            <p:nvPr/>
          </p:nvSpPr>
          <p:spPr>
            <a:xfrm>
              <a:off x="8009076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B481950-4F70-1E64-FBEC-DA2B3BAA6B8C}"/>
                </a:ext>
              </a:extLst>
            </p:cNvPr>
            <p:cNvSpPr/>
            <p:nvPr/>
          </p:nvSpPr>
          <p:spPr>
            <a:xfrm>
              <a:off x="8583842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CD47E7E-6EF2-32B4-BFAC-8E2266460E4C}"/>
                </a:ext>
              </a:extLst>
            </p:cNvPr>
            <p:cNvSpPr/>
            <p:nvPr/>
          </p:nvSpPr>
          <p:spPr>
            <a:xfrm>
              <a:off x="9158608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59138F79-4416-EB31-CD0E-97389EE6AE58}"/>
                </a:ext>
              </a:extLst>
            </p:cNvPr>
            <p:cNvSpPr/>
            <p:nvPr/>
          </p:nvSpPr>
          <p:spPr>
            <a:xfrm>
              <a:off x="6284778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3A5A5F9-B446-384C-442B-E7830C569B7D}"/>
                </a:ext>
              </a:extLst>
            </p:cNvPr>
            <p:cNvSpPr/>
            <p:nvPr/>
          </p:nvSpPr>
          <p:spPr>
            <a:xfrm>
              <a:off x="6859544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43765F3-4D36-23BE-627C-28D7F1545F15}"/>
                </a:ext>
              </a:extLst>
            </p:cNvPr>
            <p:cNvSpPr/>
            <p:nvPr/>
          </p:nvSpPr>
          <p:spPr>
            <a:xfrm>
              <a:off x="7434310" y="301315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006CFBF3-512E-941C-E607-8D1C2550AC4C}"/>
                </a:ext>
              </a:extLst>
            </p:cNvPr>
            <p:cNvSpPr/>
            <p:nvPr/>
          </p:nvSpPr>
          <p:spPr>
            <a:xfrm>
              <a:off x="8006266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AD8D2165-A266-9025-C66F-4F20F9D33B99}"/>
                </a:ext>
              </a:extLst>
            </p:cNvPr>
            <p:cNvSpPr/>
            <p:nvPr/>
          </p:nvSpPr>
          <p:spPr>
            <a:xfrm>
              <a:off x="8581032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E9122F3A-5B2C-937F-8A29-26A8C226597E}"/>
                </a:ext>
              </a:extLst>
            </p:cNvPr>
            <p:cNvSpPr/>
            <p:nvPr/>
          </p:nvSpPr>
          <p:spPr>
            <a:xfrm>
              <a:off x="6281968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3EA21D58-68A4-69E4-6572-BEF316320500}"/>
                </a:ext>
              </a:extLst>
            </p:cNvPr>
            <p:cNvSpPr/>
            <p:nvPr/>
          </p:nvSpPr>
          <p:spPr>
            <a:xfrm>
              <a:off x="6856734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93635C0-F514-2E6D-3DE0-EF4A48C661CC}"/>
                </a:ext>
              </a:extLst>
            </p:cNvPr>
            <p:cNvSpPr/>
            <p:nvPr/>
          </p:nvSpPr>
          <p:spPr>
            <a:xfrm>
              <a:off x="7431500" y="243838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4FF64779-69EE-292B-A90B-FC5339B31D6D}"/>
                </a:ext>
              </a:extLst>
            </p:cNvPr>
            <p:cNvSpPr/>
            <p:nvPr/>
          </p:nvSpPr>
          <p:spPr>
            <a:xfrm>
              <a:off x="8003456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6803676-3C28-E550-D8AC-E6CDFB212625}"/>
                </a:ext>
              </a:extLst>
            </p:cNvPr>
            <p:cNvSpPr/>
            <p:nvPr/>
          </p:nvSpPr>
          <p:spPr>
            <a:xfrm>
              <a:off x="6281968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5C8A0E7-C421-3C1C-C265-9513EC41B011}"/>
                </a:ext>
              </a:extLst>
            </p:cNvPr>
            <p:cNvSpPr/>
            <p:nvPr/>
          </p:nvSpPr>
          <p:spPr>
            <a:xfrm>
              <a:off x="6856734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BC58083-EF15-834D-20B4-F76A54397046}"/>
                </a:ext>
              </a:extLst>
            </p:cNvPr>
            <p:cNvSpPr/>
            <p:nvPr/>
          </p:nvSpPr>
          <p:spPr>
            <a:xfrm>
              <a:off x="7431500" y="186361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FD20A29-3A55-30DF-B993-1235BF6AD32F}"/>
                </a:ext>
              </a:extLst>
            </p:cNvPr>
            <p:cNvSpPr/>
            <p:nvPr/>
          </p:nvSpPr>
          <p:spPr>
            <a:xfrm>
              <a:off x="6278879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812C8A3C-2E94-F848-D14E-C2DF86C35611}"/>
                </a:ext>
              </a:extLst>
            </p:cNvPr>
            <p:cNvSpPr/>
            <p:nvPr/>
          </p:nvSpPr>
          <p:spPr>
            <a:xfrm>
              <a:off x="6853645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4433EB69-F85F-FF13-1B53-231047728417}"/>
                </a:ext>
              </a:extLst>
            </p:cNvPr>
            <p:cNvSpPr/>
            <p:nvPr/>
          </p:nvSpPr>
          <p:spPr>
            <a:xfrm>
              <a:off x="6284778" y="72514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7BD5E68-022F-D465-B40E-56A3C1D0FE1F}"/>
              </a:ext>
            </a:extLst>
          </p:cNvPr>
          <p:cNvGrpSpPr/>
          <p:nvPr/>
        </p:nvGrpSpPr>
        <p:grpSpPr>
          <a:xfrm>
            <a:off x="6414544" y="5993580"/>
            <a:ext cx="4920331" cy="290062"/>
            <a:chOff x="6419608" y="5991404"/>
            <a:chExt cx="4920331" cy="2900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0F79C971-4B72-3049-0C2E-02F40E3129E5}"/>
                    </a:ext>
                  </a:extLst>
                </p:cNvPr>
                <p:cNvSpPr txBox="1"/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0F79C971-4B72-3049-0C2E-02F40E312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F8329E69-447D-4029-5FB2-707CC619DA72}"/>
                    </a:ext>
                  </a:extLst>
                </p:cNvPr>
                <p:cNvSpPr txBox="1"/>
                <p:nvPr/>
              </p:nvSpPr>
              <p:spPr>
                <a:xfrm>
                  <a:off x="6985665" y="5994358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F8329E69-447D-4029-5FB2-707CC619D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65" y="5994358"/>
                  <a:ext cx="316049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1538" r="-9615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F7225583-D79E-E0A6-F5B1-FC959A2D8AA6}"/>
                    </a:ext>
                  </a:extLst>
                </p:cNvPr>
                <p:cNvSpPr txBox="1"/>
                <p:nvPr/>
              </p:nvSpPr>
              <p:spPr>
                <a:xfrm>
                  <a:off x="7563520" y="5994358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F7225583-D79E-E0A6-F5B1-FC959A2D8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3520" y="5994358"/>
                  <a:ext cx="31604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1538" r="-769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067D80F3-5DD5-D1E2-061B-31A0172A2BCB}"/>
                    </a:ext>
                  </a:extLst>
                </p:cNvPr>
                <p:cNvSpPr txBox="1"/>
                <p:nvPr/>
              </p:nvSpPr>
              <p:spPr>
                <a:xfrm>
                  <a:off x="8151781" y="5994358"/>
                  <a:ext cx="3090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067D80F3-5DD5-D1E2-061B-31A0172A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781" y="5994358"/>
                  <a:ext cx="30905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4AFBD749-F21F-DA26-97EE-AA4691E9D432}"/>
                    </a:ext>
                  </a:extLst>
                </p:cNvPr>
                <p:cNvSpPr txBox="1"/>
                <p:nvPr/>
              </p:nvSpPr>
              <p:spPr>
                <a:xfrm>
                  <a:off x="8713052" y="5991404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4AFBD749-F21F-DA26-97EE-AA4691E9D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052" y="5991404"/>
                  <a:ext cx="316049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1538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2B5C96F-0EAB-FC03-6CAD-51EDE6AE6614}"/>
                    </a:ext>
                  </a:extLst>
                </p:cNvPr>
                <p:cNvSpPr txBox="1"/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2B5C96F-0EAB-FC03-6CAD-51EDE6AE6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1538" r="-769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4190587-7021-196A-2D8E-799BC332C3AB}"/>
                    </a:ext>
                  </a:extLst>
                </p:cNvPr>
                <p:cNvSpPr txBox="1"/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4190587-7021-196A-2D8E-799BC332C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1538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2CA6E117-31F3-BBF4-4C28-E05392881FD5}"/>
                    </a:ext>
                  </a:extLst>
                </p:cNvPr>
                <p:cNvSpPr txBox="1"/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2CA6E117-31F3-BBF4-4C28-E05392881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5232B12B-33F5-6D9D-B778-ED815E462AE4}"/>
                    </a:ext>
                  </a:extLst>
                </p:cNvPr>
                <p:cNvSpPr txBox="1"/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5232B12B-33F5-6D9D-B778-ED815E462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76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DFB4-5C5C-20F9-F103-BF44F771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CKY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8CF00-D6A1-4AD3-497A-7771CA6CC0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Build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(only populate one triangle-half of the table)</a:t>
                </a:r>
              </a:p>
              <a:p>
                <a:r>
                  <a:rPr lang="en-US" dirty="0"/>
                  <a:t>Each entry of the table will contain a set of </a:t>
                </a:r>
                <a:r>
                  <a:rPr lang="en-US" dirty="0" err="1"/>
                  <a:t>nonterminals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can (eventually)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8CF00-D6A1-4AD3-497A-7771CA6CC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3501F2-6499-976C-B175-07F4ECE3272A}"/>
                  </a:ext>
                </a:extLst>
              </p:cNvPr>
              <p:cNvSpPr txBox="1"/>
              <p:nvPr/>
            </p:nvSpPr>
            <p:spPr>
              <a:xfrm>
                <a:off x="548641" y="3718679"/>
                <a:ext cx="4171014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    </a:t>
                </a:r>
                <a:r>
                  <a:rPr lang="en-US" b="1" dirty="0"/>
                  <a:t>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        </a:t>
                </a: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then</a:t>
                </a:r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3501F2-6499-976C-B175-07F4ECE32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1" y="3718679"/>
                <a:ext cx="4171014" cy="3139321"/>
              </a:xfrm>
              <a:prstGeom prst="rect">
                <a:avLst/>
              </a:prstGeom>
              <a:blipFill>
                <a:blip r:embed="rId3"/>
                <a:stretch>
                  <a:fillRect l="-1170" t="-777" r="-585" b="-2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79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533</Words>
  <Application>Microsoft Office PowerPoint</Application>
  <PresentationFormat>Widescreen</PresentationFormat>
  <Paragraphs>97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Structure II</vt:lpstr>
      <vt:lpstr>The Parsing Problem</vt:lpstr>
      <vt:lpstr>Chomsky Normal Form</vt:lpstr>
      <vt:lpstr>How to Convert to Chomksy Normal Form?</vt:lpstr>
      <vt:lpstr>To Chomsky Normal Form</vt:lpstr>
      <vt:lpstr>Is w∈L(G)?</vt:lpstr>
      <vt:lpstr>The CKY algorithm</vt:lpstr>
      <vt:lpstr>The CKY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Wood, Andrew</dc:creator>
  <cp:lastModifiedBy>Wood, Andrew</cp:lastModifiedBy>
  <cp:revision>5</cp:revision>
  <dcterms:created xsi:type="dcterms:W3CDTF">2024-10-16T13:45:51Z</dcterms:created>
  <dcterms:modified xsi:type="dcterms:W3CDTF">2024-10-16T17:30:09Z</dcterms:modified>
</cp:coreProperties>
</file>