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1"/>
  </p:notesMasterIdLst>
  <p:handoutMasterIdLst>
    <p:handoutMasterId r:id="rId12"/>
  </p:handoutMasterIdLst>
  <p:sldIdLst>
    <p:sldId id="289" r:id="rId5"/>
    <p:sldId id="292" r:id="rId6"/>
    <p:sldId id="296" r:id="rId7"/>
    <p:sldId id="297" r:id="rId8"/>
    <p:sldId id="270" r:id="rId9"/>
    <p:sldId id="298"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76C9FE-6161-49F4-9B0C-8E8F4E0DC825}" type="datetime1">
              <a:rPr lang="fr-FR" smtClean="0"/>
              <a:t>28/09/2022</a:t>
            </a:fld>
            <a:endParaRPr lang="fr-FR" dirty="0"/>
          </a:p>
        </p:txBody>
      </p:sp>
      <p:sp>
        <p:nvSpPr>
          <p:cNvPr id="4" name="Espace réservé du pied de page 3">
            <a:extLst>
              <a:ext uri="{FF2B5EF4-FFF2-40B4-BE49-F238E27FC236}">
                <a16:creationId xmlns=""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FA8C659-3DDB-48CB-A056-6A658A161B7C}" type="slidenum">
              <a:rPr lang="fr-FR" smtClean="0"/>
              <a:t>‹N°›</a:t>
            </a:fld>
            <a:endParaRPr lang="fr-FR"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17B90-74B4-4C3F-8BC3-941162B6672A}" type="datetime1">
              <a:rPr lang="fr-FR" smtClean="0"/>
              <a:pPr/>
              <a:t>28/09/2022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A004F4-F240-48F9-8AE1-486585C7F00D}" type="slidenum">
              <a:rPr lang="fr-FR" smtClean="0"/>
              <a:t>‹N°›</a:t>
            </a:fld>
            <a:endParaRPr lang="fr-FR"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1</a:t>
            </a:fld>
            <a:endParaRPr lang="fr-FR"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2</a:t>
            </a:fld>
            <a:endParaRPr lang="fr-FR" dirty="0"/>
          </a:p>
        </p:txBody>
      </p:sp>
    </p:spTree>
    <p:extLst>
      <p:ext uri="{BB962C8B-B14F-4D97-AF65-F5344CB8AC3E}">
        <p14:creationId xmlns:p14="http://schemas.microsoft.com/office/powerpoint/2010/main" val="8935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3</a:t>
            </a:fld>
            <a:endParaRPr lang="fr-FR" dirty="0"/>
          </a:p>
        </p:txBody>
      </p:sp>
    </p:spTree>
    <p:extLst>
      <p:ext uri="{BB962C8B-B14F-4D97-AF65-F5344CB8AC3E}">
        <p14:creationId xmlns:p14="http://schemas.microsoft.com/office/powerpoint/2010/main" val="151690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4</a:t>
            </a:fld>
            <a:endParaRPr lang="fr-FR" dirty="0"/>
          </a:p>
        </p:txBody>
      </p:sp>
    </p:spTree>
    <p:extLst>
      <p:ext uri="{BB962C8B-B14F-4D97-AF65-F5344CB8AC3E}">
        <p14:creationId xmlns:p14="http://schemas.microsoft.com/office/powerpoint/2010/main" val="181266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5</a:t>
            </a:fld>
            <a:endParaRPr lang="fr-FR" dirty="0"/>
          </a:p>
        </p:txBody>
      </p:sp>
    </p:spTree>
    <p:extLst>
      <p:ext uri="{BB962C8B-B14F-4D97-AF65-F5344CB8AC3E}">
        <p14:creationId xmlns:p14="http://schemas.microsoft.com/office/powerpoint/2010/main" val="191231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9CA004F4-F240-48F9-8AE1-486585C7F00D}" type="slidenum">
              <a:rPr lang="fr-FR" smtClean="0"/>
              <a:t>6</a:t>
            </a:fld>
            <a:endParaRPr lang="fr-FR" dirty="0"/>
          </a:p>
        </p:txBody>
      </p:sp>
    </p:spTree>
    <p:extLst>
      <p:ext uri="{BB962C8B-B14F-4D97-AF65-F5344CB8AC3E}">
        <p14:creationId xmlns:p14="http://schemas.microsoft.com/office/powerpoint/2010/main" val="98826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defRPr>
            </a:lvl1pPr>
          </a:lstStyle>
          <a:p>
            <a:pPr rtl="0"/>
            <a:r>
              <a:rPr lang="fr-FR" noProof="0" smtClean="0"/>
              <a:t>Modifiez le style du titre</a:t>
            </a:r>
            <a:endParaRPr lang="fr-FR" noProof="0" dirty="0"/>
          </a:p>
        </p:txBody>
      </p:sp>
      <p:sp>
        <p:nvSpPr>
          <p:cNvPr id="3" name="Sous-titre 2">
            <a:extLst>
              <a:ext uri="{FF2B5EF4-FFF2-40B4-BE49-F238E27FC236}">
                <a16:creationId xmlns=""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4" name="Espace réservé de la date 3">
            <a:extLst>
              <a:ext uri="{FF2B5EF4-FFF2-40B4-BE49-F238E27FC236}">
                <a16:creationId xmlns="" xmlns:a16="http://schemas.microsoft.com/office/drawing/2014/main" id="{88B91F7B-C4AF-4FC6-A6BE-657DEF6D5358}"/>
              </a:ext>
            </a:extLst>
          </p:cNvPr>
          <p:cNvSpPr>
            <a:spLocks noGrp="1"/>
          </p:cNvSpPr>
          <p:nvPr>
            <p:ph type="dt" sz="half" idx="10"/>
          </p:nvPr>
        </p:nvSpPr>
        <p:spPr/>
        <p:txBody>
          <a:bodyPr rtlCol="0"/>
          <a:lstStyle/>
          <a:p>
            <a:pPr rtl="0"/>
            <a:fld id="{3EF5AEC0-4151-413B-B0AC-25490BB0CB5E}" type="datetime1">
              <a:rPr lang="fr-FR" noProof="0" smtClean="0"/>
              <a:t>28/09/2022</a:t>
            </a:fld>
            <a:endParaRPr lang="fr-FR" noProof="0" dirty="0"/>
          </a:p>
        </p:txBody>
      </p:sp>
      <p:sp>
        <p:nvSpPr>
          <p:cNvPr id="5" name="Espace réservé du pied de page 4">
            <a:extLst>
              <a:ext uri="{FF2B5EF4-FFF2-40B4-BE49-F238E27FC236}">
                <a16:creationId xmlns="" xmlns:a16="http://schemas.microsoft.com/office/drawing/2014/main" id="{5BED32F8-B0C7-4332-B0A5-BC19DD8C4CF5}"/>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 xmlns:a16="http://schemas.microsoft.com/office/drawing/2014/main" id="{B0030946-D0C7-4F78-94B0-427DAA6D5CB0}"/>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six">
    <p:spTree>
      <p:nvGrpSpPr>
        <p:cNvPr id="1" name=""/>
        <p:cNvGrpSpPr/>
        <p:nvPr/>
      </p:nvGrpSpPr>
      <p:grpSpPr>
        <a:xfrm>
          <a:off x="0" y="0"/>
          <a:ext cx="0" cy="0"/>
          <a:chOff x="0" y="0"/>
          <a:chExt cx="0" cy="0"/>
        </a:xfrm>
      </p:grpSpPr>
      <p:sp>
        <p:nvSpPr>
          <p:cNvPr id="9" name="Espace réservé d’image 8">
            <a:extLst>
              <a:ext uri="{FF2B5EF4-FFF2-40B4-BE49-F238E27FC236}">
                <a16:creationId xmlns="" xmlns:a16="http://schemas.microsoft.com/office/drawing/2014/main" id="{37202246-9B90-4CE1-AAF1-3328E51AE0A5}"/>
              </a:ext>
            </a:extLst>
          </p:cNvPr>
          <p:cNvSpPr>
            <a:spLocks noGrp="1"/>
          </p:cNvSpPr>
          <p:nvPr>
            <p:ph type="pic" sz="quarter" idx="13"/>
          </p:nvPr>
        </p:nvSpPr>
        <p:spPr>
          <a:xfrm>
            <a:off x="0" y="0"/>
            <a:ext cx="12192000" cy="6858000"/>
          </a:xfrm>
        </p:spPr>
        <p:txBody>
          <a:bodyPr rtlCol="0"/>
          <a:lstStyle>
            <a:lvl1pPr marL="0" indent="0" algn="ctr">
              <a:buNone/>
              <a:defRPr/>
            </a:lvl1pPr>
          </a:lstStyle>
          <a:p>
            <a:pPr rtl="0"/>
            <a:r>
              <a:rPr lang="fr-FR" noProof="0" smtClean="0"/>
              <a:t>Cliquez sur l'icône pour ajouter une image</a:t>
            </a:r>
            <a:endParaRPr lang="fr-FR" noProof="0" dirty="0"/>
          </a:p>
        </p:txBody>
      </p:sp>
      <p:sp>
        <p:nvSpPr>
          <p:cNvPr id="18" name="Espace réservé du contenu 2">
            <a:extLst>
              <a:ext uri="{FF2B5EF4-FFF2-40B4-BE49-F238E27FC236}">
                <a16:creationId xmlns="" xmlns:a16="http://schemas.microsoft.com/office/drawing/2014/main" id="{843DF42B-5E6A-409A-A205-0B59AE5FBD98}"/>
              </a:ext>
            </a:extLst>
          </p:cNvPr>
          <p:cNvSpPr>
            <a:spLocks noGrp="1"/>
          </p:cNvSpPr>
          <p:nvPr>
            <p:ph sz="half" idx="15"/>
          </p:nvPr>
        </p:nvSpPr>
        <p:spPr>
          <a:xfrm>
            <a:off x="8530301" y="1690689"/>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7" name="Espace réservé du contenu 2">
            <a:extLst>
              <a:ext uri="{FF2B5EF4-FFF2-40B4-BE49-F238E27FC236}">
                <a16:creationId xmlns="" xmlns:a16="http://schemas.microsoft.com/office/drawing/2014/main" id="{9C7A202D-9C81-48E9-AC0B-E4DDE20AE14F}"/>
              </a:ext>
            </a:extLst>
          </p:cNvPr>
          <p:cNvSpPr>
            <a:spLocks noGrp="1"/>
          </p:cNvSpPr>
          <p:nvPr>
            <p:ph sz="half" idx="14"/>
          </p:nvPr>
        </p:nvSpPr>
        <p:spPr>
          <a:xfrm>
            <a:off x="4888689" y="170282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numéro de diapositive 6">
            <a:extLst>
              <a:ext uri="{FF2B5EF4-FFF2-40B4-BE49-F238E27FC236}">
                <a16:creationId xmlns=""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
        <p:nvSpPr>
          <p:cNvPr id="2" name="Titre 1">
            <a:extLst>
              <a:ext uri="{FF2B5EF4-FFF2-40B4-BE49-F238E27FC236}">
                <a16:creationId xmlns="" xmlns:a16="http://schemas.microsoft.com/office/drawing/2014/main" id="{E7F76098-6FA1-470A-BEF4-E4B0AC75E8FE}"/>
              </a:ext>
            </a:extLst>
          </p:cNvPr>
          <p:cNvSpPr>
            <a:spLocks noGrp="1"/>
          </p:cNvSpPr>
          <p:nvPr>
            <p:ph type="title"/>
          </p:nvPr>
        </p:nvSpPr>
        <p:spPr/>
        <p:txBody>
          <a:bodyPr rtlCol="0"/>
          <a:lstStyle>
            <a:lvl1pPr>
              <a:defRPr>
                <a:solidFill>
                  <a:schemeClr val="bg1"/>
                </a:solidFill>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4B647ABC-6745-43B6-8A64-6E191BD65CA2}"/>
              </a:ext>
            </a:extLst>
          </p:cNvPr>
          <p:cNvSpPr>
            <a:spLocks noGrp="1"/>
          </p:cNvSpPr>
          <p:nvPr>
            <p:ph sz="half" idx="1"/>
          </p:nvPr>
        </p:nvSpPr>
        <p:spPr>
          <a:xfrm>
            <a:off x="1337076" y="170282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a:extLst>
              <a:ext uri="{FF2B5EF4-FFF2-40B4-BE49-F238E27FC236}">
                <a16:creationId xmlns="" xmlns:a16="http://schemas.microsoft.com/office/drawing/2014/main" id="{47F57DE0-C032-4FCC-9006-09C2C328A665}"/>
              </a:ext>
            </a:extLst>
          </p:cNvPr>
          <p:cNvSpPr>
            <a:spLocks noGrp="1"/>
          </p:cNvSpPr>
          <p:nvPr>
            <p:ph type="dt" sz="half" idx="10"/>
          </p:nvPr>
        </p:nvSpPr>
        <p:spPr/>
        <p:txBody>
          <a:bodyPr rtlCol="0"/>
          <a:lstStyle/>
          <a:p>
            <a:pPr rtl="0"/>
            <a:fld id="{1C701BC0-7442-420D-9818-2E3D4A36FA8F}" type="datetime1">
              <a:rPr lang="fr-FR" noProof="0" smtClean="0"/>
              <a:t>28/09/2022</a:t>
            </a:fld>
            <a:endParaRPr lang="fr-FR" noProof="0" dirty="0"/>
          </a:p>
        </p:txBody>
      </p:sp>
      <p:sp>
        <p:nvSpPr>
          <p:cNvPr id="6" name="Espace réservé du pied de page 5">
            <a:extLst>
              <a:ext uri="{FF2B5EF4-FFF2-40B4-BE49-F238E27FC236}">
                <a16:creationId xmlns="" xmlns:a16="http://schemas.microsoft.com/office/drawing/2014/main" id="{90C776CB-2819-4488-9012-A6EA22079A47}"/>
              </a:ext>
            </a:extLst>
          </p:cNvPr>
          <p:cNvSpPr>
            <a:spLocks noGrp="1"/>
          </p:cNvSpPr>
          <p:nvPr>
            <p:ph type="ftr" sz="quarter" idx="11"/>
          </p:nvPr>
        </p:nvSpPr>
        <p:spPr/>
        <p:txBody>
          <a:bodyPr rtlCol="0"/>
          <a:lstStyle/>
          <a:p>
            <a:pPr rtl="0"/>
            <a:endParaRPr lang="fr-FR" noProof="0" dirty="0"/>
          </a:p>
        </p:txBody>
      </p:sp>
      <p:sp>
        <p:nvSpPr>
          <p:cNvPr id="25" name="Espace réservé du contenu 2">
            <a:extLst>
              <a:ext uri="{FF2B5EF4-FFF2-40B4-BE49-F238E27FC236}">
                <a16:creationId xmlns="" xmlns:a16="http://schemas.microsoft.com/office/drawing/2014/main" id="{70506441-775A-4D93-ADE3-695C86D6699F}"/>
              </a:ext>
            </a:extLst>
          </p:cNvPr>
          <p:cNvSpPr>
            <a:spLocks noGrp="1"/>
          </p:cNvSpPr>
          <p:nvPr>
            <p:ph sz="half" idx="16"/>
          </p:nvPr>
        </p:nvSpPr>
        <p:spPr>
          <a:xfrm>
            <a:off x="8530301"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6" name="Espace réservé du contenu 2">
            <a:extLst>
              <a:ext uri="{FF2B5EF4-FFF2-40B4-BE49-F238E27FC236}">
                <a16:creationId xmlns="" xmlns:a16="http://schemas.microsoft.com/office/drawing/2014/main" id="{FA00A08C-FA2D-44B5-9451-63F193A3E7B3}"/>
              </a:ext>
            </a:extLst>
          </p:cNvPr>
          <p:cNvSpPr>
            <a:spLocks noGrp="1"/>
          </p:cNvSpPr>
          <p:nvPr>
            <p:ph sz="half" idx="17"/>
          </p:nvPr>
        </p:nvSpPr>
        <p:spPr>
          <a:xfrm>
            <a:off x="4888689"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7" name="Espace réservé du contenu 2">
            <a:extLst>
              <a:ext uri="{FF2B5EF4-FFF2-40B4-BE49-F238E27FC236}">
                <a16:creationId xmlns="" xmlns:a16="http://schemas.microsoft.com/office/drawing/2014/main" id="{6A8F9540-8D26-4ADA-88E6-B9A742232C2D}"/>
              </a:ext>
            </a:extLst>
          </p:cNvPr>
          <p:cNvSpPr>
            <a:spLocks noGrp="1"/>
          </p:cNvSpPr>
          <p:nvPr>
            <p:ph sz="half" idx="18"/>
          </p:nvPr>
        </p:nvSpPr>
        <p:spPr>
          <a:xfrm>
            <a:off x="1337076" y="3849456"/>
            <a:ext cx="3148965" cy="1922438"/>
          </a:xfrm>
        </p:spPr>
        <p:txBody>
          <a:bodyPr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9" name="Espace réservé d’image 28">
            <a:extLst>
              <a:ext uri="{FF2B5EF4-FFF2-40B4-BE49-F238E27FC236}">
                <a16:creationId xmlns="" xmlns:a16="http://schemas.microsoft.com/office/drawing/2014/main" id="{3D7801BA-80A8-4F2C-90C8-155E6210A852}"/>
              </a:ext>
            </a:extLst>
          </p:cNvPr>
          <p:cNvSpPr>
            <a:spLocks noGrp="1"/>
          </p:cNvSpPr>
          <p:nvPr>
            <p:ph type="pic" sz="quarter" idx="19"/>
          </p:nvPr>
        </p:nvSpPr>
        <p:spPr>
          <a:xfrm>
            <a:off x="947634" y="1679576"/>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
        <p:nvSpPr>
          <p:cNvPr id="30" name="Espace réservé d’image 28">
            <a:extLst>
              <a:ext uri="{FF2B5EF4-FFF2-40B4-BE49-F238E27FC236}">
                <a16:creationId xmlns="" xmlns:a16="http://schemas.microsoft.com/office/drawing/2014/main" id="{99C7ED62-8CE2-417B-9E03-DB47D419110B}"/>
              </a:ext>
            </a:extLst>
          </p:cNvPr>
          <p:cNvSpPr>
            <a:spLocks noGrp="1"/>
          </p:cNvSpPr>
          <p:nvPr>
            <p:ph type="pic" sz="quarter" idx="20"/>
          </p:nvPr>
        </p:nvSpPr>
        <p:spPr>
          <a:xfrm>
            <a:off x="4499246" y="1679576"/>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
        <p:nvSpPr>
          <p:cNvPr id="31" name="Espace réservé d’image 28">
            <a:extLst>
              <a:ext uri="{FF2B5EF4-FFF2-40B4-BE49-F238E27FC236}">
                <a16:creationId xmlns="" xmlns:a16="http://schemas.microsoft.com/office/drawing/2014/main" id="{96383197-4013-4D5E-BF47-64BD2386A4D6}"/>
              </a:ext>
            </a:extLst>
          </p:cNvPr>
          <p:cNvSpPr>
            <a:spLocks noGrp="1"/>
          </p:cNvSpPr>
          <p:nvPr>
            <p:ph type="pic" sz="quarter" idx="21"/>
          </p:nvPr>
        </p:nvSpPr>
        <p:spPr>
          <a:xfrm>
            <a:off x="8126282" y="1679576"/>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
        <p:nvSpPr>
          <p:cNvPr id="32" name="Espace réservé d’image 28">
            <a:extLst>
              <a:ext uri="{FF2B5EF4-FFF2-40B4-BE49-F238E27FC236}">
                <a16:creationId xmlns="" xmlns:a16="http://schemas.microsoft.com/office/drawing/2014/main" id="{B2568099-B430-4F70-A248-1840860FFEED}"/>
              </a:ext>
            </a:extLst>
          </p:cNvPr>
          <p:cNvSpPr>
            <a:spLocks noGrp="1"/>
          </p:cNvSpPr>
          <p:nvPr>
            <p:ph type="pic" sz="quarter" idx="22"/>
          </p:nvPr>
        </p:nvSpPr>
        <p:spPr>
          <a:xfrm>
            <a:off x="947634" y="3792079"/>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
        <p:nvSpPr>
          <p:cNvPr id="33" name="Espace réservé d’image 28">
            <a:extLst>
              <a:ext uri="{FF2B5EF4-FFF2-40B4-BE49-F238E27FC236}">
                <a16:creationId xmlns="" xmlns:a16="http://schemas.microsoft.com/office/drawing/2014/main" id="{82A0F640-3653-4074-BEAA-B09FF6E0B391}"/>
              </a:ext>
            </a:extLst>
          </p:cNvPr>
          <p:cNvSpPr>
            <a:spLocks noGrp="1"/>
          </p:cNvSpPr>
          <p:nvPr>
            <p:ph type="pic" sz="quarter" idx="23"/>
          </p:nvPr>
        </p:nvSpPr>
        <p:spPr>
          <a:xfrm>
            <a:off x="4499246" y="3792079"/>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
        <p:nvSpPr>
          <p:cNvPr id="34" name="Espace réservé d’image 28">
            <a:extLst>
              <a:ext uri="{FF2B5EF4-FFF2-40B4-BE49-F238E27FC236}">
                <a16:creationId xmlns="" xmlns:a16="http://schemas.microsoft.com/office/drawing/2014/main" id="{1723BD4F-261F-418F-B763-09039D2CA7B6}"/>
              </a:ext>
            </a:extLst>
          </p:cNvPr>
          <p:cNvSpPr>
            <a:spLocks noGrp="1"/>
          </p:cNvSpPr>
          <p:nvPr>
            <p:ph type="pic" sz="quarter" idx="24"/>
          </p:nvPr>
        </p:nvSpPr>
        <p:spPr>
          <a:xfrm>
            <a:off x="8126282" y="3792079"/>
            <a:ext cx="376237" cy="376237"/>
          </a:xfrm>
        </p:spPr>
        <p:txBody>
          <a:bodyPr rtlCol="0">
            <a:normAutofit/>
          </a:bodyPr>
          <a:lstStyle>
            <a:lvl1pPr marL="0" indent="0" algn="ctr">
              <a:buNone/>
              <a:defRPr sz="400"/>
            </a:lvl1pPr>
          </a:lstStyle>
          <a:p>
            <a:pPr rtl="0"/>
            <a:r>
              <a:rPr lang="fr-FR" noProof="0" smtClean="0"/>
              <a:t>Cliquez sur l'icône pour ajouter une image</a:t>
            </a:r>
            <a:endParaRPr lang="fr-FR"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0211141-A77D-4E0E-8CAF-4CD3B279937B}"/>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017EFDE0-5A54-402A-B0C3-6BC0BB739C25}"/>
              </a:ext>
            </a:extLst>
          </p:cNvPr>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a:extLst>
              <a:ext uri="{FF2B5EF4-FFF2-40B4-BE49-F238E27FC236}">
                <a16:creationId xmlns="" xmlns:a16="http://schemas.microsoft.com/office/drawing/2014/main" id="{8A2825AD-4585-4E37-A076-3D0070C9300C}"/>
              </a:ext>
            </a:extLst>
          </p:cNvPr>
          <p:cNvSpPr>
            <a:spLocks noGrp="1"/>
          </p:cNvSpPr>
          <p:nvPr>
            <p:ph type="dt" sz="half" idx="10"/>
          </p:nvPr>
        </p:nvSpPr>
        <p:spPr/>
        <p:txBody>
          <a:bodyPr rtlCol="0"/>
          <a:lstStyle/>
          <a:p>
            <a:pPr rtl="0"/>
            <a:fld id="{82CC9460-AC45-4D28-8D2A-992BD279ED0A}" type="datetime1">
              <a:rPr lang="fr-FR" noProof="0" smtClean="0"/>
              <a:t>28/09/2022</a:t>
            </a:fld>
            <a:endParaRPr lang="fr-FR" noProof="0" dirty="0"/>
          </a:p>
        </p:txBody>
      </p:sp>
      <p:sp>
        <p:nvSpPr>
          <p:cNvPr id="5" name="Espace réservé du pied de page 4">
            <a:extLst>
              <a:ext uri="{FF2B5EF4-FFF2-40B4-BE49-F238E27FC236}">
                <a16:creationId xmlns="" xmlns:a16="http://schemas.microsoft.com/office/drawing/2014/main" id="{512064AD-EDC3-4B13-8CD6-49EB60099ED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smtClean="0"/>
              <a:t>Modifiez le style du titre</a:t>
            </a:r>
            <a:endParaRPr lang="fr-FR" noProof="0" dirty="0"/>
          </a:p>
        </p:txBody>
      </p:sp>
      <p:sp>
        <p:nvSpPr>
          <p:cNvPr id="3" name="Espace réservé du texte 2">
            <a:extLst>
              <a:ext uri="{FF2B5EF4-FFF2-40B4-BE49-F238E27FC236}">
                <a16:creationId xmlns=""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smtClean="0"/>
              <a:t>Modifiez les styles du texte du masque</a:t>
            </a:r>
          </a:p>
        </p:txBody>
      </p:sp>
      <p:sp>
        <p:nvSpPr>
          <p:cNvPr id="4" name="Espace réservé de la date 3">
            <a:extLst>
              <a:ext uri="{FF2B5EF4-FFF2-40B4-BE49-F238E27FC236}">
                <a16:creationId xmlns="" xmlns:a16="http://schemas.microsoft.com/office/drawing/2014/main" id="{B24D83DC-20E7-4B71-9794-36FC33B1BA03}"/>
              </a:ext>
            </a:extLst>
          </p:cNvPr>
          <p:cNvSpPr>
            <a:spLocks noGrp="1"/>
          </p:cNvSpPr>
          <p:nvPr>
            <p:ph type="dt" sz="half" idx="10"/>
          </p:nvPr>
        </p:nvSpPr>
        <p:spPr/>
        <p:txBody>
          <a:bodyPr rtlCol="0"/>
          <a:lstStyle/>
          <a:p>
            <a:pPr rtl="0"/>
            <a:fld id="{0B46C2EC-951B-4188-89DD-3C234AE22C8A}" type="datetime1">
              <a:rPr lang="fr-FR" noProof="0" smtClean="0"/>
              <a:t>28/09/2022</a:t>
            </a:fld>
            <a:endParaRPr lang="fr-FR" noProof="0" dirty="0"/>
          </a:p>
        </p:txBody>
      </p:sp>
      <p:sp>
        <p:nvSpPr>
          <p:cNvPr id="5" name="Espace réservé du pied de page 4">
            <a:extLst>
              <a:ext uri="{FF2B5EF4-FFF2-40B4-BE49-F238E27FC236}">
                <a16:creationId xmlns="" xmlns:a16="http://schemas.microsoft.com/office/drawing/2014/main" id="{44E7D103-1290-4592-B37C-19C9C9DBEAE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
        <p:nvSpPr>
          <p:cNvPr id="2" name="Titre 1">
            <a:extLst>
              <a:ext uri="{FF2B5EF4-FFF2-40B4-BE49-F238E27FC236}">
                <a16:creationId xmlns="" xmlns:a16="http://schemas.microsoft.com/office/drawing/2014/main" id="{E7F76098-6FA1-470A-BEF4-E4B0AC75E8FE}"/>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a:extLst>
              <a:ext uri="{FF2B5EF4-FFF2-40B4-BE49-F238E27FC236}">
                <a16:creationId xmlns=""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a:extLst>
              <a:ext uri="{FF2B5EF4-FFF2-40B4-BE49-F238E27FC236}">
                <a16:creationId xmlns="" xmlns:a16="http://schemas.microsoft.com/office/drawing/2014/main" id="{47F57DE0-C032-4FCC-9006-09C2C328A665}"/>
              </a:ext>
            </a:extLst>
          </p:cNvPr>
          <p:cNvSpPr>
            <a:spLocks noGrp="1"/>
          </p:cNvSpPr>
          <p:nvPr>
            <p:ph type="dt" sz="half" idx="10"/>
          </p:nvPr>
        </p:nvSpPr>
        <p:spPr/>
        <p:txBody>
          <a:bodyPr rtlCol="0"/>
          <a:lstStyle/>
          <a:p>
            <a:pPr rtl="0"/>
            <a:fld id="{0BF895AD-A578-491A-A8E0-796FBA1CFCCA}" type="datetime1">
              <a:rPr lang="fr-FR" noProof="0" smtClean="0"/>
              <a:t>28/09/2022</a:t>
            </a:fld>
            <a:endParaRPr lang="fr-FR" noProof="0" dirty="0"/>
          </a:p>
        </p:txBody>
      </p:sp>
      <p:sp>
        <p:nvSpPr>
          <p:cNvPr id="6" name="Espace réservé du pied de page 5">
            <a:extLst>
              <a:ext uri="{FF2B5EF4-FFF2-40B4-BE49-F238E27FC236}">
                <a16:creationId xmlns="" xmlns:a16="http://schemas.microsoft.com/office/drawing/2014/main" id="{90C776CB-2819-4488-9012-A6EA22079A47}"/>
              </a:ext>
            </a:extLst>
          </p:cNvPr>
          <p:cNvSpPr>
            <a:spLocks noGrp="1"/>
          </p:cNvSpPr>
          <p:nvPr>
            <p:ph type="ftr" sz="quarter" idx="11"/>
          </p:nvPr>
        </p:nvSpPr>
        <p:spPr/>
        <p:txBody>
          <a:bodyPr rtlCol="0"/>
          <a:lstStyle/>
          <a:p>
            <a:pPr rtl="0"/>
            <a:endParaRPr lang="fr-FR"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fr-FR" noProof="0" smtClean="0"/>
              <a:t>Modifiez le style du titre</a:t>
            </a:r>
            <a:endParaRPr lang="fr-FR" noProof="0" dirty="0"/>
          </a:p>
        </p:txBody>
      </p:sp>
      <p:sp>
        <p:nvSpPr>
          <p:cNvPr id="3" name="Espace réservé du texte 2">
            <a:extLst>
              <a:ext uri="{FF2B5EF4-FFF2-40B4-BE49-F238E27FC236}">
                <a16:creationId xmlns=""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4" name="Espace réservé du contenu 3">
            <a:extLst>
              <a:ext uri="{FF2B5EF4-FFF2-40B4-BE49-F238E27FC236}">
                <a16:creationId xmlns=""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a:extLst>
              <a:ext uri="{FF2B5EF4-FFF2-40B4-BE49-F238E27FC236}">
                <a16:creationId xmlns="" xmlns:a16="http://schemas.microsoft.com/office/drawing/2014/main" id="{2A93A737-E48B-4909-BE04-F55B58103257}"/>
              </a:ext>
            </a:extLst>
          </p:cNvPr>
          <p:cNvSpPr>
            <a:spLocks noGrp="1"/>
          </p:cNvSpPr>
          <p:nvPr>
            <p:ph type="body" sz="quarter" idx="3" hasCustomPrompt="1"/>
          </p:nvPr>
        </p:nvSpPr>
        <p:spPr>
          <a:xfrm>
            <a:off x="6172200" y="1681163"/>
            <a:ext cx="5183188" cy="823912"/>
          </a:xfrm>
        </p:spPr>
        <p:txBody>
          <a:bodyPr rtlCol="0"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a:extLst>
              <a:ext uri="{FF2B5EF4-FFF2-40B4-BE49-F238E27FC236}">
                <a16:creationId xmlns="" xmlns:a16="http://schemas.microsoft.com/office/drawing/2014/main" id="{11D097D1-3052-4C1F-B573-CA25FFF6CCB5}"/>
              </a:ext>
            </a:extLst>
          </p:cNvPr>
          <p:cNvSpPr>
            <a:spLocks noGrp="1"/>
          </p:cNvSpPr>
          <p:nvPr>
            <p:ph type="dt" sz="half" idx="10"/>
          </p:nvPr>
        </p:nvSpPr>
        <p:spPr/>
        <p:txBody>
          <a:bodyPr rtlCol="0"/>
          <a:lstStyle/>
          <a:p>
            <a:pPr rtl="0"/>
            <a:fld id="{128E5984-EE76-4972-A77C-789403698123}" type="datetime1">
              <a:rPr lang="fr-FR" noProof="0" smtClean="0"/>
              <a:t>28/09/2022</a:t>
            </a:fld>
            <a:endParaRPr lang="fr-FR" noProof="0" dirty="0"/>
          </a:p>
        </p:txBody>
      </p:sp>
      <p:sp>
        <p:nvSpPr>
          <p:cNvPr id="8" name="Espace réservé du pied de page 7">
            <a:extLst>
              <a:ext uri="{FF2B5EF4-FFF2-40B4-BE49-F238E27FC236}">
                <a16:creationId xmlns="" xmlns:a16="http://schemas.microsoft.com/office/drawing/2014/main" id="{F2607AC3-2220-4DDA-A22A-C404538FE48E}"/>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E789EF5-3FD9-4423-A9E8-B67B4E902E9B}"/>
              </a:ext>
            </a:extLst>
          </p:cNvPr>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a:extLst>
              <a:ext uri="{FF2B5EF4-FFF2-40B4-BE49-F238E27FC236}">
                <a16:creationId xmlns="" xmlns:a16="http://schemas.microsoft.com/office/drawing/2014/main" id="{030D7191-31B4-440E-A4E9-F412FA55824C}"/>
              </a:ext>
            </a:extLst>
          </p:cNvPr>
          <p:cNvSpPr>
            <a:spLocks noGrp="1"/>
          </p:cNvSpPr>
          <p:nvPr>
            <p:ph type="dt" sz="half" idx="10"/>
          </p:nvPr>
        </p:nvSpPr>
        <p:spPr/>
        <p:txBody>
          <a:bodyPr rtlCol="0"/>
          <a:lstStyle/>
          <a:p>
            <a:pPr rtl="0"/>
            <a:fld id="{4C6921A3-122E-4A1E-A73D-70B4FCDA7E44}" type="datetime1">
              <a:rPr lang="fr-FR" noProof="0" smtClean="0"/>
              <a:t>28/09/2022</a:t>
            </a:fld>
            <a:endParaRPr lang="fr-FR" noProof="0" dirty="0"/>
          </a:p>
        </p:txBody>
      </p:sp>
      <p:sp>
        <p:nvSpPr>
          <p:cNvPr id="4" name="Espace réservé du pied de page 3">
            <a:extLst>
              <a:ext uri="{FF2B5EF4-FFF2-40B4-BE49-F238E27FC236}">
                <a16:creationId xmlns="" xmlns:a16="http://schemas.microsoft.com/office/drawing/2014/main" id="{8EC85CB6-0880-4BF0-8E98-291E70C71377}"/>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F655C546-684A-45B9-8890-66DC55DF7D06}"/>
              </a:ext>
            </a:extLst>
          </p:cNvPr>
          <p:cNvSpPr>
            <a:spLocks noGrp="1"/>
          </p:cNvSpPr>
          <p:nvPr>
            <p:ph type="dt" sz="half" idx="10"/>
          </p:nvPr>
        </p:nvSpPr>
        <p:spPr/>
        <p:txBody>
          <a:bodyPr rtlCol="0"/>
          <a:lstStyle/>
          <a:p>
            <a:pPr rtl="0"/>
            <a:fld id="{C93387BA-9A4F-4085-8A5D-5732F67FD2F6}" type="datetime1">
              <a:rPr lang="fr-FR" noProof="0" smtClean="0"/>
              <a:t>28/09/2022</a:t>
            </a:fld>
            <a:endParaRPr lang="fr-FR" noProof="0" dirty="0"/>
          </a:p>
        </p:txBody>
      </p:sp>
      <p:sp>
        <p:nvSpPr>
          <p:cNvPr id="3" name="Espace réservé du pied de page 2">
            <a:extLst>
              <a:ext uri="{FF2B5EF4-FFF2-40B4-BE49-F238E27FC236}">
                <a16:creationId xmlns="" xmlns:a16="http://schemas.microsoft.com/office/drawing/2014/main" id="{4543EBDF-D696-42F7-B962-56F5FEE120CC}"/>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a:extLst>
              <a:ext uri="{FF2B5EF4-FFF2-40B4-BE49-F238E27FC236}">
                <a16:creationId xmlns=""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5" name="Espace réservé de la date 4">
            <a:extLst>
              <a:ext uri="{FF2B5EF4-FFF2-40B4-BE49-F238E27FC236}">
                <a16:creationId xmlns="" xmlns:a16="http://schemas.microsoft.com/office/drawing/2014/main" id="{7989DE91-7A80-4682-9D32-2CD41DEFB7B2}"/>
              </a:ext>
            </a:extLst>
          </p:cNvPr>
          <p:cNvSpPr>
            <a:spLocks noGrp="1"/>
          </p:cNvSpPr>
          <p:nvPr>
            <p:ph type="dt" sz="half" idx="10"/>
          </p:nvPr>
        </p:nvSpPr>
        <p:spPr/>
        <p:txBody>
          <a:bodyPr rtlCol="0"/>
          <a:lstStyle/>
          <a:p>
            <a:pPr rtl="0"/>
            <a:fld id="{DE19E735-B1DE-44EE-B499-70EBF05DD47E}" type="datetime1">
              <a:rPr lang="fr-FR" noProof="0" smtClean="0"/>
              <a:t>28/09/2022</a:t>
            </a:fld>
            <a:endParaRPr lang="fr-FR" noProof="0" dirty="0"/>
          </a:p>
        </p:txBody>
      </p:sp>
      <p:sp>
        <p:nvSpPr>
          <p:cNvPr id="6" name="Espace réservé du pied de page 5">
            <a:extLst>
              <a:ext uri="{FF2B5EF4-FFF2-40B4-BE49-F238E27FC236}">
                <a16:creationId xmlns="" xmlns:a16="http://schemas.microsoft.com/office/drawing/2014/main" id="{7B9E2482-2E7D-4868-95A7-4A55B40FECE1}"/>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dirty="0"/>
          </a:p>
        </p:txBody>
      </p:sp>
      <p:sp>
        <p:nvSpPr>
          <p:cNvPr id="3" name="Espace réservé d’image 2">
            <a:extLst>
              <a:ext uri="{FF2B5EF4-FFF2-40B4-BE49-F238E27FC236}">
                <a16:creationId xmlns=""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a:extLst>
              <a:ext uri="{FF2B5EF4-FFF2-40B4-BE49-F238E27FC236}">
                <a16:creationId xmlns=""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5" name="Espace réservé de la date 4">
            <a:extLst>
              <a:ext uri="{FF2B5EF4-FFF2-40B4-BE49-F238E27FC236}">
                <a16:creationId xmlns="" xmlns:a16="http://schemas.microsoft.com/office/drawing/2014/main" id="{CAD1E234-1CB2-41A0-B40D-7E7F160CBA11}"/>
              </a:ext>
            </a:extLst>
          </p:cNvPr>
          <p:cNvSpPr>
            <a:spLocks noGrp="1"/>
          </p:cNvSpPr>
          <p:nvPr>
            <p:ph type="dt" sz="half" idx="10"/>
          </p:nvPr>
        </p:nvSpPr>
        <p:spPr/>
        <p:txBody>
          <a:bodyPr rtlCol="0"/>
          <a:lstStyle/>
          <a:p>
            <a:pPr rtl="0"/>
            <a:fld id="{B23FDE28-C6B5-4FC2-A144-671863FE142F}" type="datetime1">
              <a:rPr lang="fr-FR" noProof="0" smtClean="0"/>
              <a:t>28/09/2022</a:t>
            </a:fld>
            <a:endParaRPr lang="fr-FR" noProof="0" dirty="0"/>
          </a:p>
        </p:txBody>
      </p:sp>
      <p:sp>
        <p:nvSpPr>
          <p:cNvPr id="6" name="Espace réservé du pied de page 5">
            <a:extLst>
              <a:ext uri="{FF2B5EF4-FFF2-40B4-BE49-F238E27FC236}">
                <a16:creationId xmlns="" xmlns:a16="http://schemas.microsoft.com/office/drawing/2014/main" id="{99FD472E-6334-4051-B4D9-6361A819F792}"/>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fr-FR" noProof="0" smtClean="0"/>
              <a:t>‹N°›</a:t>
            </a:fld>
            <a:endParaRPr lang="fr-FR"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832D104-F6EF-46A3-BB8C-CC3974B9BBC4}" type="datetime1">
              <a:rPr lang="fr-FR" noProof="0" smtClean="0"/>
              <a:t>28/09/2022</a:t>
            </a:fld>
            <a:endParaRPr lang="fr-FR" noProof="0" dirty="0"/>
          </a:p>
        </p:txBody>
      </p:sp>
      <p:sp>
        <p:nvSpPr>
          <p:cNvPr id="5" name="Espace réservé du pied de page 4">
            <a:extLst>
              <a:ext uri="{FF2B5EF4-FFF2-40B4-BE49-F238E27FC236}">
                <a16:creationId xmlns=""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10" name="Ovale 9">
            <a:extLst>
              <a:ext uri="{FF2B5EF4-FFF2-40B4-BE49-F238E27FC236}">
                <a16:creationId xmlns=""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700" i="1">
                <a:solidFill>
                  <a:schemeClr val="tx2">
                    <a:alpha val="70000"/>
                  </a:schemeClr>
                </a:solidFill>
              </a:defRPr>
            </a:lvl1pPr>
          </a:lstStyle>
          <a:p>
            <a:fld id="{82EE24B5-652C-4DB5-B7C3-B5BBEC1280B1}" type="slidenum">
              <a:rPr lang="fr-FR" noProof="0" smtClean="0"/>
              <a:pPr/>
              <a:t>‹N°›</a:t>
            </a:fld>
            <a:endParaRPr lang="fr-FR"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www.merriam-webster.com/dictionary/hyperlink" TargetMode="External"/><Relationship Id="rId4" Type="http://schemas.openxmlformats.org/officeDocument/2006/relationships/hyperlink" Target="https://www.techtarget.com/whatis/definition/Inter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Professionnels attablés, collaborant sur un ordinateur portable">
            <a:extLst>
              <a:ext uri="{FF2B5EF4-FFF2-40B4-BE49-F238E27FC236}">
                <a16:creationId xmlns="" xmlns:a16="http://schemas.microsoft.com/office/drawing/2014/main" id="{1E745F20-F130-4708-BD5A-1A4FF4BE4D0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t 3" descr="Personnes avec des documents">
            <a:extLst>
              <a:ext uri="{FF2B5EF4-FFF2-40B4-BE49-F238E27FC236}">
                <a16:creationId xmlns=""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2" name="Titre 1">
            <a:extLst>
              <a:ext uri="{FF2B5EF4-FFF2-40B4-BE49-F238E27FC236}">
                <a16:creationId xmlns="" xmlns:a16="http://schemas.microsoft.com/office/drawing/2014/main" id="{AFB6C91D-4B22-49F1-9A0B-ABEB9E1F5A26}"/>
              </a:ext>
            </a:extLst>
          </p:cNvPr>
          <p:cNvSpPr>
            <a:spLocks noGrp="1"/>
          </p:cNvSpPr>
          <p:nvPr>
            <p:ph type="ctrTitle"/>
          </p:nvPr>
        </p:nvSpPr>
        <p:spPr bwMode="ltGray">
          <a:xfrm>
            <a:off x="-491066" y="110555"/>
            <a:ext cx="5706533" cy="982144"/>
          </a:xfrm>
        </p:spPr>
        <p:txBody>
          <a:bodyPr rtlCol="0">
            <a:normAutofit/>
          </a:bodyPr>
          <a:lstStyle/>
          <a:p>
            <a:r>
              <a:rPr lang="fr-FR" sz="4000" dirty="0" smtClean="0">
                <a:latin typeface="Algerian" panose="04020705040A02060702" pitchFamily="82" charset="0"/>
              </a:rPr>
              <a:t>1st </a:t>
            </a:r>
            <a:r>
              <a:rPr lang="en-US" sz="4000" dirty="0" smtClean="0">
                <a:latin typeface="Algerian" panose="04020705040A02060702" pitchFamily="82" charset="0"/>
              </a:rPr>
              <a:t>Checkpoint</a:t>
            </a:r>
            <a:endParaRPr lang="fr-FR" sz="4000" dirty="0">
              <a:latin typeface="Algerian" panose="04020705040A02060702" pitchFamily="82" charset="0"/>
            </a:endParaRPr>
          </a:p>
        </p:txBody>
      </p:sp>
      <p:sp>
        <p:nvSpPr>
          <p:cNvPr id="6" name="objet 7" descr="Rectangle beige">
            <a:extLst>
              <a:ext uri="{FF2B5EF4-FFF2-40B4-BE49-F238E27FC236}">
                <a16:creationId xmlns="" xmlns:a16="http://schemas.microsoft.com/office/drawing/2014/main" id="{B36975AA-C62E-46BE-9382-E2CF56FDF817}"/>
              </a:ext>
            </a:extLst>
          </p:cNvPr>
          <p:cNvSpPr/>
          <p:nvPr/>
        </p:nvSpPr>
        <p:spPr bwMode="white">
          <a:xfrm>
            <a:off x="3286730" y="3786182"/>
            <a:ext cx="561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fr-FR" dirty="0"/>
          </a:p>
        </p:txBody>
      </p:sp>
      <p:sp>
        <p:nvSpPr>
          <p:cNvPr id="5" name="Rectangle 4"/>
          <p:cNvSpPr/>
          <p:nvPr/>
        </p:nvSpPr>
        <p:spPr>
          <a:xfrm>
            <a:off x="9177868" y="309239"/>
            <a:ext cx="3240104" cy="584775"/>
          </a:xfrm>
          <a:prstGeom prst="rect">
            <a:avLst/>
          </a:prstGeom>
        </p:spPr>
        <p:txBody>
          <a:bodyPr wrap="square">
            <a:spAutoFit/>
          </a:bodyPr>
          <a:lstStyle/>
          <a:p>
            <a:r>
              <a:rPr lang="fr-FR" sz="3200" b="1" i="1" spc="65" dirty="0" err="1">
                <a:solidFill>
                  <a:schemeClr val="bg1"/>
                </a:solidFill>
                <a:latin typeface="Arial Rounded MT Bold" panose="020F0704030504030204" pitchFamily="34" charset="0"/>
              </a:rPr>
              <a:t>GoMyC</a:t>
            </a:r>
            <a:r>
              <a:rPr lang="fr-FR" sz="3200" b="1" i="1" spc="65" dirty="0" err="1">
                <a:solidFill>
                  <a:srgbClr val="FF0000"/>
                </a:solidFill>
                <a:latin typeface="Arial Rounded MT Bold" panose="020F0704030504030204" pitchFamily="34" charset="0"/>
              </a:rPr>
              <a:t>o</a:t>
            </a:r>
            <a:r>
              <a:rPr lang="fr-FR" sz="3200" b="1" i="1" spc="65" dirty="0" err="1">
                <a:solidFill>
                  <a:schemeClr val="bg1"/>
                </a:solidFill>
                <a:latin typeface="Arial Rounded MT Bold" panose="020F0704030504030204" pitchFamily="34" charset="0"/>
              </a:rPr>
              <a:t>de</a:t>
            </a:r>
            <a:r>
              <a:rPr lang="fr-FR" sz="3200" b="1" i="1" spc="65" dirty="0">
                <a:solidFill>
                  <a:schemeClr val="bg1"/>
                </a:solidFill>
                <a:cs typeface="Arial"/>
              </a:rPr>
              <a:t> </a:t>
            </a:r>
          </a:p>
        </p:txBody>
      </p:sp>
      <p:sp>
        <p:nvSpPr>
          <p:cNvPr id="8" name="Rectangle 7"/>
          <p:cNvSpPr/>
          <p:nvPr/>
        </p:nvSpPr>
        <p:spPr>
          <a:xfrm>
            <a:off x="8644117" y="5982625"/>
            <a:ext cx="6801652" cy="584775"/>
          </a:xfrm>
          <a:prstGeom prst="rect">
            <a:avLst/>
          </a:prstGeom>
        </p:spPr>
        <p:txBody>
          <a:bodyPr wrap="square">
            <a:spAutoFit/>
          </a:bodyPr>
          <a:lstStyle/>
          <a:p>
            <a:r>
              <a:rPr lang="fr-FR" sz="3200" b="1" i="1" spc="65" dirty="0">
                <a:solidFill>
                  <a:schemeClr val="bg1"/>
                </a:solidFill>
                <a:latin typeface="Arial Rounded MT Bold" panose="020F0704030504030204" pitchFamily="34" charset="0"/>
              </a:rPr>
              <a:t>Ben </a:t>
            </a:r>
            <a:r>
              <a:rPr lang="fr-FR" sz="3200" b="1" i="1" spc="65" dirty="0" err="1">
                <a:solidFill>
                  <a:schemeClr val="bg1"/>
                </a:solidFill>
                <a:latin typeface="Arial Rounded MT Bold" panose="020F0704030504030204" pitchFamily="34" charset="0"/>
              </a:rPr>
              <a:t>Rejeb</a:t>
            </a:r>
            <a:r>
              <a:rPr lang="fr-FR" sz="3200" b="1" i="1" spc="65" dirty="0">
                <a:solidFill>
                  <a:schemeClr val="bg1"/>
                </a:solidFill>
                <a:latin typeface="Arial Rounded MT Bold" panose="020F0704030504030204" pitchFamily="34" charset="0"/>
              </a:rPr>
              <a:t> </a:t>
            </a:r>
            <a:r>
              <a:rPr lang="fr-FR" sz="3200" b="1" i="1" spc="65" dirty="0" err="1">
                <a:solidFill>
                  <a:schemeClr val="bg1"/>
                </a:solidFill>
                <a:latin typeface="Arial Rounded MT Bold" panose="020F0704030504030204" pitchFamily="34" charset="0"/>
              </a:rPr>
              <a:t>Zied</a:t>
            </a:r>
            <a:endParaRPr lang="fr-FR" sz="3200" b="1" i="1" spc="65" dirty="0">
              <a:solidFill>
                <a:schemeClr val="bg1"/>
              </a:solidFill>
              <a:latin typeface="Arial Rounded MT Bold" panose="020F0704030504030204" pitchFamily="34" charset="0"/>
            </a:endParaRPr>
          </a:p>
        </p:txBody>
      </p:sp>
      <p:sp>
        <p:nvSpPr>
          <p:cNvPr id="9" name="Rectangle 8"/>
          <p:cNvSpPr/>
          <p:nvPr/>
        </p:nvSpPr>
        <p:spPr>
          <a:xfrm>
            <a:off x="3286730" y="3053599"/>
            <a:ext cx="6801652" cy="769441"/>
          </a:xfrm>
          <a:prstGeom prst="rect">
            <a:avLst/>
          </a:prstGeom>
        </p:spPr>
        <p:txBody>
          <a:bodyPr wrap="square">
            <a:spAutoFit/>
          </a:bodyPr>
          <a:lstStyle/>
          <a:p>
            <a:r>
              <a:rPr lang="fr-FR" sz="4400" b="1" i="1" spc="65" dirty="0" smtClean="0">
                <a:solidFill>
                  <a:srgbClr val="FFC000"/>
                </a:solidFill>
                <a:latin typeface="Arial Rounded MT Bold" panose="020F0704030504030204" pitchFamily="34" charset="0"/>
              </a:rPr>
              <a:t>Web Fundamentals</a:t>
            </a:r>
            <a:endParaRPr lang="fr-FR" sz="4400" b="1" i="1" spc="65" dirty="0">
              <a:solidFill>
                <a:srgbClr val="FFC000"/>
              </a:solidFill>
              <a:latin typeface="Arial Rounded MT Bold" panose="020F0704030504030204" pitchFamily="34" charset="0"/>
            </a:endParaRPr>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World Wide Web - Backbone of the Internet (Invention and Hist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4010" y="0"/>
            <a:ext cx="9183465" cy="6951884"/>
          </a:xfrm>
          <a:prstGeom prst="rect">
            <a:avLst/>
          </a:prstGeom>
          <a:noFill/>
          <a:extLst>
            <a:ext uri="{909E8E84-426E-40DD-AFC4-6F175D3DCCD1}">
              <a14:hiddenFill xmlns:a14="http://schemas.microsoft.com/office/drawing/2010/main">
                <a:solidFill>
                  <a:srgbClr val="FFFFFF"/>
                </a:solidFill>
              </a14:hiddenFill>
            </a:ext>
          </a:extLst>
        </p:spPr>
      </p:pic>
      <p:sp>
        <p:nvSpPr>
          <p:cNvPr id="8" name="objet 3" descr="Rectangle bleu">
            <a:extLst>
              <a:ext uri="{FF2B5EF4-FFF2-40B4-BE49-F238E27FC236}">
                <a16:creationId xmlns="" xmlns:a16="http://schemas.microsoft.com/office/drawing/2014/main" id="{A277388B-76FD-44C4-B506-F8A157E57C6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9" name="Ovale 8" descr="Ovale beige">
            <a:extLst>
              <a:ext uri="{FF2B5EF4-FFF2-40B4-BE49-F238E27FC236}">
                <a16:creationId xmlns=""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Espace réservé du numéro de diapositive 4">
            <a:extLst>
              <a:ext uri="{FF2B5EF4-FFF2-40B4-BE49-F238E27FC236}">
                <a16:creationId xmlns=""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fr-FR" sz="1000" smtClean="0"/>
              <a:t>2</a:t>
            </a:fld>
            <a:endParaRPr lang="fr-FR" sz="1000" dirty="0"/>
          </a:p>
        </p:txBody>
      </p:sp>
      <p:sp>
        <p:nvSpPr>
          <p:cNvPr id="15" name="Titre 1">
            <a:extLst>
              <a:ext uri="{FF2B5EF4-FFF2-40B4-BE49-F238E27FC236}">
                <a16:creationId xmlns="" xmlns:a16="http://schemas.microsoft.com/office/drawing/2014/main" id="{345C5720-51D4-4632-91CD-936B8AB96750}"/>
              </a:ext>
            </a:extLst>
          </p:cNvPr>
          <p:cNvSpPr>
            <a:spLocks noGrp="1"/>
          </p:cNvSpPr>
          <p:nvPr>
            <p:ph type="title"/>
          </p:nvPr>
        </p:nvSpPr>
        <p:spPr bwMode="white">
          <a:xfrm>
            <a:off x="694778" y="295432"/>
            <a:ext cx="5165558" cy="833856"/>
          </a:xfrm>
        </p:spPr>
        <p:txBody>
          <a:bodyPr rtlCol="0">
            <a:normAutofit fontScale="90000"/>
          </a:bodyPr>
          <a:lstStyle/>
          <a:p>
            <a:r>
              <a:rPr lang="en-US" dirty="0">
                <a:solidFill>
                  <a:schemeClr val="bg2">
                    <a:lumMod val="40000"/>
                    <a:lumOff val="60000"/>
                  </a:schemeClr>
                </a:solidFill>
              </a:rPr>
              <a:t>What is </a:t>
            </a:r>
            <a:r>
              <a:rPr lang="en-US" dirty="0" smtClean="0">
                <a:solidFill>
                  <a:schemeClr val="bg2">
                    <a:lumMod val="40000"/>
                    <a:lumOff val="60000"/>
                  </a:schemeClr>
                </a:solidFill>
              </a:rPr>
              <a:t>Web </a:t>
            </a:r>
            <a:r>
              <a:rPr lang="en-US" dirty="0">
                <a:solidFill>
                  <a:schemeClr val="bg2">
                    <a:lumMod val="40000"/>
                    <a:lumOff val="60000"/>
                  </a:schemeClr>
                </a:solidFill>
              </a:rPr>
              <a:t>(WWW, W3)?</a:t>
            </a:r>
          </a:p>
        </p:txBody>
      </p:sp>
      <p:sp>
        <p:nvSpPr>
          <p:cNvPr id="16" name="objet 9" descr="Rectangle beige">
            <a:extLst>
              <a:ext uri="{FF2B5EF4-FFF2-40B4-BE49-F238E27FC236}">
                <a16:creationId xmlns="" xmlns:a16="http://schemas.microsoft.com/office/drawing/2014/main" id="{02C6628C-972C-4717-AAF3-D882B30F6658}"/>
              </a:ext>
            </a:extLst>
          </p:cNvPr>
          <p:cNvSpPr/>
          <p:nvPr/>
        </p:nvSpPr>
        <p:spPr bwMode="white">
          <a:xfrm flipV="1">
            <a:off x="832475" y="891936"/>
            <a:ext cx="4537570" cy="8462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rtl="0"/>
            <a:endParaRPr lang="fr-FR" dirty="0"/>
          </a:p>
        </p:txBody>
      </p:sp>
      <p:sp>
        <p:nvSpPr>
          <p:cNvPr id="17" name="Espace réservé du contenu 3">
            <a:extLst>
              <a:ext uri="{FF2B5EF4-FFF2-40B4-BE49-F238E27FC236}">
                <a16:creationId xmlns="" xmlns:a16="http://schemas.microsoft.com/office/drawing/2014/main" id="{E7A818AB-B120-41D5-88A6-933AB9CAAE68}"/>
              </a:ext>
            </a:extLst>
          </p:cNvPr>
          <p:cNvSpPr txBox="1">
            <a:spLocks/>
          </p:cNvSpPr>
          <p:nvPr/>
        </p:nvSpPr>
        <p:spPr bwMode="white">
          <a:xfrm>
            <a:off x="832475" y="1424720"/>
            <a:ext cx="10454453" cy="4186733"/>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bg1"/>
                </a:solidFill>
              </a:rPr>
              <a:t>The </a:t>
            </a:r>
            <a:r>
              <a:rPr lang="en-US" sz="2400" dirty="0">
                <a:solidFill>
                  <a:schemeClr val="bg1"/>
                </a:solidFill>
              </a:rPr>
              <a:t>World Wide Web -- also known as the web, WWW or W3 -- refers to all the public websites or pages that users can access on their local computers and other devices through the </a:t>
            </a:r>
            <a:r>
              <a:rPr lang="en-US" sz="2400" u="sng" dirty="0">
                <a:solidFill>
                  <a:srgbClr val="FFFF00"/>
                </a:solidFill>
                <a:hlinkClick r:id="rId4"/>
              </a:rPr>
              <a:t>internet</a:t>
            </a:r>
            <a:r>
              <a:rPr lang="en-US" sz="2400" dirty="0">
                <a:solidFill>
                  <a:schemeClr val="bg1"/>
                </a:solidFill>
              </a:rPr>
              <a:t>. These pages and documents are interconnected by means of </a:t>
            </a:r>
            <a:r>
              <a:rPr lang="en-US" sz="2400" u="sng" dirty="0">
                <a:solidFill>
                  <a:schemeClr val="bg1"/>
                </a:solidFill>
                <a:hlinkClick r:id="rId5"/>
              </a:rPr>
              <a:t>hyperlinks</a:t>
            </a:r>
            <a:r>
              <a:rPr lang="en-US" sz="2400" dirty="0">
                <a:solidFill>
                  <a:schemeClr val="bg1"/>
                </a:solidFill>
              </a:rPr>
              <a:t> that users click on for information</a:t>
            </a:r>
            <a:r>
              <a:rPr lang="en-US" sz="2400" dirty="0" smtClean="0">
                <a:solidFill>
                  <a:schemeClr val="bg1"/>
                </a:solidFill>
              </a:rPr>
              <a:t>.</a:t>
            </a:r>
          </a:p>
          <a:p>
            <a:endParaRPr lang="en-US" sz="2400" dirty="0">
              <a:solidFill>
                <a:schemeClr val="bg1"/>
              </a:solidFill>
            </a:endParaRPr>
          </a:p>
          <a:p>
            <a:r>
              <a:rPr lang="en-US" sz="2400" dirty="0" smtClean="0">
                <a:solidFill>
                  <a:schemeClr val="bg1"/>
                </a:solidFill>
              </a:rPr>
              <a:t> </a:t>
            </a:r>
            <a:r>
              <a:rPr lang="en-US" sz="2400" dirty="0">
                <a:solidFill>
                  <a:schemeClr val="bg1"/>
                </a:solidFill>
              </a:rPr>
              <a:t>This information can be in different formats, including text, images, audio and video</a:t>
            </a:r>
            <a:r>
              <a:rPr lang="en-US" sz="2400" dirty="0" smtClean="0">
                <a:solidFill>
                  <a:schemeClr val="bg1"/>
                </a:solidFill>
              </a:rPr>
              <a:t>.</a:t>
            </a:r>
          </a:p>
          <a:p>
            <a:endParaRPr lang="en-US" sz="2400" dirty="0">
              <a:solidFill>
                <a:schemeClr val="bg1"/>
              </a:solidFill>
            </a:endParaRPr>
          </a:p>
          <a:p>
            <a:r>
              <a:rPr lang="en-US" sz="2400" dirty="0">
                <a:solidFill>
                  <a:schemeClr val="bg1"/>
                </a:solidFill>
              </a:rPr>
              <a:t>The term </a:t>
            </a:r>
            <a:r>
              <a:rPr lang="en-US" sz="2400" i="1" dirty="0">
                <a:solidFill>
                  <a:schemeClr val="bg1"/>
                </a:solidFill>
              </a:rPr>
              <a:t>World Wide Web</a:t>
            </a:r>
            <a:r>
              <a:rPr lang="en-US" sz="2400" dirty="0">
                <a:solidFill>
                  <a:schemeClr val="bg1"/>
                </a:solidFill>
              </a:rPr>
              <a:t> isn't synonymous with the internet. Rather, the World Wide Web is part of the internet.</a:t>
            </a:r>
          </a:p>
        </p:txBody>
      </p:sp>
    </p:spTree>
    <p:extLst>
      <p:ext uri="{BB962C8B-B14F-4D97-AF65-F5344CB8AC3E}">
        <p14:creationId xmlns:p14="http://schemas.microsoft.com/office/powerpoint/2010/main" val="216536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5559"/>
          </a:xfrm>
          <a:prstGeom prst="rect">
            <a:avLst/>
          </a:prstGeom>
        </p:spPr>
      </p:pic>
      <p:sp>
        <p:nvSpPr>
          <p:cNvPr id="8" name="objet 3" descr="Rectangle bleu">
            <a:extLst>
              <a:ext uri="{FF2B5EF4-FFF2-40B4-BE49-F238E27FC236}">
                <a16:creationId xmlns="" xmlns:a16="http://schemas.microsoft.com/office/drawing/2014/main" id="{A277388B-76FD-44C4-B506-F8A157E57C65}"/>
              </a:ext>
            </a:extLst>
          </p:cNvPr>
          <p:cNvSpPr/>
          <p:nvPr/>
        </p:nvSpPr>
        <p:spPr>
          <a:xfrm>
            <a:off x="2400" y="-244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9" name="Ovale 8" descr="Ovale beige">
            <a:extLst>
              <a:ext uri="{FF2B5EF4-FFF2-40B4-BE49-F238E27FC236}">
                <a16:creationId xmlns=""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Espace réservé du numéro de diapositive 4">
            <a:extLst>
              <a:ext uri="{FF2B5EF4-FFF2-40B4-BE49-F238E27FC236}">
                <a16:creationId xmlns=""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fr-FR" sz="1000" smtClean="0"/>
              <a:t>3</a:t>
            </a:fld>
            <a:endParaRPr lang="fr-FR" sz="1000" dirty="0"/>
          </a:p>
        </p:txBody>
      </p:sp>
      <p:sp>
        <p:nvSpPr>
          <p:cNvPr id="10" name="Titre 1">
            <a:extLst>
              <a:ext uri="{FF2B5EF4-FFF2-40B4-BE49-F238E27FC236}">
                <a16:creationId xmlns="" xmlns:a16="http://schemas.microsoft.com/office/drawing/2014/main" id="{345C5720-51D4-4632-91CD-936B8AB96750}"/>
              </a:ext>
            </a:extLst>
          </p:cNvPr>
          <p:cNvSpPr>
            <a:spLocks noGrp="1"/>
          </p:cNvSpPr>
          <p:nvPr>
            <p:ph type="title"/>
          </p:nvPr>
        </p:nvSpPr>
        <p:spPr bwMode="white">
          <a:xfrm>
            <a:off x="694778" y="295432"/>
            <a:ext cx="5165558" cy="833856"/>
          </a:xfrm>
        </p:spPr>
        <p:txBody>
          <a:bodyPr rtlCol="0">
            <a:normAutofit/>
          </a:bodyPr>
          <a:lstStyle/>
          <a:p>
            <a:r>
              <a:rPr lang="en-US" sz="2900" dirty="0">
                <a:solidFill>
                  <a:schemeClr val="bg2">
                    <a:lumMod val="40000"/>
                    <a:lumOff val="60000"/>
                  </a:schemeClr>
                </a:solidFill>
              </a:rPr>
              <a:t>How does the web work?</a:t>
            </a:r>
          </a:p>
        </p:txBody>
      </p:sp>
      <p:sp>
        <p:nvSpPr>
          <p:cNvPr id="11" name="objet 9" descr="Rectangle beige">
            <a:extLst>
              <a:ext uri="{FF2B5EF4-FFF2-40B4-BE49-F238E27FC236}">
                <a16:creationId xmlns="" xmlns:a16="http://schemas.microsoft.com/office/drawing/2014/main" id="{02C6628C-972C-4717-AAF3-D882B30F6658}"/>
              </a:ext>
            </a:extLst>
          </p:cNvPr>
          <p:cNvSpPr/>
          <p:nvPr/>
        </p:nvSpPr>
        <p:spPr bwMode="white">
          <a:xfrm flipV="1">
            <a:off x="823568" y="859223"/>
            <a:ext cx="4186315" cy="93814"/>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rtl="0"/>
            <a:endParaRPr lang="fr-FR" dirty="0"/>
          </a:p>
        </p:txBody>
      </p:sp>
      <p:sp>
        <p:nvSpPr>
          <p:cNvPr id="12" name="Espace réservé du contenu 3">
            <a:extLst>
              <a:ext uri="{FF2B5EF4-FFF2-40B4-BE49-F238E27FC236}">
                <a16:creationId xmlns="" xmlns:a16="http://schemas.microsoft.com/office/drawing/2014/main" id="{E7A818AB-B120-41D5-88A6-933AB9CAAE68}"/>
              </a:ext>
            </a:extLst>
          </p:cNvPr>
          <p:cNvSpPr txBox="1">
            <a:spLocks/>
          </p:cNvSpPr>
          <p:nvPr/>
        </p:nvSpPr>
        <p:spPr bwMode="white">
          <a:xfrm>
            <a:off x="823568" y="1129288"/>
            <a:ext cx="7367397" cy="4576053"/>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chemeClr val="bg1"/>
                </a:solidFill>
              </a:rPr>
              <a:t>The World </a:t>
            </a:r>
            <a:r>
              <a:rPr lang="en-US" sz="2400" i="1" dirty="0">
                <a:solidFill>
                  <a:schemeClr val="bg1"/>
                </a:solidFill>
              </a:rPr>
              <a:t>Wide Web consists of multiple components that enable users to access various resources, documents and web pages on the internet. Thus, the WWW is like a vast electronic book whose pages are stored or hosted on different servers worldwide</a:t>
            </a:r>
            <a:r>
              <a:rPr lang="en-US" sz="2400" i="1" dirty="0" smtClean="0">
                <a:solidFill>
                  <a:schemeClr val="bg1"/>
                </a:solidFill>
              </a:rPr>
              <a:t>.</a:t>
            </a:r>
          </a:p>
          <a:p>
            <a:r>
              <a:rPr lang="en-US" sz="2400" i="1" dirty="0" smtClean="0">
                <a:solidFill>
                  <a:schemeClr val="bg1"/>
                </a:solidFill>
              </a:rPr>
              <a:t>Client-Server model : </a:t>
            </a:r>
            <a:r>
              <a:rPr lang="en-US" sz="2400" i="1" dirty="0">
                <a:solidFill>
                  <a:schemeClr val="bg1"/>
                </a:solidFill>
              </a:rPr>
              <a:t>The client  which is your Computer, more specifically the browser you are using, sends a request to the Server to fetch the page you have entered in the address bar of the </a:t>
            </a:r>
            <a:r>
              <a:rPr lang="en-US" sz="2400" i="1" dirty="0" smtClean="0">
                <a:solidFill>
                  <a:schemeClr val="bg1"/>
                </a:solidFill>
              </a:rPr>
              <a:t>browser(URL) . </a:t>
            </a:r>
            <a:r>
              <a:rPr lang="en-US" sz="2400" i="1" dirty="0">
                <a:solidFill>
                  <a:schemeClr val="bg1"/>
                </a:solidFill>
              </a:rPr>
              <a:t>The Server checks if the page exists, if it exists the server will send the HTML page in response and if it the requested page doesn’t exists then the server sends a 404 Error code which means the web page doesn’t exist on the server.  </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7364" y="953037"/>
            <a:ext cx="3415855" cy="2690394"/>
          </a:xfrm>
          <a:prstGeom prst="rect">
            <a:avLst/>
          </a:prstGeom>
          <a:ln>
            <a:noFill/>
          </a:ln>
          <a:effectLst>
            <a:softEdge rad="112500"/>
          </a:effectLst>
        </p:spPr>
      </p:pic>
      <p:sp>
        <p:nvSpPr>
          <p:cNvPr id="4" name="AutoShape 2" descr="Client Server Architectur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4625" y="3819682"/>
            <a:ext cx="3881335" cy="2181454"/>
          </a:xfrm>
          <a:prstGeom prst="rect">
            <a:avLst/>
          </a:prstGeom>
          <a:ln>
            <a:noFill/>
          </a:ln>
          <a:effectLst>
            <a:softEdge rad="112500"/>
          </a:effectLst>
        </p:spPr>
      </p:pic>
    </p:spTree>
    <p:extLst>
      <p:ext uri="{BB962C8B-B14F-4D97-AF65-F5344CB8AC3E}">
        <p14:creationId xmlns:p14="http://schemas.microsoft.com/office/powerpoint/2010/main" val="390329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5559"/>
          </a:xfrm>
          <a:prstGeom prst="rect">
            <a:avLst/>
          </a:prstGeom>
        </p:spPr>
      </p:pic>
      <p:sp>
        <p:nvSpPr>
          <p:cNvPr id="8" name="objet 3" descr="Rectangle bleu">
            <a:extLst>
              <a:ext uri="{FF2B5EF4-FFF2-40B4-BE49-F238E27FC236}">
                <a16:creationId xmlns="" xmlns:a16="http://schemas.microsoft.com/office/drawing/2014/main" id="{A277388B-76FD-44C4-B506-F8A157E57C65}"/>
              </a:ext>
            </a:extLst>
          </p:cNvPr>
          <p:cNvSpPr/>
          <p:nvPr/>
        </p:nvSpPr>
        <p:spPr>
          <a:xfrm>
            <a:off x="2400" y="-244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9" name="Ovale 8" descr="Ovale beige">
            <a:extLst>
              <a:ext uri="{FF2B5EF4-FFF2-40B4-BE49-F238E27FC236}">
                <a16:creationId xmlns=""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Espace réservé du numéro de diapositive 4">
            <a:extLst>
              <a:ext uri="{FF2B5EF4-FFF2-40B4-BE49-F238E27FC236}">
                <a16:creationId xmlns=""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fr-FR" sz="1000" smtClean="0"/>
              <a:t>4</a:t>
            </a:fld>
            <a:endParaRPr lang="fr-FR" sz="1000" dirty="0"/>
          </a:p>
        </p:txBody>
      </p:sp>
      <p:sp>
        <p:nvSpPr>
          <p:cNvPr id="12" name="Espace réservé du contenu 3">
            <a:extLst>
              <a:ext uri="{FF2B5EF4-FFF2-40B4-BE49-F238E27FC236}">
                <a16:creationId xmlns="" xmlns:a16="http://schemas.microsoft.com/office/drawing/2014/main" id="{E7A818AB-B120-41D5-88A6-933AB9CAAE68}"/>
              </a:ext>
            </a:extLst>
          </p:cNvPr>
          <p:cNvSpPr txBox="1">
            <a:spLocks/>
          </p:cNvSpPr>
          <p:nvPr/>
        </p:nvSpPr>
        <p:spPr bwMode="white">
          <a:xfrm>
            <a:off x="869973" y="512276"/>
            <a:ext cx="10811165" cy="483760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solidFill>
                  <a:schemeClr val="bg1"/>
                </a:solidFill>
              </a:rPr>
              <a:t>URL </a:t>
            </a:r>
            <a:r>
              <a:rPr lang="en-US" sz="2400" i="1" dirty="0" smtClean="0">
                <a:solidFill>
                  <a:schemeClr val="bg1"/>
                </a:solidFill>
              </a:rPr>
              <a:t>(Uniform </a:t>
            </a:r>
            <a:r>
              <a:rPr lang="en-US" sz="2400" i="1" dirty="0">
                <a:solidFill>
                  <a:schemeClr val="bg1"/>
                </a:solidFill>
              </a:rPr>
              <a:t>Resource </a:t>
            </a:r>
            <a:r>
              <a:rPr lang="en-US" sz="2400" i="1" dirty="0" smtClean="0">
                <a:solidFill>
                  <a:schemeClr val="bg1"/>
                </a:solidFill>
              </a:rPr>
              <a:t>Locator) : is </a:t>
            </a:r>
            <a:r>
              <a:rPr lang="en-US" sz="2400" i="1" dirty="0">
                <a:solidFill>
                  <a:schemeClr val="bg1"/>
                </a:solidFill>
              </a:rPr>
              <a:t>nothing more than the address of a given unique resource on the Web. In theory, each valid URL points to a unique resource. Such resources can be an HTML page, a CSS document, an image, etc</a:t>
            </a:r>
            <a:r>
              <a:rPr lang="en-US" sz="2400" i="1" dirty="0" smtClean="0">
                <a:solidFill>
                  <a:schemeClr val="bg1"/>
                </a:solidFill>
              </a:rPr>
              <a:t>.</a:t>
            </a:r>
          </a:p>
          <a:p>
            <a:r>
              <a:rPr lang="en-US" sz="2400" i="1" dirty="0" smtClean="0">
                <a:solidFill>
                  <a:schemeClr val="bg1"/>
                </a:solidFill>
              </a:rPr>
              <a:t>Basic </a:t>
            </a:r>
            <a:r>
              <a:rPr lang="en-US" sz="2400" i="1" dirty="0">
                <a:solidFill>
                  <a:schemeClr val="bg1"/>
                </a:solidFill>
              </a:rPr>
              <a:t>URL </a:t>
            </a:r>
            <a:r>
              <a:rPr lang="en-US" sz="2400" i="1" dirty="0" smtClean="0">
                <a:solidFill>
                  <a:schemeClr val="bg1"/>
                </a:solidFill>
              </a:rPr>
              <a:t>Structure : (URL structures can be different)</a:t>
            </a:r>
          </a:p>
          <a:p>
            <a:pPr lvl="4">
              <a:buFont typeface="Wingdings" panose="05000000000000000000" pitchFamily="2" charset="2"/>
              <a:buChar char="Ø"/>
            </a:pPr>
            <a:r>
              <a:rPr lang="en-US" sz="2400" i="1" dirty="0" smtClean="0">
                <a:solidFill>
                  <a:schemeClr val="bg1"/>
                </a:solidFill>
              </a:rPr>
              <a:t> The </a:t>
            </a:r>
            <a:r>
              <a:rPr lang="en-US" sz="2400" i="1" dirty="0">
                <a:solidFill>
                  <a:schemeClr val="bg1"/>
                </a:solidFill>
              </a:rPr>
              <a:t>protocol is how the </a:t>
            </a:r>
            <a:r>
              <a:rPr lang="en-US" sz="2400" i="1" dirty="0" smtClean="0">
                <a:solidFill>
                  <a:schemeClr val="bg1"/>
                </a:solidFill>
              </a:rPr>
              <a:t>browser </a:t>
            </a:r>
            <a:r>
              <a:rPr lang="en-US" sz="2400" i="1" dirty="0">
                <a:solidFill>
                  <a:schemeClr val="bg1"/>
                </a:solidFill>
              </a:rPr>
              <a:t>gets the information about that page, either http:// or https:// (“s” stands for secure).</a:t>
            </a:r>
          </a:p>
          <a:p>
            <a:pPr lvl="4">
              <a:buFont typeface="Wingdings" panose="05000000000000000000" pitchFamily="2" charset="2"/>
              <a:buChar char="Ø"/>
            </a:pPr>
            <a:r>
              <a:rPr lang="en-US" sz="2400" i="1" dirty="0" smtClean="0">
                <a:solidFill>
                  <a:schemeClr val="bg1"/>
                </a:solidFill>
              </a:rPr>
              <a:t> The </a:t>
            </a:r>
            <a:r>
              <a:rPr lang="en-US" sz="2400" i="1" dirty="0">
                <a:solidFill>
                  <a:schemeClr val="bg1"/>
                </a:solidFill>
              </a:rPr>
              <a:t>domain name is the unique address where a website is located. </a:t>
            </a:r>
          </a:p>
          <a:p>
            <a:pPr lvl="4">
              <a:buFont typeface="Wingdings" panose="05000000000000000000" pitchFamily="2" charset="2"/>
              <a:buChar char="Ø"/>
            </a:pPr>
            <a:r>
              <a:rPr lang="en-US" sz="2400" i="1" dirty="0" smtClean="0">
                <a:solidFill>
                  <a:schemeClr val="bg1"/>
                </a:solidFill>
              </a:rPr>
              <a:t> The </a:t>
            </a:r>
            <a:r>
              <a:rPr lang="en-US" sz="2400" i="1" dirty="0">
                <a:solidFill>
                  <a:schemeClr val="bg1"/>
                </a:solidFill>
              </a:rPr>
              <a:t>path refers to the exact location of a page, post or file.</a:t>
            </a:r>
          </a:p>
          <a:p>
            <a:endParaRPr lang="fr-FR" sz="2400" i="1" dirty="0">
              <a:solidFill>
                <a:schemeClr val="bg1"/>
              </a:solidFill>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848" y="4188075"/>
            <a:ext cx="7301587" cy="2669925"/>
          </a:xfrm>
          <a:prstGeom prst="rect">
            <a:avLst/>
          </a:prstGeom>
          <a:ln>
            <a:noFill/>
          </a:ln>
          <a:effectLst>
            <a:softEdge rad="112500"/>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39315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752"/>
            <a:ext cx="12216998" cy="6860312"/>
          </a:xfrm>
          <a:prstGeom prst="rect">
            <a:avLst/>
          </a:prstGeom>
        </p:spPr>
      </p:pic>
      <p:sp>
        <p:nvSpPr>
          <p:cNvPr id="22" name="objet 3" descr="Rectangle bleu">
            <a:extLst>
              <a:ext uri="{FF2B5EF4-FFF2-40B4-BE49-F238E27FC236}">
                <a16:creationId xmlns="" xmlns:a16="http://schemas.microsoft.com/office/drawing/2014/main" id="{2D225086-68BE-4168-8F17-9443ADD89675}"/>
              </a:ext>
            </a:extLst>
          </p:cNvPr>
          <p:cNvSpPr/>
          <p:nvPr/>
        </p:nvSpPr>
        <p:spPr>
          <a:xfrm>
            <a:off x="0" y="-4752"/>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23" name="Ovale 22" descr="Ovale beige">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numéro de diapositive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rtlCol="0"/>
          <a:lstStyle/>
          <a:p>
            <a:pPr rtl="0"/>
            <a:fld id="{82EE24B5-652C-4DB5-B7C3-B5BBEC1280B1}" type="slidenum">
              <a:rPr lang="fr-FR" sz="1000" smtClean="0"/>
              <a:t>5</a:t>
            </a:fld>
            <a:endParaRPr lang="fr-FR" sz="1000" dirty="0"/>
          </a:p>
        </p:txBody>
      </p:sp>
      <p:sp>
        <p:nvSpPr>
          <p:cNvPr id="7"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23529" y="3278193"/>
            <a:ext cx="3750079" cy="552750"/>
          </a:xfrm>
        </p:spPr>
        <p:txBody>
          <a:bodyPr rtlCol="0">
            <a:noAutofit/>
          </a:bodyPr>
          <a:lstStyle/>
          <a:p>
            <a:pPr marL="12700">
              <a:lnSpc>
                <a:spcPct val="120000"/>
              </a:lnSpc>
              <a:spcBef>
                <a:spcPts val="100"/>
              </a:spcBef>
            </a:pPr>
            <a:r>
              <a:rPr lang="fr-FR" b="1" dirty="0" err="1">
                <a:solidFill>
                  <a:schemeClr val="bg1"/>
                </a:solidFill>
              </a:rPr>
              <a:t>motivated</a:t>
            </a:r>
            <a:r>
              <a:rPr lang="fr-FR" b="1" dirty="0">
                <a:solidFill>
                  <a:schemeClr val="bg1"/>
                </a:solidFill>
              </a:rPr>
              <a:t> and hard </a:t>
            </a:r>
            <a:r>
              <a:rPr lang="fr-FR" b="1" dirty="0" err="1">
                <a:solidFill>
                  <a:schemeClr val="bg1"/>
                </a:solidFill>
              </a:rPr>
              <a:t>working</a:t>
            </a:r>
            <a:endParaRPr lang="fr-FR" b="1" dirty="0">
              <a:solidFill>
                <a:schemeClr val="bg1"/>
              </a:solidFill>
            </a:endParaRPr>
          </a:p>
        </p:txBody>
      </p:sp>
      <p:pic>
        <p:nvPicPr>
          <p:cNvPr id="36" name="Espace réservé d’image 35" descr="Icône de coche">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79575"/>
            <a:ext cx="576000" cy="576000"/>
          </a:xfrm>
        </p:spPr>
      </p:pic>
      <p:pic>
        <p:nvPicPr>
          <p:cNvPr id="38" name="Espace réservé d’image 37" descr="Icône de coche">
            <a:extLst>
              <a:ext uri="{FF2B5EF4-FFF2-40B4-BE49-F238E27FC236}">
                <a16:creationId xmlns="" xmlns:a16="http://schemas.microsoft.com/office/drawing/2014/main" id="{D15B4FC9-0788-4E4C-9F5A-FCFAF69E7E7F}"/>
              </a:ext>
            </a:extLst>
          </p:cNvPr>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bwMode="white">
          <a:xfrm>
            <a:off x="808747" y="4023391"/>
            <a:ext cx="576000" cy="576000"/>
          </a:xfrm>
        </p:spPr>
      </p:pic>
      <p:pic>
        <p:nvPicPr>
          <p:cNvPr id="40" name="Espace réservé d’image 39" descr="Icône de coche">
            <a:extLst>
              <a:ext uri="{FF2B5EF4-FFF2-40B4-BE49-F238E27FC236}">
                <a16:creationId xmlns="" xmlns:a16="http://schemas.microsoft.com/office/drawing/2014/main" id="{250F553C-3E38-47E0-8A58-2967D756991D}"/>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a:stretch>
            <a:fillRect/>
          </a:stretch>
        </p:blipFill>
        <p:spPr bwMode="white">
          <a:xfrm>
            <a:off x="6966411" y="1679575"/>
            <a:ext cx="576000" cy="576000"/>
          </a:xfrm>
        </p:spPr>
      </p:pic>
      <p:pic>
        <p:nvPicPr>
          <p:cNvPr id="34" name="Espace réservé d’image 33" descr="Icône de coche">
            <a:extLst>
              <a:ext uri="{FF2B5EF4-FFF2-40B4-BE49-F238E27FC236}">
                <a16:creationId xmlns="" xmlns:a16="http://schemas.microsoft.com/office/drawing/2014/main" id="{EA6876F1-58FD-4237-BE75-C15655445FE1}"/>
              </a:ext>
            </a:extLst>
          </p:cNvPr>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2447826"/>
            <a:ext cx="576000" cy="576000"/>
          </a:xfrm>
        </p:spPr>
      </p:pic>
      <p:pic>
        <p:nvPicPr>
          <p:cNvPr id="42" name="Espace réservé d’image 41" descr="Icône de coche">
            <a:extLst>
              <a:ext uri="{FF2B5EF4-FFF2-40B4-BE49-F238E27FC236}">
                <a16:creationId xmlns="" xmlns:a16="http://schemas.microsoft.com/office/drawing/2014/main" id="{C9B2F2DF-F5C3-47DD-B3B0-43E328A2AAAB}"/>
              </a:ext>
            </a:extLst>
          </p:cNvPr>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bwMode="white">
          <a:xfrm>
            <a:off x="808747" y="4808279"/>
            <a:ext cx="576000" cy="576000"/>
          </a:xfrm>
        </p:spPr>
      </p:pic>
      <p:sp>
        <p:nvSpPr>
          <p:cNvPr id="24" name="objet 5" descr="Rectangle beige">
            <a:extLst>
              <a:ext uri="{FF2B5EF4-FFF2-40B4-BE49-F238E27FC236}">
                <a16:creationId xmlns="" xmlns:a16="http://schemas.microsoft.com/office/drawing/2014/main" id="{73ED10AC-D04B-401B-A6A1-6069912D1664}"/>
              </a:ext>
            </a:extLst>
          </p:cNvPr>
          <p:cNvSpPr/>
          <p:nvPr/>
        </p:nvSpPr>
        <p:spPr bwMode="ltGray">
          <a:xfrm>
            <a:off x="838199" y="969393"/>
            <a:ext cx="5575480" cy="10635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fr-FR" dirty="0"/>
          </a:p>
        </p:txBody>
      </p:sp>
      <p:pic>
        <p:nvPicPr>
          <p:cNvPr id="32" name="Espace réservé d’image 31" descr="Icône de coche">
            <a:extLst>
              <a:ext uri="{FF2B5EF4-FFF2-40B4-BE49-F238E27FC236}">
                <a16:creationId xmlns="" xmlns:a16="http://schemas.microsoft.com/office/drawing/2014/main" id="{6054A700-8461-40AD-8429-6C9F6EEEEC4C}"/>
              </a:ext>
            </a:extLst>
          </p:cNvPr>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bwMode="white">
          <a:xfrm>
            <a:off x="838200" y="3210160"/>
            <a:ext cx="576000" cy="576000"/>
          </a:xfrm>
        </p:spPr>
      </p:pic>
      <p:sp>
        <p:nvSpPr>
          <p:cNvPr id="26" name="Titre 1">
            <a:extLst>
              <a:ext uri="{FF2B5EF4-FFF2-40B4-BE49-F238E27FC236}">
                <a16:creationId xmlns="" xmlns:a16="http://schemas.microsoft.com/office/drawing/2014/main" id="{345C5720-51D4-4632-91CD-936B8AB96750}"/>
              </a:ext>
            </a:extLst>
          </p:cNvPr>
          <p:cNvSpPr>
            <a:spLocks noGrp="1"/>
          </p:cNvSpPr>
          <p:nvPr>
            <p:ph type="title"/>
          </p:nvPr>
        </p:nvSpPr>
        <p:spPr bwMode="white">
          <a:xfrm>
            <a:off x="694778" y="295432"/>
            <a:ext cx="7264366" cy="833856"/>
          </a:xfrm>
        </p:spPr>
        <p:txBody>
          <a:bodyPr rtlCol="0">
            <a:normAutofit/>
          </a:bodyPr>
          <a:lstStyle/>
          <a:p>
            <a:r>
              <a:rPr lang="en-US" dirty="0">
                <a:solidFill>
                  <a:schemeClr val="bg2">
                    <a:lumMod val="40000"/>
                    <a:lumOff val="60000"/>
                  </a:schemeClr>
                </a:solidFill>
              </a:rPr>
              <a:t>What </a:t>
            </a:r>
            <a:r>
              <a:rPr lang="en-US" dirty="0" smtClean="0">
                <a:solidFill>
                  <a:schemeClr val="bg2">
                    <a:lumMod val="40000"/>
                    <a:lumOff val="60000"/>
                  </a:schemeClr>
                </a:solidFill>
              </a:rPr>
              <a:t>a Web </a:t>
            </a:r>
            <a:r>
              <a:rPr lang="en-US" dirty="0" smtClean="0">
                <a:solidFill>
                  <a:schemeClr val="bg2">
                    <a:lumMod val="40000"/>
                    <a:lumOff val="60000"/>
                  </a:schemeClr>
                </a:solidFill>
              </a:rPr>
              <a:t>Developer need?</a:t>
            </a:r>
            <a:endParaRPr lang="en-US" dirty="0">
              <a:solidFill>
                <a:schemeClr val="bg2">
                  <a:lumMod val="40000"/>
                  <a:lumOff val="60000"/>
                </a:schemeClr>
              </a:solidFill>
            </a:endParaRPr>
          </a:p>
        </p:txBody>
      </p:sp>
      <p:sp>
        <p:nvSpPr>
          <p:cNvPr id="29"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14200" y="4917396"/>
            <a:ext cx="4475589" cy="552750"/>
          </a:xfrm>
        </p:spPr>
        <p:txBody>
          <a:bodyPr rtlCol="0">
            <a:noAutofit/>
          </a:bodyPr>
          <a:lstStyle/>
          <a:p>
            <a:pPr marL="12700">
              <a:lnSpc>
                <a:spcPct val="120000"/>
              </a:lnSpc>
              <a:spcBef>
                <a:spcPts val="100"/>
              </a:spcBef>
            </a:pPr>
            <a:r>
              <a:rPr lang="fr-FR" b="1" dirty="0">
                <a:solidFill>
                  <a:schemeClr val="bg1"/>
                </a:solidFill>
              </a:rPr>
              <a:t>Attention to </a:t>
            </a:r>
            <a:r>
              <a:rPr lang="fr-FR" b="1" dirty="0" err="1">
                <a:solidFill>
                  <a:schemeClr val="bg1"/>
                </a:solidFill>
              </a:rPr>
              <a:t>detail</a:t>
            </a:r>
            <a:r>
              <a:rPr lang="fr-FR" b="1" dirty="0">
                <a:solidFill>
                  <a:schemeClr val="bg1"/>
                </a:solidFill>
              </a:rPr>
              <a:t> and quick </a:t>
            </a:r>
            <a:r>
              <a:rPr lang="fr-FR" b="1" dirty="0" err="1">
                <a:solidFill>
                  <a:schemeClr val="bg1"/>
                </a:solidFill>
              </a:rPr>
              <a:t>thought</a:t>
            </a:r>
            <a:endParaRPr lang="fr-FR" b="1" dirty="0">
              <a:solidFill>
                <a:schemeClr val="bg1"/>
              </a:solidFill>
            </a:endParaRPr>
          </a:p>
        </p:txBody>
      </p:sp>
      <p:sp>
        <p:nvSpPr>
          <p:cNvPr id="30"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14200" y="4059731"/>
            <a:ext cx="5566002" cy="552750"/>
          </a:xfrm>
        </p:spPr>
        <p:txBody>
          <a:bodyPr rtlCol="0">
            <a:noAutofit/>
          </a:bodyPr>
          <a:lstStyle/>
          <a:p>
            <a:pPr marL="12700">
              <a:lnSpc>
                <a:spcPct val="120000"/>
              </a:lnSpc>
              <a:spcBef>
                <a:spcPts val="100"/>
              </a:spcBef>
            </a:pPr>
            <a:r>
              <a:rPr lang="fr-FR" b="1" dirty="0" err="1">
                <a:solidFill>
                  <a:schemeClr val="bg1"/>
                </a:solidFill>
              </a:rPr>
              <a:t>Strong</a:t>
            </a:r>
            <a:r>
              <a:rPr lang="fr-FR" b="1" dirty="0">
                <a:solidFill>
                  <a:schemeClr val="bg1"/>
                </a:solidFill>
              </a:rPr>
              <a:t> </a:t>
            </a:r>
            <a:r>
              <a:rPr lang="fr-FR" b="1" dirty="0" err="1">
                <a:solidFill>
                  <a:schemeClr val="bg1"/>
                </a:solidFill>
              </a:rPr>
              <a:t>creative</a:t>
            </a:r>
            <a:r>
              <a:rPr lang="fr-FR" b="1" dirty="0">
                <a:solidFill>
                  <a:schemeClr val="bg1"/>
                </a:solidFill>
              </a:rPr>
              <a:t> </a:t>
            </a:r>
            <a:r>
              <a:rPr lang="fr-FR" b="1" dirty="0" err="1">
                <a:solidFill>
                  <a:schemeClr val="bg1"/>
                </a:solidFill>
              </a:rPr>
              <a:t>ability</a:t>
            </a:r>
            <a:r>
              <a:rPr lang="fr-FR" b="1" dirty="0">
                <a:solidFill>
                  <a:schemeClr val="bg1"/>
                </a:solidFill>
              </a:rPr>
              <a:t> and </a:t>
            </a:r>
            <a:r>
              <a:rPr lang="fr-FR" b="1" dirty="0" err="1">
                <a:solidFill>
                  <a:schemeClr val="bg1"/>
                </a:solidFill>
              </a:rPr>
              <a:t>perfect</a:t>
            </a:r>
            <a:r>
              <a:rPr lang="fr-FR" b="1" dirty="0">
                <a:solidFill>
                  <a:schemeClr val="bg1"/>
                </a:solidFill>
              </a:rPr>
              <a:t> </a:t>
            </a:r>
            <a:r>
              <a:rPr lang="fr-FR" b="1" dirty="0" err="1">
                <a:solidFill>
                  <a:schemeClr val="bg1"/>
                </a:solidFill>
              </a:rPr>
              <a:t>reasoning</a:t>
            </a:r>
            <a:endParaRPr lang="fr-FR" b="1" dirty="0">
              <a:solidFill>
                <a:schemeClr val="bg1"/>
              </a:solidFill>
            </a:endParaRPr>
          </a:p>
        </p:txBody>
      </p:sp>
      <p:sp>
        <p:nvSpPr>
          <p:cNvPr id="31"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7533082" y="2548766"/>
            <a:ext cx="5518329" cy="552750"/>
          </a:xfrm>
        </p:spPr>
        <p:txBody>
          <a:bodyPr rtlCol="0">
            <a:noAutofit/>
          </a:bodyPr>
          <a:lstStyle/>
          <a:p>
            <a:pPr marL="12700">
              <a:lnSpc>
                <a:spcPct val="120000"/>
              </a:lnSpc>
              <a:spcBef>
                <a:spcPts val="100"/>
              </a:spcBef>
            </a:pPr>
            <a:r>
              <a:rPr lang="en-US" b="1" dirty="0">
                <a:solidFill>
                  <a:schemeClr val="bg1"/>
                </a:solidFill>
              </a:rPr>
              <a:t>Clear explain for points and problems</a:t>
            </a:r>
            <a:endParaRPr lang="fr-FR" b="1" dirty="0">
              <a:solidFill>
                <a:schemeClr val="bg1"/>
              </a:solidFill>
            </a:endParaRPr>
          </a:p>
        </p:txBody>
      </p:sp>
      <p:sp>
        <p:nvSpPr>
          <p:cNvPr id="33"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7542411" y="3320660"/>
            <a:ext cx="5566000" cy="552750"/>
          </a:xfrm>
        </p:spPr>
        <p:txBody>
          <a:bodyPr rtlCol="0">
            <a:noAutofit/>
          </a:bodyPr>
          <a:lstStyle/>
          <a:p>
            <a:pPr marL="12700">
              <a:lnSpc>
                <a:spcPct val="120000"/>
              </a:lnSpc>
              <a:spcBef>
                <a:spcPts val="100"/>
              </a:spcBef>
            </a:pPr>
            <a:r>
              <a:rPr lang="en-US" b="1" dirty="0">
                <a:solidFill>
                  <a:schemeClr val="bg1"/>
                </a:solidFill>
              </a:rPr>
              <a:t>A keen interest in </a:t>
            </a:r>
            <a:r>
              <a:rPr lang="en-US" b="1" dirty="0" smtClean="0">
                <a:solidFill>
                  <a:schemeClr val="bg1"/>
                </a:solidFill>
              </a:rPr>
              <a:t>technology </a:t>
            </a:r>
            <a:r>
              <a:rPr lang="en-US" b="1" dirty="0">
                <a:solidFill>
                  <a:schemeClr val="bg1"/>
                </a:solidFill>
              </a:rPr>
              <a:t>and up to date</a:t>
            </a:r>
            <a:endParaRPr lang="fr-FR" i="1" spc="-15" dirty="0">
              <a:solidFill>
                <a:schemeClr val="bg2">
                  <a:lumMod val="20000"/>
                  <a:lumOff val="80000"/>
                </a:schemeClr>
              </a:solidFill>
              <a:cs typeface="Arial"/>
            </a:endParaRPr>
          </a:p>
        </p:txBody>
      </p:sp>
      <p:pic>
        <p:nvPicPr>
          <p:cNvPr id="39" name="Espace réservé d’image 39" descr="Icône de coche">
            <a:extLst>
              <a:ext uri="{FF2B5EF4-FFF2-40B4-BE49-F238E27FC236}">
                <a16:creationId xmlns="" xmlns:a16="http://schemas.microsoft.com/office/drawing/2014/main" id="{250F553C-3E38-47E0-8A58-2967D756991D}"/>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a:stretch>
            <a:fillRect/>
          </a:stretch>
        </p:blipFill>
        <p:spPr bwMode="white">
          <a:xfrm>
            <a:off x="6957082" y="2441909"/>
            <a:ext cx="576000" cy="576000"/>
          </a:xfrm>
        </p:spPr>
      </p:pic>
      <p:pic>
        <p:nvPicPr>
          <p:cNvPr id="41" name="Espace réservé d’image 39" descr="Icône de coche">
            <a:extLst>
              <a:ext uri="{FF2B5EF4-FFF2-40B4-BE49-F238E27FC236}">
                <a16:creationId xmlns="" xmlns:a16="http://schemas.microsoft.com/office/drawing/2014/main" id="{250F553C-3E38-47E0-8A58-2967D756991D}"/>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a:stretch>
            <a:fillRect/>
          </a:stretch>
        </p:blipFill>
        <p:spPr bwMode="white">
          <a:xfrm>
            <a:off x="6957082" y="3204243"/>
            <a:ext cx="576000" cy="576000"/>
          </a:xfrm>
        </p:spPr>
      </p:pic>
      <p:pic>
        <p:nvPicPr>
          <p:cNvPr id="43" name="Espace réservé d’image 39" descr="Icône de coche">
            <a:extLst>
              <a:ext uri="{FF2B5EF4-FFF2-40B4-BE49-F238E27FC236}">
                <a16:creationId xmlns="" xmlns:a16="http://schemas.microsoft.com/office/drawing/2014/main" id="{250F553C-3E38-47E0-8A58-2967D756991D}"/>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a:stretch>
            <a:fillRect/>
          </a:stretch>
        </p:blipFill>
        <p:spPr bwMode="white">
          <a:xfrm>
            <a:off x="6966411" y="3966577"/>
            <a:ext cx="576000" cy="576000"/>
          </a:xfrm>
        </p:spPr>
      </p:pic>
      <p:pic>
        <p:nvPicPr>
          <p:cNvPr id="44" name="Espace réservé d’image 39" descr="Icône de coche">
            <a:extLst>
              <a:ext uri="{FF2B5EF4-FFF2-40B4-BE49-F238E27FC236}">
                <a16:creationId xmlns="" xmlns:a16="http://schemas.microsoft.com/office/drawing/2014/main" id="{250F553C-3E38-47E0-8A58-2967D756991D}"/>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a:stretch>
            <a:fillRect/>
          </a:stretch>
        </p:blipFill>
        <p:spPr bwMode="white">
          <a:xfrm>
            <a:off x="6967143" y="4728911"/>
            <a:ext cx="576000" cy="576000"/>
          </a:xfrm>
        </p:spPr>
      </p:pic>
      <p:sp>
        <p:nvSpPr>
          <p:cNvPr id="45"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7542411" y="4782909"/>
            <a:ext cx="3750079" cy="552750"/>
          </a:xfrm>
        </p:spPr>
        <p:txBody>
          <a:bodyPr rtlCol="0">
            <a:noAutofit/>
          </a:bodyPr>
          <a:lstStyle/>
          <a:p>
            <a:pPr marL="12700">
              <a:lnSpc>
                <a:spcPct val="120000"/>
              </a:lnSpc>
              <a:spcBef>
                <a:spcPts val="100"/>
              </a:spcBef>
            </a:pPr>
            <a:r>
              <a:rPr lang="fr-FR" b="1" dirty="0" err="1">
                <a:solidFill>
                  <a:schemeClr val="bg1"/>
                </a:solidFill>
              </a:rPr>
              <a:t>Sportsmanlike</a:t>
            </a:r>
            <a:endParaRPr lang="fr-FR" b="1" dirty="0">
              <a:solidFill>
                <a:schemeClr val="bg1"/>
              </a:solidFill>
            </a:endParaRPr>
          </a:p>
        </p:txBody>
      </p:sp>
      <p:sp>
        <p:nvSpPr>
          <p:cNvPr id="46"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14200" y="2504335"/>
            <a:ext cx="3750079" cy="552750"/>
          </a:xfrm>
        </p:spPr>
        <p:txBody>
          <a:bodyPr rtlCol="0">
            <a:noAutofit/>
          </a:bodyPr>
          <a:lstStyle/>
          <a:p>
            <a:pPr marL="12700">
              <a:lnSpc>
                <a:spcPct val="120000"/>
              </a:lnSpc>
              <a:spcBef>
                <a:spcPts val="100"/>
              </a:spcBef>
            </a:pPr>
            <a:r>
              <a:rPr lang="fr-FR" b="1" dirty="0" err="1">
                <a:solidFill>
                  <a:schemeClr val="bg1"/>
                </a:solidFill>
              </a:rPr>
              <a:t>Disciplined</a:t>
            </a:r>
            <a:endParaRPr lang="fr-FR" b="1" dirty="0">
              <a:solidFill>
                <a:schemeClr val="bg1"/>
              </a:solidFill>
            </a:endParaRPr>
          </a:p>
        </p:txBody>
      </p:sp>
      <p:sp>
        <p:nvSpPr>
          <p:cNvPr id="47"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7542411" y="4050379"/>
            <a:ext cx="3750079" cy="552750"/>
          </a:xfrm>
        </p:spPr>
        <p:txBody>
          <a:bodyPr rtlCol="0">
            <a:noAutofit/>
          </a:bodyPr>
          <a:lstStyle/>
          <a:p>
            <a:pPr marL="12700">
              <a:lnSpc>
                <a:spcPct val="120000"/>
              </a:lnSpc>
              <a:spcBef>
                <a:spcPts val="100"/>
              </a:spcBef>
            </a:pPr>
            <a:r>
              <a:rPr lang="fr-FR" b="1" dirty="0">
                <a:solidFill>
                  <a:schemeClr val="bg1"/>
                </a:solidFill>
              </a:rPr>
              <a:t>Control feelings </a:t>
            </a:r>
            <a:r>
              <a:rPr lang="fr-FR" b="1" dirty="0" err="1">
                <a:solidFill>
                  <a:schemeClr val="bg1"/>
                </a:solidFill>
              </a:rPr>
              <a:t>well</a:t>
            </a:r>
            <a:endParaRPr lang="fr-FR" b="1" dirty="0">
              <a:solidFill>
                <a:schemeClr val="bg1"/>
              </a:solidFill>
            </a:endParaRPr>
          </a:p>
        </p:txBody>
      </p:sp>
      <p:sp>
        <p:nvSpPr>
          <p:cNvPr id="48"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7533082" y="1776873"/>
            <a:ext cx="3750079" cy="552750"/>
          </a:xfrm>
        </p:spPr>
        <p:txBody>
          <a:bodyPr rtlCol="0">
            <a:noAutofit/>
          </a:bodyPr>
          <a:lstStyle/>
          <a:p>
            <a:pPr marL="12700">
              <a:lnSpc>
                <a:spcPct val="120000"/>
              </a:lnSpc>
              <a:spcBef>
                <a:spcPts val="100"/>
              </a:spcBef>
            </a:pPr>
            <a:r>
              <a:rPr lang="en-US" b="1" dirty="0">
                <a:solidFill>
                  <a:schemeClr val="bg1"/>
                </a:solidFill>
              </a:rPr>
              <a:t>Have the spirit of the team</a:t>
            </a:r>
            <a:endParaRPr lang="fr-FR" b="1" dirty="0">
              <a:solidFill>
                <a:schemeClr val="bg1"/>
              </a:solidFill>
            </a:endParaRPr>
          </a:p>
        </p:txBody>
      </p:sp>
      <p:sp>
        <p:nvSpPr>
          <p:cNvPr id="49" name="Espace réservé du contenu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84746" y="1780099"/>
            <a:ext cx="5212245" cy="552750"/>
          </a:xfrm>
        </p:spPr>
        <p:txBody>
          <a:bodyPr rtlCol="0">
            <a:noAutofit/>
          </a:bodyPr>
          <a:lstStyle/>
          <a:p>
            <a:pPr marL="12700">
              <a:lnSpc>
                <a:spcPct val="120000"/>
              </a:lnSpc>
              <a:spcBef>
                <a:spcPts val="100"/>
              </a:spcBef>
            </a:pPr>
            <a:r>
              <a:rPr lang="fr-FR" b="1" dirty="0" smtClean="0">
                <a:solidFill>
                  <a:schemeClr val="bg1"/>
                </a:solidFill>
              </a:rPr>
              <a:t>Computer </a:t>
            </a:r>
            <a:r>
              <a:rPr lang="en-US" b="1" dirty="0">
                <a:solidFill>
                  <a:schemeClr val="bg1"/>
                </a:solidFill>
              </a:rPr>
              <a:t>literacy</a:t>
            </a:r>
            <a:r>
              <a:rPr lang="fr-FR" b="1" dirty="0" smtClean="0">
                <a:solidFill>
                  <a:schemeClr val="bg1"/>
                </a:solidFill>
              </a:rPr>
              <a:t> </a:t>
            </a:r>
            <a:r>
              <a:rPr lang="fr-FR" b="1" dirty="0">
                <a:solidFill>
                  <a:schemeClr val="bg1"/>
                </a:solidFill>
              </a:rPr>
              <a:t>and </a:t>
            </a:r>
            <a:r>
              <a:rPr lang="fr-FR" b="1" dirty="0" err="1">
                <a:solidFill>
                  <a:schemeClr val="bg1"/>
                </a:solidFill>
              </a:rPr>
              <a:t>programming</a:t>
            </a:r>
            <a:r>
              <a:rPr lang="fr-FR" b="1" dirty="0">
                <a:solidFill>
                  <a:schemeClr val="bg1"/>
                </a:solidFill>
              </a:rPr>
              <a:t> </a:t>
            </a:r>
            <a:r>
              <a:rPr lang="fr-FR" b="1" dirty="0" err="1">
                <a:solidFill>
                  <a:schemeClr val="bg1"/>
                </a:solidFill>
              </a:rPr>
              <a:t>knowledge</a:t>
            </a:r>
            <a:endParaRPr lang="fr-FR" b="1" dirty="0">
              <a:solidFill>
                <a:schemeClr val="bg1"/>
              </a:solidFill>
            </a:endParaRPr>
          </a:p>
        </p:txBody>
      </p:sp>
    </p:spTree>
    <p:extLst>
      <p:ext uri="{BB962C8B-B14F-4D97-AF65-F5344CB8AC3E}">
        <p14:creationId xmlns:p14="http://schemas.microsoft.com/office/powerpoint/2010/main" val="336603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0" y="-29812"/>
            <a:ext cx="12223990" cy="6943805"/>
          </a:xfrm>
          <a:prstGeom prst="rect">
            <a:avLst/>
          </a:prstGeom>
        </p:spPr>
      </p:pic>
      <p:sp>
        <p:nvSpPr>
          <p:cNvPr id="22" name="objet 3" descr="Rectangle bleu">
            <a:extLst>
              <a:ext uri="{FF2B5EF4-FFF2-40B4-BE49-F238E27FC236}">
                <a16:creationId xmlns="" xmlns:a16="http://schemas.microsoft.com/office/drawing/2014/main" id="{2D225086-68BE-4168-8F17-9443ADD89675}"/>
              </a:ext>
            </a:extLst>
          </p:cNvPr>
          <p:cNvSpPr/>
          <p:nvPr/>
        </p:nvSpPr>
        <p:spPr>
          <a:xfrm>
            <a:off x="-31990" y="-29812"/>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23" name="Ovale 22" descr="Ovale beige">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numéro de diapositive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rtlCol="0"/>
          <a:lstStyle/>
          <a:p>
            <a:pPr rtl="0"/>
            <a:fld id="{82EE24B5-652C-4DB5-B7C3-B5BBEC1280B1}" type="slidenum">
              <a:rPr lang="fr-FR" sz="1000" smtClean="0"/>
              <a:t>6</a:t>
            </a:fld>
            <a:endParaRPr lang="fr-FR" sz="1000" dirty="0"/>
          </a:p>
        </p:txBody>
      </p:sp>
      <p:sp>
        <p:nvSpPr>
          <p:cNvPr id="24" name="objet 5" descr="Rectangle beige">
            <a:extLst>
              <a:ext uri="{FF2B5EF4-FFF2-40B4-BE49-F238E27FC236}">
                <a16:creationId xmlns="" xmlns:a16="http://schemas.microsoft.com/office/drawing/2014/main" id="{73ED10AC-D04B-401B-A6A1-6069912D1664}"/>
              </a:ext>
            </a:extLst>
          </p:cNvPr>
          <p:cNvSpPr/>
          <p:nvPr/>
        </p:nvSpPr>
        <p:spPr bwMode="ltGray">
          <a:xfrm>
            <a:off x="838200" y="1030028"/>
            <a:ext cx="4712594"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fr-FR" dirty="0"/>
          </a:p>
        </p:txBody>
      </p:sp>
      <p:sp>
        <p:nvSpPr>
          <p:cNvPr id="26" name="Titre 1">
            <a:extLst>
              <a:ext uri="{FF2B5EF4-FFF2-40B4-BE49-F238E27FC236}">
                <a16:creationId xmlns="" xmlns:a16="http://schemas.microsoft.com/office/drawing/2014/main" id="{345C5720-51D4-4632-91CD-936B8AB96750}"/>
              </a:ext>
            </a:extLst>
          </p:cNvPr>
          <p:cNvSpPr>
            <a:spLocks noGrp="1"/>
          </p:cNvSpPr>
          <p:nvPr>
            <p:ph type="title"/>
          </p:nvPr>
        </p:nvSpPr>
        <p:spPr bwMode="white">
          <a:xfrm>
            <a:off x="694778" y="295432"/>
            <a:ext cx="5165558" cy="833856"/>
          </a:xfrm>
        </p:spPr>
        <p:txBody>
          <a:bodyPr rtlCol="0">
            <a:normAutofit/>
          </a:bodyPr>
          <a:lstStyle/>
          <a:p>
            <a:r>
              <a:rPr lang="en-US" dirty="0" smtClean="0">
                <a:solidFill>
                  <a:schemeClr val="bg2">
                    <a:lumMod val="40000"/>
                    <a:lumOff val="60000"/>
                  </a:schemeClr>
                </a:solidFill>
              </a:rPr>
              <a:t>Why Web Development?</a:t>
            </a:r>
            <a:endParaRPr lang="en-US" dirty="0">
              <a:solidFill>
                <a:schemeClr val="bg2">
                  <a:lumMod val="40000"/>
                  <a:lumOff val="60000"/>
                </a:schemeClr>
              </a:solidFill>
            </a:endParaRPr>
          </a:p>
        </p:txBody>
      </p:sp>
      <p:sp>
        <p:nvSpPr>
          <p:cNvPr id="19" name="Espace réservé du contenu 18"/>
          <p:cNvSpPr>
            <a:spLocks noGrp="1"/>
          </p:cNvSpPr>
          <p:nvPr>
            <p:ph sz="half" idx="16"/>
          </p:nvPr>
        </p:nvSpPr>
        <p:spPr>
          <a:xfrm>
            <a:off x="1279496" y="1519652"/>
            <a:ext cx="10154958" cy="4707780"/>
          </a:xfrm>
        </p:spPr>
        <p:txBody>
          <a:bodyPr/>
          <a:lstStyle/>
          <a:p>
            <a:r>
              <a:rPr lang="en-US" sz="2400" i="1" dirty="0" smtClean="0">
                <a:solidFill>
                  <a:schemeClr val="bg1"/>
                </a:solidFill>
              </a:rPr>
              <a:t>There </a:t>
            </a:r>
            <a:r>
              <a:rPr lang="en-US" sz="2400" i="1" dirty="0">
                <a:solidFill>
                  <a:schemeClr val="bg1"/>
                </a:solidFill>
              </a:rPr>
              <a:t>is a voice in my mind always told me that am in the wrong way </a:t>
            </a:r>
            <a:r>
              <a:rPr lang="en-US" sz="2400" dirty="0">
                <a:solidFill>
                  <a:schemeClr val="bg1"/>
                </a:solidFill>
              </a:rPr>
              <a:t>. </a:t>
            </a:r>
            <a:r>
              <a:rPr lang="en-US" sz="2400" i="1" dirty="0" smtClean="0">
                <a:solidFill>
                  <a:schemeClr val="bg1"/>
                </a:solidFill>
              </a:rPr>
              <a:t>I’ve </a:t>
            </a:r>
            <a:r>
              <a:rPr lang="en-US" sz="2400" i="1" dirty="0">
                <a:solidFill>
                  <a:schemeClr val="bg1"/>
                </a:solidFill>
              </a:rPr>
              <a:t>always change the place but it doesn't </a:t>
            </a:r>
            <a:r>
              <a:rPr lang="en-US" sz="2400" i="1" dirty="0" smtClean="0">
                <a:solidFill>
                  <a:schemeClr val="bg1"/>
                </a:solidFill>
              </a:rPr>
              <a:t>help</a:t>
            </a:r>
            <a:r>
              <a:rPr lang="en-US" sz="2400" dirty="0">
                <a:solidFill>
                  <a:schemeClr val="bg1"/>
                </a:solidFill>
              </a:rPr>
              <a:t> .</a:t>
            </a:r>
            <a:r>
              <a:rPr lang="en-US" sz="2400" i="1" dirty="0" smtClean="0">
                <a:solidFill>
                  <a:schemeClr val="bg1"/>
                </a:solidFill>
              </a:rPr>
              <a:t> I </a:t>
            </a:r>
            <a:r>
              <a:rPr lang="en-US" sz="2400" i="1" dirty="0">
                <a:solidFill>
                  <a:schemeClr val="bg1"/>
                </a:solidFill>
              </a:rPr>
              <a:t>thought there is an attraction or </a:t>
            </a:r>
            <a:r>
              <a:rPr lang="en-US" sz="2400" i="1" dirty="0" smtClean="0">
                <a:solidFill>
                  <a:schemeClr val="bg1"/>
                </a:solidFill>
              </a:rPr>
              <a:t>a love </a:t>
            </a:r>
            <a:r>
              <a:rPr lang="en-US" sz="2400" i="1" dirty="0">
                <a:solidFill>
                  <a:schemeClr val="bg1"/>
                </a:solidFill>
              </a:rPr>
              <a:t>story between me and my </a:t>
            </a:r>
            <a:r>
              <a:rPr lang="en-US" sz="2400" i="1" dirty="0" smtClean="0">
                <a:solidFill>
                  <a:schemeClr val="bg1"/>
                </a:solidFill>
              </a:rPr>
              <a:t>computer</a:t>
            </a:r>
            <a:r>
              <a:rPr lang="en-US" sz="2400" dirty="0">
                <a:solidFill>
                  <a:schemeClr val="bg1"/>
                </a:solidFill>
              </a:rPr>
              <a:t> </a:t>
            </a:r>
            <a:r>
              <a:rPr lang="en-US" sz="2400" dirty="0" smtClean="0">
                <a:solidFill>
                  <a:schemeClr val="bg1"/>
                </a:solidFill>
              </a:rPr>
              <a:t>.</a:t>
            </a:r>
          </a:p>
          <a:p>
            <a:endParaRPr lang="fr-FR" sz="2400" dirty="0">
              <a:solidFill>
                <a:schemeClr val="bg1"/>
              </a:solidFill>
            </a:endParaRPr>
          </a:p>
          <a:p>
            <a:r>
              <a:rPr lang="en-US" sz="2400" dirty="0">
                <a:solidFill>
                  <a:schemeClr val="bg1"/>
                </a:solidFill>
              </a:rPr>
              <a:t>As long 5 years my </a:t>
            </a:r>
            <a:r>
              <a:rPr lang="en-US" sz="2400" dirty="0" smtClean="0">
                <a:solidFill>
                  <a:schemeClr val="bg1"/>
                </a:solidFill>
              </a:rPr>
              <a:t>pain </a:t>
            </a:r>
            <a:r>
              <a:rPr lang="en-US" sz="2400" dirty="0">
                <a:solidFill>
                  <a:schemeClr val="bg1"/>
                </a:solidFill>
              </a:rPr>
              <a:t>increase every day . Away from the </a:t>
            </a:r>
            <a:r>
              <a:rPr lang="en-US" sz="2400" dirty="0" smtClean="0">
                <a:solidFill>
                  <a:schemeClr val="bg1"/>
                </a:solidFill>
              </a:rPr>
              <a:t>domain </a:t>
            </a:r>
            <a:r>
              <a:rPr lang="en-US" sz="2400" dirty="0">
                <a:solidFill>
                  <a:schemeClr val="bg1"/>
                </a:solidFill>
              </a:rPr>
              <a:t>,coding and </a:t>
            </a:r>
            <a:r>
              <a:rPr lang="en-US" sz="2400" dirty="0" smtClean="0">
                <a:solidFill>
                  <a:schemeClr val="bg1"/>
                </a:solidFill>
              </a:rPr>
              <a:t>technologies </a:t>
            </a:r>
            <a:r>
              <a:rPr lang="en-US" sz="2400" dirty="0">
                <a:solidFill>
                  <a:schemeClr val="bg1"/>
                </a:solidFill>
              </a:rPr>
              <a:t>.but in my free time I was kind of faithful by following technologies news and </a:t>
            </a:r>
            <a:r>
              <a:rPr lang="en-US" sz="2400" dirty="0" smtClean="0">
                <a:solidFill>
                  <a:schemeClr val="bg1"/>
                </a:solidFill>
              </a:rPr>
              <a:t>updates.</a:t>
            </a:r>
          </a:p>
          <a:p>
            <a:endParaRPr lang="en-US" sz="2400" dirty="0">
              <a:solidFill>
                <a:schemeClr val="bg1"/>
              </a:solidFill>
            </a:endParaRPr>
          </a:p>
          <a:p>
            <a:r>
              <a:rPr lang="en-US" sz="2400" i="1" dirty="0">
                <a:solidFill>
                  <a:schemeClr val="bg1"/>
                </a:solidFill>
              </a:rPr>
              <a:t>I call it dream .</a:t>
            </a:r>
            <a:r>
              <a:rPr lang="en-US" sz="2400" i="1" dirty="0" smtClean="0">
                <a:solidFill>
                  <a:schemeClr val="bg1"/>
                </a:solidFill>
              </a:rPr>
              <a:t>I</a:t>
            </a:r>
            <a:r>
              <a:rPr lang="en-US" sz="2400" i="1" dirty="0">
                <a:solidFill>
                  <a:schemeClr val="bg1"/>
                </a:solidFill>
              </a:rPr>
              <a:t>'</a:t>
            </a:r>
            <a:r>
              <a:rPr lang="en-US" sz="2400" i="1" dirty="0" smtClean="0">
                <a:solidFill>
                  <a:schemeClr val="bg1"/>
                </a:solidFill>
              </a:rPr>
              <a:t>ve </a:t>
            </a:r>
            <a:r>
              <a:rPr lang="en-US" sz="2400" i="1" dirty="0">
                <a:solidFill>
                  <a:schemeClr val="bg1"/>
                </a:solidFill>
              </a:rPr>
              <a:t>tried to do my best since I was 24 but it doesn't </a:t>
            </a:r>
            <a:r>
              <a:rPr lang="en-US" sz="2400" i="1" dirty="0" smtClean="0">
                <a:solidFill>
                  <a:schemeClr val="bg1"/>
                </a:solidFill>
              </a:rPr>
              <a:t>work </a:t>
            </a:r>
            <a:r>
              <a:rPr lang="en-US" sz="2400" i="1" dirty="0">
                <a:solidFill>
                  <a:schemeClr val="bg1"/>
                </a:solidFill>
              </a:rPr>
              <a:t>. This time I wish success and I’ll do my best because am free now .</a:t>
            </a:r>
          </a:p>
          <a:p>
            <a:r>
              <a:rPr lang="en-US" sz="2400" i="1" dirty="0">
                <a:solidFill>
                  <a:schemeClr val="bg1"/>
                </a:solidFill>
              </a:rPr>
              <a:t>I choose Web </a:t>
            </a:r>
            <a:r>
              <a:rPr lang="en-US" sz="2400" i="1" dirty="0" smtClean="0">
                <a:solidFill>
                  <a:schemeClr val="bg1"/>
                </a:solidFill>
              </a:rPr>
              <a:t>Development  </a:t>
            </a:r>
            <a:r>
              <a:rPr lang="en-US" sz="2400" i="1" dirty="0">
                <a:solidFill>
                  <a:schemeClr val="bg1"/>
                </a:solidFill>
              </a:rPr>
              <a:t>to find my spirit again and create my own  world  and find </a:t>
            </a:r>
            <a:r>
              <a:rPr lang="en-US" sz="2400" i="1" dirty="0" smtClean="0">
                <a:solidFill>
                  <a:schemeClr val="bg1"/>
                </a:solidFill>
              </a:rPr>
              <a:t>peace. Simply </a:t>
            </a:r>
            <a:r>
              <a:rPr lang="en-US" sz="2400" i="1" dirty="0">
                <a:solidFill>
                  <a:schemeClr val="bg1"/>
                </a:solidFill>
              </a:rPr>
              <a:t>am born for this .</a:t>
            </a:r>
            <a:endParaRPr lang="fr-FR" sz="2400" i="1" dirty="0" smtClean="0">
              <a:solidFill>
                <a:schemeClr val="bg1"/>
              </a:solidFill>
            </a:endParaRPr>
          </a:p>
        </p:txBody>
      </p:sp>
    </p:spTree>
    <p:extLst>
      <p:ext uri="{BB962C8B-B14F-4D97-AF65-F5344CB8AC3E}">
        <p14:creationId xmlns:p14="http://schemas.microsoft.com/office/powerpoint/2010/main" val="1413182983"/>
      </p:ext>
    </p:extLst>
  </p:cSld>
  <p:clrMapOvr>
    <a:masterClrMapping/>
  </p:clrMapOvr>
</p:sld>
</file>

<file path=ppt/theme/theme1.xml><?xml version="1.0" encoding="utf-8"?>
<a:theme xmlns:a="http://schemas.openxmlformats.org/drawingml/2006/main" name="Thème Offic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098_TF23188392" id="{5CC67371-79D9-43A6-BA9E-632980EB64FD}" vid="{F1385A2A-8CDB-41FD-B16C-5A4DE6EC444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1946EF-A3EA-4ECB-8D9A-56C36FFF4075}">
  <ds:schemaRefs>
    <ds:schemaRef ds:uri="http://purl.org/dc/elements/1.1/"/>
    <ds:schemaRef ds:uri="http://schemas.microsoft.com/office/2006/documentManagement/types"/>
    <ds:schemaRef ds:uri="http://www.w3.org/XML/1998/namespace"/>
    <ds:schemaRef ds:uri="71af3243-3dd4-4a8d-8c0d-dd76da1f02a5"/>
    <ds:schemaRef ds:uri="http://schemas.microsoft.com/office/infopath/2007/PartnerControls"/>
    <ds:schemaRef ds:uri="http://purl.org/dc/terms/"/>
    <ds:schemaRef ds:uri="http://schemas.openxmlformats.org/package/2006/metadata/core-properties"/>
    <ds:schemaRef ds:uri="http://purl.org/dc/dcmitype/"/>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Argumentaire sur des services professionnels</Template>
  <TotalTime>0</TotalTime>
  <Words>315</Words>
  <Application>Microsoft Office PowerPoint</Application>
  <PresentationFormat>Grand écran</PresentationFormat>
  <Paragraphs>47</Paragraphs>
  <Slides>6</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Algerian</vt:lpstr>
      <vt:lpstr>Arial</vt:lpstr>
      <vt:lpstr>Arial </vt:lpstr>
      <vt:lpstr>Arial Rounded MT Bold</vt:lpstr>
      <vt:lpstr>Calibri</vt:lpstr>
      <vt:lpstr>Gill Sans MT</vt:lpstr>
      <vt:lpstr>Wingdings</vt:lpstr>
      <vt:lpstr>Thème Office</vt:lpstr>
      <vt:lpstr>1st Checkpoint</vt:lpstr>
      <vt:lpstr>What is Web (WWW, W3)?</vt:lpstr>
      <vt:lpstr>How does the web work?</vt:lpstr>
      <vt:lpstr>Présentation PowerPoint</vt:lpstr>
      <vt:lpstr>What a Web Developer need?</vt:lpstr>
      <vt:lpstr>Why Web Development?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2022-09-27T15:55:45Z</dcterms:created>
  <dcterms:modified xsi:type="dcterms:W3CDTF">2022-09-28T00:08:13Z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