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7A7C-A303-42ED-89F9-E64B31D9C97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5898-3CA4-4C57-A79A-FB67D20C1E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4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7A7C-A303-42ED-89F9-E64B31D9C97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5898-3CA4-4C57-A79A-FB67D20C1E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0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7A7C-A303-42ED-89F9-E64B31D9C97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5898-3CA4-4C57-A79A-FB67D20C1E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7A7C-A303-42ED-89F9-E64B31D9C97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5898-3CA4-4C57-A79A-FB67D20C1E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7A7C-A303-42ED-89F9-E64B31D9C97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5898-3CA4-4C57-A79A-FB67D20C1E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6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7A7C-A303-42ED-89F9-E64B31D9C97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5898-3CA4-4C57-A79A-FB67D20C1E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5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7A7C-A303-42ED-89F9-E64B31D9C97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5898-3CA4-4C57-A79A-FB67D20C1E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3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7A7C-A303-42ED-89F9-E64B31D9C97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5898-3CA4-4C57-A79A-FB67D20C1E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8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7A7C-A303-42ED-89F9-E64B31D9C97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5898-3CA4-4C57-A79A-FB67D20C1E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8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7A7C-A303-42ED-89F9-E64B31D9C97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5898-3CA4-4C57-A79A-FB67D20C1E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7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7A7C-A303-42ED-89F9-E64B31D9C97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5898-3CA4-4C57-A79A-FB67D20C1E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9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D7A7C-A303-42ED-89F9-E64B31D9C97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5898-3CA4-4C57-A79A-FB67D20C1E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5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9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30269" y="1658884"/>
            <a:ext cx="8364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football pitch </a:t>
            </a:r>
            <a:r>
              <a:rPr lang="fr-FR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rental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51896" y="198684"/>
            <a:ext cx="3240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i="1" spc="65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GoMyC</a:t>
            </a:r>
            <a:r>
              <a:rPr lang="fr-FR" sz="3200" b="1" i="1" spc="65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fr-FR" sz="3200" b="1" i="1" spc="65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de</a:t>
            </a:r>
            <a:r>
              <a:rPr lang="fr-FR" sz="3200" b="1" i="1" spc="65" dirty="0">
                <a:solidFill>
                  <a:schemeClr val="bg1"/>
                </a:solidFill>
                <a:cs typeface="Arial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0869" y="4036282"/>
            <a:ext cx="5947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pperplate Gothic Bold" panose="020E0705020206020404" pitchFamily="34" charset="0"/>
                <a:cs typeface="Andalus" panose="02020603050405020304" pitchFamily="18" charset="-78"/>
              </a:rPr>
              <a:t>Ben </a:t>
            </a:r>
            <a:r>
              <a:rPr lang="fr-FR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pperplate Gothic Bold" panose="020E0705020206020404" pitchFamily="34" charset="0"/>
                <a:cs typeface="Andalus" panose="02020603050405020304" pitchFamily="18" charset="-78"/>
              </a:rPr>
              <a:t>Rejeb</a:t>
            </a:r>
            <a:r>
              <a:rPr lang="fr-F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pperplate Gothic Bold" panose="020E0705020206020404" pitchFamily="34" charset="0"/>
                <a:cs typeface="Andalus" panose="02020603050405020304" pitchFamily="18" charset="-78"/>
              </a:rPr>
              <a:t> Zied</a:t>
            </a:r>
            <a:endParaRPr lang="fr-F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pperplate Gothic Bold" panose="020E0705020206020404" pitchFamily="34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3893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7434" y="301408"/>
            <a:ext cx="47746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6">
                    <a:lumMod val="75000"/>
                  </a:schemeClr>
                </a:solidFill>
              </a:rPr>
              <a:t> Project Description</a:t>
            </a:r>
            <a:endParaRPr lang="fr-FR" sz="4400" b="1" dirty="0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75891" y="1070849"/>
            <a:ext cx="7482625" cy="532995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967" y="1332935"/>
            <a:ext cx="6944475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lvl="0"/>
            <a:r>
              <a:rPr lang="en-US" sz="2400" b="1" dirty="0" smtClean="0">
                <a:solidFill>
                  <a:schemeClr val="tx1"/>
                </a:solidFill>
              </a:rPr>
              <a:t>Football Field Rentals </a:t>
            </a:r>
            <a:r>
              <a:rPr lang="en-US" sz="2400" dirty="0">
                <a:solidFill>
                  <a:schemeClr val="tx1"/>
                </a:solidFill>
              </a:rPr>
              <a:t>is an application that allows you to reserve land near your home, to organize with friends and colleagues or to find partners if you are alone (or simply not enough). </a:t>
            </a: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Football </a:t>
            </a:r>
            <a:r>
              <a:rPr lang="en-US" sz="2400" dirty="0">
                <a:solidFill>
                  <a:schemeClr val="tx1"/>
                </a:solidFill>
              </a:rPr>
              <a:t>stadium is equipped with </a:t>
            </a:r>
            <a:r>
              <a:rPr lang="en-US" sz="2400" dirty="0" smtClean="0">
                <a:solidFill>
                  <a:schemeClr val="tx1"/>
                </a:solidFill>
              </a:rPr>
              <a:t>lights, scoreboard, home and visitor grandstands, restaurant. 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</a:rPr>
              <a:t>the rental of football pitches has now become lucrative. All age groups gather on these green meadows for moments of pleasure and relaxation, for a financial consideration. Focus on this business which has become very flourishing. </a:t>
            </a:r>
          </a:p>
          <a:p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183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1577" y="228600"/>
            <a:ext cx="16727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400" b="1" dirty="0" err="1" smtClean="0">
                <a:ln/>
                <a:solidFill>
                  <a:schemeClr val="accent6">
                    <a:lumMod val="75000"/>
                  </a:schemeClr>
                </a:solidFill>
              </a:rPr>
              <a:t>Actors</a:t>
            </a:r>
            <a:endParaRPr lang="fr-FR" sz="4400" b="1" dirty="0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75891" y="1070849"/>
            <a:ext cx="7482625" cy="532995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967" y="1332935"/>
            <a:ext cx="6944475" cy="2123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lvl="0"/>
            <a:r>
              <a:rPr lang="en-US" sz="2400" b="1" dirty="0" smtClean="0">
                <a:solidFill>
                  <a:schemeClr val="tx1"/>
                </a:solidFill>
              </a:rPr>
              <a:t>Admin 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rgbClr val="202124"/>
                </a:solidFill>
                <a:latin typeface="inherit"/>
              </a:rPr>
              <a:t>Admin</a:t>
            </a:r>
            <a:r>
              <a:rPr lang="fr-FR" dirty="0">
                <a:solidFill>
                  <a:srgbClr val="202124"/>
                </a:solidFill>
                <a:latin typeface="inherit"/>
              </a:rPr>
              <a:t> </a:t>
            </a:r>
            <a:r>
              <a:rPr lang="fr-FR" dirty="0" err="1">
                <a:solidFill>
                  <a:srgbClr val="202124"/>
                </a:solidFill>
                <a:latin typeface="inherit"/>
              </a:rPr>
              <a:t>account</a:t>
            </a:r>
            <a:r>
              <a:rPr lang="fr-FR" dirty="0">
                <a:solidFill>
                  <a:srgbClr val="202124"/>
                </a:solidFill>
                <a:latin typeface="inherit"/>
              </a:rPr>
              <a:t> management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rgbClr val="202124"/>
                </a:solidFill>
                <a:latin typeface="inherit"/>
              </a:rPr>
              <a:t>Users</a:t>
            </a:r>
            <a:r>
              <a:rPr lang="fr-FR" dirty="0">
                <a:solidFill>
                  <a:srgbClr val="202124"/>
                </a:solidFill>
                <a:latin typeface="inherit"/>
              </a:rPr>
              <a:t> </a:t>
            </a:r>
            <a:r>
              <a:rPr lang="fr-FR" dirty="0" err="1">
                <a:solidFill>
                  <a:srgbClr val="202124"/>
                </a:solidFill>
                <a:latin typeface="inherit"/>
              </a:rPr>
              <a:t>accounts</a:t>
            </a:r>
            <a:r>
              <a:rPr lang="fr-FR" dirty="0">
                <a:solidFill>
                  <a:srgbClr val="202124"/>
                </a:solidFill>
                <a:latin typeface="inherit"/>
              </a:rPr>
              <a:t> management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rgbClr val="202124"/>
                </a:solidFill>
                <a:latin typeface="inherit"/>
              </a:rPr>
              <a:t>Consult</a:t>
            </a:r>
            <a:r>
              <a:rPr lang="fr-FR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dirty="0">
                <a:solidFill>
                  <a:srgbClr val="202124"/>
                </a:solidFill>
                <a:latin typeface="inherit"/>
              </a:rPr>
              <a:t>letter boxes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rgbClr val="202124"/>
                </a:solidFill>
                <a:latin typeface="inherit"/>
              </a:rPr>
              <a:t>Consult</a:t>
            </a:r>
            <a:r>
              <a:rPr lang="fr-FR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dirty="0">
                <a:solidFill>
                  <a:srgbClr val="202124"/>
                </a:solidFill>
                <a:latin typeface="inherit"/>
              </a:rPr>
              <a:t>subscriptions list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rgbClr val="202124"/>
                </a:solidFill>
                <a:latin typeface="inherit"/>
              </a:rPr>
              <a:t>Controlling</a:t>
            </a:r>
            <a:r>
              <a:rPr lang="fr-FR" dirty="0">
                <a:solidFill>
                  <a:srgbClr val="202124"/>
                </a:solidFill>
                <a:latin typeface="inherit"/>
              </a:rPr>
              <a:t> </a:t>
            </a:r>
            <a:r>
              <a:rPr lang="fr-FR" dirty="0" err="1">
                <a:solidFill>
                  <a:srgbClr val="202124"/>
                </a:solidFill>
                <a:latin typeface="inherit"/>
              </a:rPr>
              <a:t>Posts</a:t>
            </a:r>
            <a:r>
              <a:rPr lang="fr-FR" dirty="0">
                <a:solidFill>
                  <a:srgbClr val="202124"/>
                </a:solidFill>
                <a:latin typeface="inherit"/>
              </a:rPr>
              <a:t> </a:t>
            </a:r>
            <a:endParaRPr lang="en-US" dirty="0">
              <a:solidFill>
                <a:srgbClr val="202124"/>
              </a:solidFill>
              <a:latin typeface="inherit"/>
            </a:endParaRPr>
          </a:p>
          <a:p>
            <a:pPr lvl="0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820" y="3146703"/>
            <a:ext cx="6944475" cy="2400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lvl="0"/>
            <a:r>
              <a:rPr lang="en-US" sz="2400" b="1" dirty="0" smtClean="0">
                <a:solidFill>
                  <a:schemeClr val="tx1"/>
                </a:solidFill>
              </a:rPr>
              <a:t>User: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202124"/>
                </a:solidFill>
                <a:latin typeface="inherit"/>
              </a:rPr>
              <a:t>Inscription and Login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202124"/>
                </a:solidFill>
                <a:latin typeface="inherit"/>
              </a:rPr>
              <a:t>User </a:t>
            </a:r>
            <a:r>
              <a:rPr lang="fr-FR" dirty="0" err="1">
                <a:solidFill>
                  <a:srgbClr val="202124"/>
                </a:solidFill>
                <a:latin typeface="inherit"/>
              </a:rPr>
              <a:t>account</a:t>
            </a:r>
            <a:r>
              <a:rPr lang="fr-FR" dirty="0">
                <a:solidFill>
                  <a:srgbClr val="202124"/>
                </a:solidFill>
                <a:latin typeface="inherit"/>
              </a:rPr>
              <a:t> management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rgbClr val="202124"/>
                </a:solidFill>
                <a:latin typeface="inherit"/>
              </a:rPr>
              <a:t>Consult</a:t>
            </a:r>
            <a:r>
              <a:rPr lang="fr-FR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dirty="0">
                <a:solidFill>
                  <a:srgbClr val="202124"/>
                </a:solidFill>
                <a:latin typeface="inherit"/>
              </a:rPr>
              <a:t>schedule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202124"/>
                </a:solidFill>
                <a:latin typeface="inherit"/>
              </a:rPr>
              <a:t>Contact </a:t>
            </a:r>
            <a:r>
              <a:rPr lang="fr-FR" dirty="0" err="1">
                <a:solidFill>
                  <a:srgbClr val="202124"/>
                </a:solidFill>
                <a:latin typeface="inherit"/>
              </a:rPr>
              <a:t>Admin</a:t>
            </a:r>
            <a:r>
              <a:rPr lang="fr-FR" dirty="0">
                <a:solidFill>
                  <a:srgbClr val="202124"/>
                </a:solidFill>
                <a:latin typeface="inherit"/>
              </a:rPr>
              <a:t> (Feedback)</a:t>
            </a:r>
            <a:endParaRPr lang="en-US" dirty="0">
              <a:solidFill>
                <a:srgbClr val="202124"/>
              </a:solidFill>
              <a:latin typeface="inheri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rgbClr val="202124"/>
                </a:solidFill>
                <a:latin typeface="inherit"/>
              </a:rPr>
              <a:t>Posts</a:t>
            </a:r>
            <a:r>
              <a:rPr lang="fr-FR" dirty="0">
                <a:solidFill>
                  <a:srgbClr val="202124"/>
                </a:solidFill>
                <a:latin typeface="inherit"/>
              </a:rPr>
              <a:t> Management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202124"/>
                </a:solidFill>
                <a:latin typeface="inherit"/>
              </a:rPr>
              <a:t>Field </a:t>
            </a:r>
            <a:r>
              <a:rPr lang="fr-FR" dirty="0" err="1">
                <a:solidFill>
                  <a:srgbClr val="202124"/>
                </a:solidFill>
                <a:latin typeface="inherit"/>
              </a:rPr>
              <a:t>reservation</a:t>
            </a:r>
            <a:endParaRPr lang="en-US" dirty="0">
              <a:solidFill>
                <a:srgbClr val="202124"/>
              </a:solidFill>
              <a:latin typeface="inherit"/>
            </a:endParaRPr>
          </a:p>
          <a:p>
            <a:pPr lvl="0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43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3975" y="228600"/>
            <a:ext cx="14879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400" b="1" dirty="0" smtClean="0">
                <a:ln/>
                <a:solidFill>
                  <a:schemeClr val="accent6">
                    <a:lumMod val="75000"/>
                  </a:schemeClr>
                </a:solidFill>
              </a:rPr>
              <a:t>Goals</a:t>
            </a:r>
            <a:endParaRPr lang="fr-FR" sz="4400" b="1" dirty="0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0" y="998041"/>
            <a:ext cx="7482625" cy="532995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504" y="1650876"/>
            <a:ext cx="6944475" cy="7647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202124"/>
                </a:solidFill>
                <a:latin typeface="inherit"/>
              </a:rPr>
              <a:t>Time </a:t>
            </a:r>
            <a:r>
              <a:rPr lang="fr-FR" dirty="0" err="1">
                <a:solidFill>
                  <a:srgbClr val="202124"/>
                </a:solidFill>
                <a:latin typeface="inherit"/>
              </a:rPr>
              <a:t>saving</a:t>
            </a:r>
            <a:endParaRPr lang="fr-FR" dirty="0">
              <a:solidFill>
                <a:srgbClr val="202124"/>
              </a:solidFill>
              <a:latin typeface="inherit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rgbClr val="202124"/>
                </a:solidFill>
                <a:latin typeface="inherit"/>
              </a:rPr>
              <a:t>Quickness</a:t>
            </a:r>
            <a:endParaRPr lang="fr-FR" dirty="0">
              <a:solidFill>
                <a:srgbClr val="202124"/>
              </a:solidFill>
              <a:latin typeface="inherit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rgbClr val="202124"/>
                </a:solidFill>
                <a:latin typeface="inherit"/>
              </a:rPr>
              <a:t>Being</a:t>
            </a:r>
            <a:r>
              <a:rPr lang="fr-FR" dirty="0">
                <a:solidFill>
                  <a:srgbClr val="202124"/>
                </a:solidFill>
                <a:latin typeface="inherit"/>
              </a:rPr>
              <a:t> </a:t>
            </a:r>
            <a:r>
              <a:rPr lang="fr-FR" dirty="0" err="1">
                <a:solidFill>
                  <a:srgbClr val="202124"/>
                </a:solidFill>
                <a:latin typeface="inherit"/>
              </a:rPr>
              <a:t>UpToDate</a:t>
            </a:r>
            <a:endParaRPr lang="en-US" dirty="0">
              <a:solidFill>
                <a:srgbClr val="202124"/>
              </a:solidFill>
              <a:latin typeface="inherit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rgbClr val="202124"/>
                </a:solidFill>
                <a:latin typeface="inherit"/>
              </a:rPr>
              <a:t>Simplicity</a:t>
            </a:r>
            <a:endParaRPr lang="fr-FR" dirty="0">
              <a:solidFill>
                <a:srgbClr val="202124"/>
              </a:solidFill>
              <a:latin typeface="inherit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02124"/>
                </a:solidFill>
                <a:latin typeface="inherit"/>
              </a:rPr>
              <a:t>Advertising 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02124"/>
                </a:solidFill>
                <a:latin typeface="inherit"/>
              </a:rPr>
              <a:t>Facilitates the reservation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02124"/>
                </a:solidFill>
                <a:latin typeface="inherit"/>
              </a:rPr>
              <a:t> Avoid double booking </a:t>
            </a:r>
            <a:r>
              <a:rPr lang="en-US" dirty="0" smtClean="0">
                <a:solidFill>
                  <a:srgbClr val="202124"/>
                </a:solidFill>
                <a:latin typeface="inherit"/>
              </a:rPr>
              <a:t>problems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202124"/>
                </a:solidFill>
                <a:latin typeface="inherit"/>
              </a:rPr>
              <a:t> </a:t>
            </a:r>
            <a:endParaRPr lang="en-US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128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152</Words>
  <Application>Microsoft Office PowerPoint</Application>
  <PresentationFormat>Grand écran</PresentationFormat>
  <Paragraphs>36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4" baseType="lpstr">
      <vt:lpstr>Algerian</vt:lpstr>
      <vt:lpstr>Andalus</vt:lpstr>
      <vt:lpstr>Arial</vt:lpstr>
      <vt:lpstr>Arial Rounded MT Bold</vt:lpstr>
      <vt:lpstr>Calibri</vt:lpstr>
      <vt:lpstr>Calibri Light</vt:lpstr>
      <vt:lpstr>Copperplate Gothic Bold</vt:lpstr>
      <vt:lpstr>inherit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9</cp:revision>
  <dcterms:created xsi:type="dcterms:W3CDTF">2023-01-31T11:43:23Z</dcterms:created>
  <dcterms:modified xsi:type="dcterms:W3CDTF">2023-01-31T17:23:13Z</dcterms:modified>
</cp:coreProperties>
</file>