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9" r:id="rId3"/>
    <p:sldId id="258" r:id="rId4"/>
    <p:sldId id="271" r:id="rId5"/>
    <p:sldId id="260" r:id="rId6"/>
    <p:sldId id="266" r:id="rId7"/>
    <p:sldId id="265" r:id="rId8"/>
    <p:sldId id="267" r:id="rId9"/>
    <p:sldId id="268" r:id="rId10"/>
    <p:sldId id="273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8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ed Triki" userId="38d060b7-e1e1-48b2-b63e-42cb5b6ebb20" providerId="ADAL" clId="{7EBF6B70-00F5-4DE4-A547-9FA77F99CD79}"/>
    <pc:docChg chg="undo custSel addSld delSld modSld">
      <pc:chgData name="Zied Triki" userId="38d060b7-e1e1-48b2-b63e-42cb5b6ebb20" providerId="ADAL" clId="{7EBF6B70-00F5-4DE4-A547-9FA77F99CD79}" dt="2024-07-07T10:15:16.146" v="15" actId="478"/>
      <pc:docMkLst>
        <pc:docMk/>
      </pc:docMkLst>
      <pc:sldChg chg="delSp mod">
        <pc:chgData name="Zied Triki" userId="38d060b7-e1e1-48b2-b63e-42cb5b6ebb20" providerId="ADAL" clId="{7EBF6B70-00F5-4DE4-A547-9FA77F99CD79}" dt="2024-07-07T10:14:35.707" v="2" actId="478"/>
        <pc:sldMkLst>
          <pc:docMk/>
          <pc:sldMk cId="415618089" sldId="258"/>
        </pc:sldMkLst>
        <pc:picChg chg="del">
          <ac:chgData name="Zied Triki" userId="38d060b7-e1e1-48b2-b63e-42cb5b6ebb20" providerId="ADAL" clId="{7EBF6B70-00F5-4DE4-A547-9FA77F99CD79}" dt="2024-07-07T10:14:35.707" v="2" actId="478"/>
          <ac:picMkLst>
            <pc:docMk/>
            <pc:sldMk cId="415618089" sldId="258"/>
            <ac:picMk id="6" creationId="{AD77B48E-25C6-3637-7149-84B1FC373094}"/>
          </ac:picMkLst>
        </pc:picChg>
      </pc:sldChg>
      <pc:sldChg chg="addSp delSp mod">
        <pc:chgData name="Zied Triki" userId="38d060b7-e1e1-48b2-b63e-42cb5b6ebb20" providerId="ADAL" clId="{7EBF6B70-00F5-4DE4-A547-9FA77F99CD79}" dt="2024-07-07T10:14:58.418" v="10" actId="478"/>
        <pc:sldMkLst>
          <pc:docMk/>
          <pc:sldMk cId="2875223469" sldId="260"/>
        </pc:sldMkLst>
        <pc:picChg chg="add del">
          <ac:chgData name="Zied Triki" userId="38d060b7-e1e1-48b2-b63e-42cb5b6ebb20" providerId="ADAL" clId="{7EBF6B70-00F5-4DE4-A547-9FA77F99CD79}" dt="2024-07-07T10:14:58.418" v="10" actId="478"/>
          <ac:picMkLst>
            <pc:docMk/>
            <pc:sldMk cId="2875223469" sldId="260"/>
            <ac:picMk id="6" creationId="{AD77B48E-25C6-3637-7149-84B1FC373094}"/>
          </ac:picMkLst>
        </pc:picChg>
      </pc:sldChg>
      <pc:sldChg chg="delSp mod">
        <pc:chgData name="Zied Triki" userId="38d060b7-e1e1-48b2-b63e-42cb5b6ebb20" providerId="ADAL" clId="{7EBF6B70-00F5-4DE4-A547-9FA77F99CD79}" dt="2024-07-07T10:14:28.488" v="0" actId="478"/>
        <pc:sldMkLst>
          <pc:docMk/>
          <pc:sldMk cId="2709621829" sldId="264"/>
        </pc:sldMkLst>
        <pc:picChg chg="del">
          <ac:chgData name="Zied Triki" userId="38d060b7-e1e1-48b2-b63e-42cb5b6ebb20" providerId="ADAL" clId="{7EBF6B70-00F5-4DE4-A547-9FA77F99CD79}" dt="2024-07-07T10:14:28.488" v="0" actId="478"/>
          <ac:picMkLst>
            <pc:docMk/>
            <pc:sldMk cId="2709621829" sldId="264"/>
            <ac:picMk id="6" creationId="{AD77B48E-25C6-3637-7149-84B1FC373094}"/>
          </ac:picMkLst>
        </pc:picChg>
      </pc:sldChg>
      <pc:sldChg chg="delSp mod">
        <pc:chgData name="Zied Triki" userId="38d060b7-e1e1-48b2-b63e-42cb5b6ebb20" providerId="ADAL" clId="{7EBF6B70-00F5-4DE4-A547-9FA77F99CD79}" dt="2024-07-07T10:15:02.768" v="11" actId="478"/>
        <pc:sldMkLst>
          <pc:docMk/>
          <pc:sldMk cId="1242446648" sldId="265"/>
        </pc:sldMkLst>
        <pc:picChg chg="del">
          <ac:chgData name="Zied Triki" userId="38d060b7-e1e1-48b2-b63e-42cb5b6ebb20" providerId="ADAL" clId="{7EBF6B70-00F5-4DE4-A547-9FA77F99CD79}" dt="2024-07-07T10:15:02.768" v="11" actId="478"/>
          <ac:picMkLst>
            <pc:docMk/>
            <pc:sldMk cId="1242446648" sldId="265"/>
            <ac:picMk id="6" creationId="{AD77B48E-25C6-3637-7149-84B1FC373094}"/>
          </ac:picMkLst>
        </pc:picChg>
      </pc:sldChg>
      <pc:sldChg chg="delSp add del mod">
        <pc:chgData name="Zied Triki" userId="38d060b7-e1e1-48b2-b63e-42cb5b6ebb20" providerId="ADAL" clId="{7EBF6B70-00F5-4DE4-A547-9FA77F99CD79}" dt="2024-07-07T10:15:05.399" v="12" actId="478"/>
        <pc:sldMkLst>
          <pc:docMk/>
          <pc:sldMk cId="2045342117" sldId="266"/>
        </pc:sldMkLst>
        <pc:picChg chg="del">
          <ac:chgData name="Zied Triki" userId="38d060b7-e1e1-48b2-b63e-42cb5b6ebb20" providerId="ADAL" clId="{7EBF6B70-00F5-4DE4-A547-9FA77F99CD79}" dt="2024-07-07T10:15:05.399" v="12" actId="478"/>
          <ac:picMkLst>
            <pc:docMk/>
            <pc:sldMk cId="2045342117" sldId="266"/>
            <ac:picMk id="6" creationId="{AD77B48E-25C6-3637-7149-84B1FC373094}"/>
          </ac:picMkLst>
        </pc:picChg>
      </pc:sldChg>
      <pc:sldChg chg="delSp mod">
        <pc:chgData name="Zied Triki" userId="38d060b7-e1e1-48b2-b63e-42cb5b6ebb20" providerId="ADAL" clId="{7EBF6B70-00F5-4DE4-A547-9FA77F99CD79}" dt="2024-07-07T10:15:08.449" v="13" actId="478"/>
        <pc:sldMkLst>
          <pc:docMk/>
          <pc:sldMk cId="16642265" sldId="267"/>
        </pc:sldMkLst>
        <pc:picChg chg="del">
          <ac:chgData name="Zied Triki" userId="38d060b7-e1e1-48b2-b63e-42cb5b6ebb20" providerId="ADAL" clId="{7EBF6B70-00F5-4DE4-A547-9FA77F99CD79}" dt="2024-07-07T10:15:08.449" v="13" actId="478"/>
          <ac:picMkLst>
            <pc:docMk/>
            <pc:sldMk cId="16642265" sldId="267"/>
            <ac:picMk id="6" creationId="{AD77B48E-25C6-3637-7149-84B1FC373094}"/>
          </ac:picMkLst>
        </pc:picChg>
      </pc:sldChg>
      <pc:sldChg chg="delSp mod">
        <pc:chgData name="Zied Triki" userId="38d060b7-e1e1-48b2-b63e-42cb5b6ebb20" providerId="ADAL" clId="{7EBF6B70-00F5-4DE4-A547-9FA77F99CD79}" dt="2024-07-07T10:15:13.016" v="14" actId="478"/>
        <pc:sldMkLst>
          <pc:docMk/>
          <pc:sldMk cId="547145252" sldId="268"/>
        </pc:sldMkLst>
        <pc:picChg chg="del">
          <ac:chgData name="Zied Triki" userId="38d060b7-e1e1-48b2-b63e-42cb5b6ebb20" providerId="ADAL" clId="{7EBF6B70-00F5-4DE4-A547-9FA77F99CD79}" dt="2024-07-07T10:15:13.016" v="14" actId="478"/>
          <ac:picMkLst>
            <pc:docMk/>
            <pc:sldMk cId="547145252" sldId="268"/>
            <ac:picMk id="6" creationId="{AD77B48E-25C6-3637-7149-84B1FC373094}"/>
          </ac:picMkLst>
        </pc:picChg>
      </pc:sldChg>
      <pc:sldChg chg="delSp mod">
        <pc:chgData name="Zied Triki" userId="38d060b7-e1e1-48b2-b63e-42cb5b6ebb20" providerId="ADAL" clId="{7EBF6B70-00F5-4DE4-A547-9FA77F99CD79}" dt="2024-07-07T10:14:32.018" v="1" actId="478"/>
        <pc:sldMkLst>
          <pc:docMk/>
          <pc:sldMk cId="3550736275" sldId="269"/>
        </pc:sldMkLst>
        <pc:picChg chg="del">
          <ac:chgData name="Zied Triki" userId="38d060b7-e1e1-48b2-b63e-42cb5b6ebb20" providerId="ADAL" clId="{7EBF6B70-00F5-4DE4-A547-9FA77F99CD79}" dt="2024-07-07T10:14:32.018" v="1" actId="478"/>
          <ac:picMkLst>
            <pc:docMk/>
            <pc:sldMk cId="3550736275" sldId="269"/>
            <ac:picMk id="10" creationId="{D29358FE-56A4-5D90-E53A-D7F8CDD50E3C}"/>
          </ac:picMkLst>
        </pc:picChg>
      </pc:sldChg>
      <pc:sldChg chg="addSp delSp mod">
        <pc:chgData name="Zied Triki" userId="38d060b7-e1e1-48b2-b63e-42cb5b6ebb20" providerId="ADAL" clId="{7EBF6B70-00F5-4DE4-A547-9FA77F99CD79}" dt="2024-07-07T10:14:54.622" v="9" actId="478"/>
        <pc:sldMkLst>
          <pc:docMk/>
          <pc:sldMk cId="684246326" sldId="271"/>
        </pc:sldMkLst>
        <pc:picChg chg="add del">
          <ac:chgData name="Zied Triki" userId="38d060b7-e1e1-48b2-b63e-42cb5b6ebb20" providerId="ADAL" clId="{7EBF6B70-00F5-4DE4-A547-9FA77F99CD79}" dt="2024-07-07T10:14:54.622" v="9" actId="478"/>
          <ac:picMkLst>
            <pc:docMk/>
            <pc:sldMk cId="684246326" sldId="271"/>
            <ac:picMk id="10" creationId="{D29358FE-56A4-5D90-E53A-D7F8CDD50E3C}"/>
          </ac:picMkLst>
        </pc:picChg>
      </pc:sldChg>
      <pc:sldChg chg="delSp mod">
        <pc:chgData name="Zied Triki" userId="38d060b7-e1e1-48b2-b63e-42cb5b6ebb20" providerId="ADAL" clId="{7EBF6B70-00F5-4DE4-A547-9FA77F99CD79}" dt="2024-07-07T10:15:16.146" v="15" actId="478"/>
        <pc:sldMkLst>
          <pc:docMk/>
          <pc:sldMk cId="3025481681" sldId="272"/>
        </pc:sldMkLst>
        <pc:picChg chg="del">
          <ac:chgData name="Zied Triki" userId="38d060b7-e1e1-48b2-b63e-42cb5b6ebb20" providerId="ADAL" clId="{7EBF6B70-00F5-4DE4-A547-9FA77F99CD79}" dt="2024-07-07T10:15:16.146" v="15" actId="478"/>
          <ac:picMkLst>
            <pc:docMk/>
            <pc:sldMk cId="3025481681" sldId="272"/>
            <ac:picMk id="10" creationId="{D29358FE-56A4-5D90-E53A-D7F8CDD50E3C}"/>
          </ac:picMkLst>
        </pc:picChg>
      </pc:sldChg>
    </pc:docChg>
  </pc:docChgLst>
  <pc:docChgLst>
    <pc:chgData name="Zied Triki" userId="38d060b7-e1e1-48b2-b63e-42cb5b6ebb20" providerId="ADAL" clId="{9B31DDAB-5119-4DB6-9A10-A3BBECDB4B79}"/>
    <pc:docChg chg="undo custSel addSld delSld modSld sldOrd">
      <pc:chgData name="Zied Triki" userId="38d060b7-e1e1-48b2-b63e-42cb5b6ebb20" providerId="ADAL" clId="{9B31DDAB-5119-4DB6-9A10-A3BBECDB4B79}" dt="2024-06-03T09:10:42.090" v="3063" actId="47"/>
      <pc:docMkLst>
        <pc:docMk/>
      </pc:docMkLst>
      <pc:sldChg chg="modSp del mod">
        <pc:chgData name="Zied Triki" userId="38d060b7-e1e1-48b2-b63e-42cb5b6ebb20" providerId="ADAL" clId="{9B31DDAB-5119-4DB6-9A10-A3BBECDB4B79}" dt="2024-06-03T07:18:34.691" v="52" actId="47"/>
        <pc:sldMkLst>
          <pc:docMk/>
          <pc:sldMk cId="2245639851" sldId="256"/>
        </pc:sldMkLst>
        <pc:spChg chg="mod">
          <ac:chgData name="Zied Triki" userId="38d060b7-e1e1-48b2-b63e-42cb5b6ebb20" providerId="ADAL" clId="{9B31DDAB-5119-4DB6-9A10-A3BBECDB4B79}" dt="2024-06-03T07:18:15.277" v="38" actId="20577"/>
          <ac:spMkLst>
            <pc:docMk/>
            <pc:sldMk cId="2245639851" sldId="256"/>
            <ac:spMk id="2" creationId="{90550EBB-FC7B-E48B-F9FA-9AD82CB8FDB2}"/>
          </ac:spMkLst>
        </pc:spChg>
        <pc:spChg chg="mod">
          <ac:chgData name="Zied Triki" userId="38d060b7-e1e1-48b2-b63e-42cb5b6ebb20" providerId="ADAL" clId="{9B31DDAB-5119-4DB6-9A10-A3BBECDB4B79}" dt="2024-06-03T07:18:28.037" v="51" actId="20577"/>
          <ac:spMkLst>
            <pc:docMk/>
            <pc:sldMk cId="2245639851" sldId="256"/>
            <ac:spMk id="3" creationId="{6711D1C4-B598-5D5F-FB98-953FA77818A8}"/>
          </ac:spMkLst>
        </pc:spChg>
      </pc:sldChg>
      <pc:sldChg chg="addSp delSp modSp del mod">
        <pc:chgData name="Zied Triki" userId="38d060b7-e1e1-48b2-b63e-42cb5b6ebb20" providerId="ADAL" clId="{9B31DDAB-5119-4DB6-9A10-A3BBECDB4B79}" dt="2024-06-03T08:41:36.376" v="2644" actId="47"/>
        <pc:sldMkLst>
          <pc:docMk/>
          <pc:sldMk cId="1494622245" sldId="257"/>
        </pc:sldMkLst>
        <pc:spChg chg="add del mod">
          <ac:chgData name="Zied Triki" userId="38d060b7-e1e1-48b2-b63e-42cb5b6ebb20" providerId="ADAL" clId="{9B31DDAB-5119-4DB6-9A10-A3BBECDB4B79}" dt="2024-06-03T08:41:34.889" v="2643" actId="21"/>
          <ac:spMkLst>
            <pc:docMk/>
            <pc:sldMk cId="1494622245" sldId="257"/>
            <ac:spMk id="2" creationId="{90550EBB-FC7B-E48B-F9FA-9AD82CB8FDB2}"/>
          </ac:spMkLst>
        </pc:spChg>
        <pc:spChg chg="del">
          <ac:chgData name="Zied Triki" userId="38d060b7-e1e1-48b2-b63e-42cb5b6ebb20" providerId="ADAL" clId="{9B31DDAB-5119-4DB6-9A10-A3BBECDB4B79}" dt="2024-06-03T07:18:44.995" v="55" actId="478"/>
          <ac:spMkLst>
            <pc:docMk/>
            <pc:sldMk cId="1494622245" sldId="257"/>
            <ac:spMk id="3" creationId="{6711D1C4-B598-5D5F-FB98-953FA77818A8}"/>
          </ac:spMkLst>
        </pc:spChg>
        <pc:spChg chg="add mod">
          <ac:chgData name="Zied Triki" userId="38d060b7-e1e1-48b2-b63e-42cb5b6ebb20" providerId="ADAL" clId="{9B31DDAB-5119-4DB6-9A10-A3BBECDB4B79}" dt="2024-06-03T08:41:34.889" v="2643" actId="21"/>
          <ac:spMkLst>
            <pc:docMk/>
            <pc:sldMk cId="1494622245" sldId="257"/>
            <ac:spMk id="5" creationId="{B0096708-7A7D-6A1D-96D0-1E6A628FEF9C}"/>
          </ac:spMkLst>
        </pc:spChg>
      </pc:sldChg>
      <pc:sldChg chg="addSp delSp modSp mod">
        <pc:chgData name="Zied Triki" userId="38d060b7-e1e1-48b2-b63e-42cb5b6ebb20" providerId="ADAL" clId="{9B31DDAB-5119-4DB6-9A10-A3BBECDB4B79}" dt="2024-06-03T09:09:56.973" v="3057"/>
        <pc:sldMkLst>
          <pc:docMk/>
          <pc:sldMk cId="415618089" sldId="258"/>
        </pc:sldMkLst>
        <pc:spChg chg="del">
          <ac:chgData name="Zied Triki" userId="38d060b7-e1e1-48b2-b63e-42cb5b6ebb20" providerId="ADAL" clId="{9B31DDAB-5119-4DB6-9A10-A3BBECDB4B79}" dt="2024-06-03T07:19:10.034" v="89" actId="478"/>
          <ac:spMkLst>
            <pc:docMk/>
            <pc:sldMk cId="415618089" sldId="258"/>
            <ac:spMk id="2" creationId="{90550EBB-FC7B-E48B-F9FA-9AD82CB8FDB2}"/>
          </ac:spMkLst>
        </pc:spChg>
        <pc:spChg chg="del">
          <ac:chgData name="Zied Triki" userId="38d060b7-e1e1-48b2-b63e-42cb5b6ebb20" providerId="ADAL" clId="{9B31DDAB-5119-4DB6-9A10-A3BBECDB4B79}" dt="2024-06-03T07:19:10.034" v="89" actId="478"/>
          <ac:spMkLst>
            <pc:docMk/>
            <pc:sldMk cId="415618089" sldId="258"/>
            <ac:spMk id="3" creationId="{6711D1C4-B598-5D5F-FB98-953FA77818A8}"/>
          </ac:spMkLst>
        </pc:spChg>
        <pc:spChg chg="add del mod">
          <ac:chgData name="Zied Triki" userId="38d060b7-e1e1-48b2-b63e-42cb5b6ebb20" providerId="ADAL" clId="{9B31DDAB-5119-4DB6-9A10-A3BBECDB4B79}" dt="2024-06-03T07:23:21.909" v="150" actId="478"/>
          <ac:spMkLst>
            <pc:docMk/>
            <pc:sldMk cId="415618089" sldId="258"/>
            <ac:spMk id="4" creationId="{4C29C3D1-EA24-56CA-A915-6E7380E54EB5}"/>
          </ac:spMkLst>
        </pc:spChg>
        <pc:spChg chg="add del mod">
          <ac:chgData name="Zied Triki" userId="38d060b7-e1e1-48b2-b63e-42cb5b6ebb20" providerId="ADAL" clId="{9B31DDAB-5119-4DB6-9A10-A3BBECDB4B79}" dt="2024-06-03T07:23:20.663" v="149" actId="478"/>
          <ac:spMkLst>
            <pc:docMk/>
            <pc:sldMk cId="415618089" sldId="258"/>
            <ac:spMk id="5" creationId="{AF6FDDD3-D445-0D6C-B5DA-1AA9A2B178E5}"/>
          </ac:spMkLst>
        </pc:spChg>
        <pc:spChg chg="add del mod">
          <ac:chgData name="Zied Triki" userId="38d060b7-e1e1-48b2-b63e-42cb5b6ebb20" providerId="ADAL" clId="{9B31DDAB-5119-4DB6-9A10-A3BBECDB4B79}" dt="2024-06-03T07:23:18.879" v="148" actId="478"/>
          <ac:spMkLst>
            <pc:docMk/>
            <pc:sldMk cId="415618089" sldId="258"/>
            <ac:spMk id="7" creationId="{3EDA00F3-4971-E98D-183E-CF37C8B93F42}"/>
          </ac:spMkLst>
        </pc:spChg>
        <pc:spChg chg="mod topLvl">
          <ac:chgData name="Zied Triki" userId="38d060b7-e1e1-48b2-b63e-42cb5b6ebb20" providerId="ADAL" clId="{9B31DDAB-5119-4DB6-9A10-A3BBECDB4B79}" dt="2024-06-03T07:21:57.680" v="123" actId="692"/>
          <ac:spMkLst>
            <pc:docMk/>
            <pc:sldMk cId="415618089" sldId="258"/>
            <ac:spMk id="9" creationId="{DB77DF12-DDE6-F501-96E5-C0FF853424A9}"/>
          </ac:spMkLst>
        </pc:spChg>
        <pc:spChg chg="del mod">
          <ac:chgData name="Zied Triki" userId="38d060b7-e1e1-48b2-b63e-42cb5b6ebb20" providerId="ADAL" clId="{9B31DDAB-5119-4DB6-9A10-A3BBECDB4B79}" dt="2024-06-03T07:21:26.376" v="119" actId="478"/>
          <ac:spMkLst>
            <pc:docMk/>
            <pc:sldMk cId="415618089" sldId="258"/>
            <ac:spMk id="10" creationId="{48065EA0-2CD3-94AC-47E5-1DD7B2F44C6F}"/>
          </ac:spMkLst>
        </pc:spChg>
        <pc:spChg chg="add del mod">
          <ac:chgData name="Zied Triki" userId="38d060b7-e1e1-48b2-b63e-42cb5b6ebb20" providerId="ADAL" clId="{9B31DDAB-5119-4DB6-9A10-A3BBECDB4B79}" dt="2024-06-03T07:21:16.017" v="113" actId="478"/>
          <ac:spMkLst>
            <pc:docMk/>
            <pc:sldMk cId="415618089" sldId="258"/>
            <ac:spMk id="12" creationId="{967104DB-C575-1B6F-72F8-BE279B97FB57}"/>
          </ac:spMkLst>
        </pc:spChg>
        <pc:spChg chg="add mod">
          <ac:chgData name="Zied Triki" userId="38d060b7-e1e1-48b2-b63e-42cb5b6ebb20" providerId="ADAL" clId="{9B31DDAB-5119-4DB6-9A10-A3BBECDB4B79}" dt="2024-06-03T08:09:54.862" v="639" actId="1076"/>
          <ac:spMkLst>
            <pc:docMk/>
            <pc:sldMk cId="415618089" sldId="258"/>
            <ac:spMk id="13" creationId="{B726B8D0-8BC3-CF0E-7E6A-1DED2B96E82D}"/>
          </ac:spMkLst>
        </pc:spChg>
        <pc:spChg chg="add mod">
          <ac:chgData name="Zied Triki" userId="38d060b7-e1e1-48b2-b63e-42cb5b6ebb20" providerId="ADAL" clId="{9B31DDAB-5119-4DB6-9A10-A3BBECDB4B79}" dt="2024-06-03T07:20:28.103" v="90"/>
          <ac:spMkLst>
            <pc:docMk/>
            <pc:sldMk cId="415618089" sldId="258"/>
            <ac:spMk id="14" creationId="{687A533A-C195-D596-C6B5-40A342A8E929}"/>
          </ac:spMkLst>
        </pc:spChg>
        <pc:spChg chg="mod">
          <ac:chgData name="Zied Triki" userId="38d060b7-e1e1-48b2-b63e-42cb5b6ebb20" providerId="ADAL" clId="{9B31DDAB-5119-4DB6-9A10-A3BBECDB4B79}" dt="2024-06-03T07:26:10.503" v="175" actId="1076"/>
          <ac:spMkLst>
            <pc:docMk/>
            <pc:sldMk cId="415618089" sldId="258"/>
            <ac:spMk id="16" creationId="{65B3E701-3C28-89DA-66D6-D1CDB0D80043}"/>
          </ac:spMkLst>
        </pc:spChg>
        <pc:spChg chg="add del mod">
          <ac:chgData name="Zied Triki" userId="38d060b7-e1e1-48b2-b63e-42cb5b6ebb20" providerId="ADAL" clId="{9B31DDAB-5119-4DB6-9A10-A3BBECDB4B79}" dt="2024-06-03T07:22:30.218" v="141" actId="478"/>
          <ac:spMkLst>
            <pc:docMk/>
            <pc:sldMk cId="415618089" sldId="258"/>
            <ac:spMk id="24" creationId="{E3CDD521-D159-E00A-F9F0-AD670DA6F1E1}"/>
          </ac:spMkLst>
        </pc:spChg>
        <pc:spChg chg="add del mod">
          <ac:chgData name="Zied Triki" userId="38d060b7-e1e1-48b2-b63e-42cb5b6ebb20" providerId="ADAL" clId="{9B31DDAB-5119-4DB6-9A10-A3BBECDB4B79}" dt="2024-06-03T07:22:32.691" v="142" actId="478"/>
          <ac:spMkLst>
            <pc:docMk/>
            <pc:sldMk cId="415618089" sldId="258"/>
            <ac:spMk id="26" creationId="{3BDB4154-6ADA-7735-9D34-8E538F19C624}"/>
          </ac:spMkLst>
        </pc:spChg>
        <pc:spChg chg="add del mod">
          <ac:chgData name="Zied Triki" userId="38d060b7-e1e1-48b2-b63e-42cb5b6ebb20" providerId="ADAL" clId="{9B31DDAB-5119-4DB6-9A10-A3BBECDB4B79}" dt="2024-06-03T07:22:32.691" v="142" actId="478"/>
          <ac:spMkLst>
            <pc:docMk/>
            <pc:sldMk cId="415618089" sldId="258"/>
            <ac:spMk id="28" creationId="{82CFD353-F271-55B1-66A5-5BB0F949E72D}"/>
          </ac:spMkLst>
        </pc:spChg>
        <pc:spChg chg="add del mod">
          <ac:chgData name="Zied Triki" userId="38d060b7-e1e1-48b2-b63e-42cb5b6ebb20" providerId="ADAL" clId="{9B31DDAB-5119-4DB6-9A10-A3BBECDB4B79}" dt="2024-06-03T07:22:30.218" v="141" actId="478"/>
          <ac:spMkLst>
            <pc:docMk/>
            <pc:sldMk cId="415618089" sldId="258"/>
            <ac:spMk id="30" creationId="{D0FE8604-FC61-FECA-E612-9FD979EEE3DC}"/>
          </ac:spMkLst>
        </pc:spChg>
        <pc:spChg chg="add del mod">
          <ac:chgData name="Zied Triki" userId="38d060b7-e1e1-48b2-b63e-42cb5b6ebb20" providerId="ADAL" clId="{9B31DDAB-5119-4DB6-9A10-A3BBECDB4B79}" dt="2024-06-03T07:22:17.467" v="137" actId="478"/>
          <ac:spMkLst>
            <pc:docMk/>
            <pc:sldMk cId="415618089" sldId="258"/>
            <ac:spMk id="34" creationId="{48CF3813-9193-8155-5BF8-03B1DB7FD3AC}"/>
          </ac:spMkLst>
        </pc:spChg>
        <pc:spChg chg="add del mod">
          <ac:chgData name="Zied Triki" userId="38d060b7-e1e1-48b2-b63e-42cb5b6ebb20" providerId="ADAL" clId="{9B31DDAB-5119-4DB6-9A10-A3BBECDB4B79}" dt="2024-06-03T07:21:20.958" v="116" actId="478"/>
          <ac:spMkLst>
            <pc:docMk/>
            <pc:sldMk cId="415618089" sldId="258"/>
            <ac:spMk id="39" creationId="{B1CD3833-9DD8-CD8D-C9FF-CFBB71FD72E1}"/>
          </ac:spMkLst>
        </pc:spChg>
        <pc:spChg chg="add del mod">
          <ac:chgData name="Zied Triki" userId="38d060b7-e1e1-48b2-b63e-42cb5b6ebb20" providerId="ADAL" clId="{9B31DDAB-5119-4DB6-9A10-A3BBECDB4B79}" dt="2024-06-03T07:21:23.557" v="118" actId="478"/>
          <ac:spMkLst>
            <pc:docMk/>
            <pc:sldMk cId="415618089" sldId="258"/>
            <ac:spMk id="40" creationId="{6CA985EE-B698-65AD-F7D1-B82D62C64CC3}"/>
          </ac:spMkLst>
        </pc:spChg>
        <pc:spChg chg="add del mod">
          <ac:chgData name="Zied Triki" userId="38d060b7-e1e1-48b2-b63e-42cb5b6ebb20" providerId="ADAL" clId="{9B31DDAB-5119-4DB6-9A10-A3BBECDB4B79}" dt="2024-06-03T07:21:19.319" v="115" actId="478"/>
          <ac:spMkLst>
            <pc:docMk/>
            <pc:sldMk cId="415618089" sldId="258"/>
            <ac:spMk id="41" creationId="{7F2BA2AA-DF97-0DF4-1FC8-80D56E4DA2FB}"/>
          </ac:spMkLst>
        </pc:spChg>
        <pc:spChg chg="add del mod">
          <ac:chgData name="Zied Triki" userId="38d060b7-e1e1-48b2-b63e-42cb5b6ebb20" providerId="ADAL" clId="{9B31DDAB-5119-4DB6-9A10-A3BBECDB4B79}" dt="2024-06-03T07:27:46.532" v="213" actId="478"/>
          <ac:spMkLst>
            <pc:docMk/>
            <pc:sldMk cId="415618089" sldId="258"/>
            <ac:spMk id="42" creationId="{4320F82A-BA9B-3A59-31FF-91763989D044}"/>
          </ac:spMkLst>
        </pc:spChg>
        <pc:spChg chg="add del mod">
          <ac:chgData name="Zied Triki" userId="38d060b7-e1e1-48b2-b63e-42cb5b6ebb20" providerId="ADAL" clId="{9B31DDAB-5119-4DB6-9A10-A3BBECDB4B79}" dt="2024-06-03T07:28:03.659" v="217" actId="14100"/>
          <ac:spMkLst>
            <pc:docMk/>
            <pc:sldMk cId="415618089" sldId="258"/>
            <ac:spMk id="44" creationId="{4D697BA1-FED5-0DC7-2FE1-9C7D39E5D0D1}"/>
          </ac:spMkLst>
        </pc:spChg>
        <pc:spChg chg="add del mod">
          <ac:chgData name="Zied Triki" userId="38d060b7-e1e1-48b2-b63e-42cb5b6ebb20" providerId="ADAL" clId="{9B31DDAB-5119-4DB6-9A10-A3BBECDB4B79}" dt="2024-06-03T07:23:14.969" v="147" actId="478"/>
          <ac:spMkLst>
            <pc:docMk/>
            <pc:sldMk cId="415618089" sldId="258"/>
            <ac:spMk id="54" creationId="{661A8861-54EC-DF4B-BCC7-4A7FED9C49B9}"/>
          </ac:spMkLst>
        </pc:spChg>
        <pc:spChg chg="add del mod">
          <ac:chgData name="Zied Triki" userId="38d060b7-e1e1-48b2-b63e-42cb5b6ebb20" providerId="ADAL" clId="{9B31DDAB-5119-4DB6-9A10-A3BBECDB4B79}" dt="2024-06-03T07:23:14.969" v="147" actId="478"/>
          <ac:spMkLst>
            <pc:docMk/>
            <pc:sldMk cId="415618089" sldId="258"/>
            <ac:spMk id="55" creationId="{AA22E174-2E0F-10F9-0F0B-97A5360CF24A}"/>
          </ac:spMkLst>
        </pc:spChg>
        <pc:spChg chg="add del mod">
          <ac:chgData name="Zied Triki" userId="38d060b7-e1e1-48b2-b63e-42cb5b6ebb20" providerId="ADAL" clId="{9B31DDAB-5119-4DB6-9A10-A3BBECDB4B79}" dt="2024-06-03T07:23:14.969" v="147" actId="478"/>
          <ac:spMkLst>
            <pc:docMk/>
            <pc:sldMk cId="415618089" sldId="258"/>
            <ac:spMk id="56" creationId="{220AFC9D-2A95-287F-D9BE-FA4740FA2E7E}"/>
          </ac:spMkLst>
        </pc:spChg>
        <pc:spChg chg="add del mod">
          <ac:chgData name="Zied Triki" userId="38d060b7-e1e1-48b2-b63e-42cb5b6ebb20" providerId="ADAL" clId="{9B31DDAB-5119-4DB6-9A10-A3BBECDB4B79}" dt="2024-06-03T07:23:14.969" v="147" actId="478"/>
          <ac:spMkLst>
            <pc:docMk/>
            <pc:sldMk cId="415618089" sldId="258"/>
            <ac:spMk id="57" creationId="{995B48B0-CE6D-A3DD-D7D8-E1B7A5133348}"/>
          </ac:spMkLst>
        </pc:spChg>
        <pc:spChg chg="add del mod">
          <ac:chgData name="Zied Triki" userId="38d060b7-e1e1-48b2-b63e-42cb5b6ebb20" providerId="ADAL" clId="{9B31DDAB-5119-4DB6-9A10-A3BBECDB4B79}" dt="2024-06-03T07:23:14.969" v="147" actId="478"/>
          <ac:spMkLst>
            <pc:docMk/>
            <pc:sldMk cId="415618089" sldId="258"/>
            <ac:spMk id="58" creationId="{CE93C0B8-E95B-CB73-948F-E0A60ECFCE62}"/>
          </ac:spMkLst>
        </pc:spChg>
        <pc:spChg chg="add del mod">
          <ac:chgData name="Zied Triki" userId="38d060b7-e1e1-48b2-b63e-42cb5b6ebb20" providerId="ADAL" clId="{9B31DDAB-5119-4DB6-9A10-A3BBECDB4B79}" dt="2024-06-03T07:22:40.985" v="143" actId="478"/>
          <ac:spMkLst>
            <pc:docMk/>
            <pc:sldMk cId="415618089" sldId="258"/>
            <ac:spMk id="59" creationId="{D0EE5AFA-D310-7FA9-DB51-C94ED5F48734}"/>
          </ac:spMkLst>
        </pc:spChg>
        <pc:spChg chg="add mod">
          <ac:chgData name="Zied Triki" userId="38d060b7-e1e1-48b2-b63e-42cb5b6ebb20" providerId="ADAL" clId="{9B31DDAB-5119-4DB6-9A10-A3BBECDB4B79}" dt="2024-06-03T07:21:03.473" v="112" actId="1076"/>
          <ac:spMkLst>
            <pc:docMk/>
            <pc:sldMk cId="415618089" sldId="258"/>
            <ac:spMk id="60" creationId="{ECEECA33-705B-89C4-3640-052B1EE87AD0}"/>
          </ac:spMkLst>
        </pc:spChg>
        <pc:spChg chg="add del mod">
          <ac:chgData name="Zied Triki" userId="38d060b7-e1e1-48b2-b63e-42cb5b6ebb20" providerId="ADAL" clId="{9B31DDAB-5119-4DB6-9A10-A3BBECDB4B79}" dt="2024-06-03T07:23:14.969" v="147" actId="478"/>
          <ac:spMkLst>
            <pc:docMk/>
            <pc:sldMk cId="415618089" sldId="258"/>
            <ac:spMk id="61" creationId="{2D4F900B-B4CD-4C45-B31F-D99FD6F2AB0C}"/>
          </ac:spMkLst>
        </pc:spChg>
        <pc:spChg chg="add del mod">
          <ac:chgData name="Zied Triki" userId="38d060b7-e1e1-48b2-b63e-42cb5b6ebb20" providerId="ADAL" clId="{9B31DDAB-5119-4DB6-9A10-A3BBECDB4B79}" dt="2024-06-03T07:23:14.969" v="147" actId="478"/>
          <ac:spMkLst>
            <pc:docMk/>
            <pc:sldMk cId="415618089" sldId="258"/>
            <ac:spMk id="64" creationId="{F4B950CA-CA93-048E-962C-C2B77AFA0B21}"/>
          </ac:spMkLst>
        </pc:spChg>
        <pc:spChg chg="add del mod">
          <ac:chgData name="Zied Triki" userId="38d060b7-e1e1-48b2-b63e-42cb5b6ebb20" providerId="ADAL" clId="{9B31DDAB-5119-4DB6-9A10-A3BBECDB4B79}" dt="2024-06-03T07:23:14.969" v="147" actId="478"/>
          <ac:spMkLst>
            <pc:docMk/>
            <pc:sldMk cId="415618089" sldId="258"/>
            <ac:spMk id="65" creationId="{F05C3076-C488-0624-5B80-98D536185C8C}"/>
          </ac:spMkLst>
        </pc:spChg>
        <pc:spChg chg="add del mod">
          <ac:chgData name="Zied Triki" userId="38d060b7-e1e1-48b2-b63e-42cb5b6ebb20" providerId="ADAL" clId="{9B31DDAB-5119-4DB6-9A10-A3BBECDB4B79}" dt="2024-06-03T07:23:14.969" v="147" actId="478"/>
          <ac:spMkLst>
            <pc:docMk/>
            <pc:sldMk cId="415618089" sldId="258"/>
            <ac:spMk id="68" creationId="{86F5BD87-960C-16DA-9232-C0AA51BA2471}"/>
          </ac:spMkLst>
        </pc:spChg>
        <pc:spChg chg="add del mod">
          <ac:chgData name="Zied Triki" userId="38d060b7-e1e1-48b2-b63e-42cb5b6ebb20" providerId="ADAL" clId="{9B31DDAB-5119-4DB6-9A10-A3BBECDB4B79}" dt="2024-06-03T07:23:14.969" v="147" actId="478"/>
          <ac:spMkLst>
            <pc:docMk/>
            <pc:sldMk cId="415618089" sldId="258"/>
            <ac:spMk id="70" creationId="{6481E84E-5DCE-97A9-2B84-0133C1B36199}"/>
          </ac:spMkLst>
        </pc:spChg>
        <pc:spChg chg="add del mod">
          <ac:chgData name="Zied Triki" userId="38d060b7-e1e1-48b2-b63e-42cb5b6ebb20" providerId="ADAL" clId="{9B31DDAB-5119-4DB6-9A10-A3BBECDB4B79}" dt="2024-06-03T07:27:59.535" v="216" actId="478"/>
          <ac:spMkLst>
            <pc:docMk/>
            <pc:sldMk cId="415618089" sldId="258"/>
            <ac:spMk id="71" creationId="{12F8E81D-6EF4-94AA-BC30-1DB0B7539F4D}"/>
          </ac:spMkLst>
        </pc:spChg>
        <pc:spChg chg="add del mod">
          <ac:chgData name="Zied Triki" userId="38d060b7-e1e1-48b2-b63e-42cb5b6ebb20" providerId="ADAL" clId="{9B31DDAB-5119-4DB6-9A10-A3BBECDB4B79}" dt="2024-06-03T07:23:14.969" v="147" actId="478"/>
          <ac:spMkLst>
            <pc:docMk/>
            <pc:sldMk cId="415618089" sldId="258"/>
            <ac:spMk id="72" creationId="{4CE269F6-DF17-EF79-E029-EC00E1132B3D}"/>
          </ac:spMkLst>
        </pc:spChg>
        <pc:spChg chg="add del mod">
          <ac:chgData name="Zied Triki" userId="38d060b7-e1e1-48b2-b63e-42cb5b6ebb20" providerId="ADAL" clId="{9B31DDAB-5119-4DB6-9A10-A3BBECDB4B79}" dt="2024-06-03T07:22:30.218" v="141" actId="478"/>
          <ac:spMkLst>
            <pc:docMk/>
            <pc:sldMk cId="415618089" sldId="258"/>
            <ac:spMk id="75" creationId="{56F6B273-D01F-17D4-70CE-51F817677C57}"/>
          </ac:spMkLst>
        </pc:spChg>
        <pc:spChg chg="add del mod">
          <ac:chgData name="Zied Triki" userId="38d060b7-e1e1-48b2-b63e-42cb5b6ebb20" providerId="ADAL" clId="{9B31DDAB-5119-4DB6-9A10-A3BBECDB4B79}" dt="2024-06-03T07:22:30.218" v="141" actId="478"/>
          <ac:spMkLst>
            <pc:docMk/>
            <pc:sldMk cId="415618089" sldId="258"/>
            <ac:spMk id="76" creationId="{265EE8AA-06C0-3A93-3E16-6034F771BB01}"/>
          </ac:spMkLst>
        </pc:spChg>
        <pc:spChg chg="add del mod">
          <ac:chgData name="Zied Triki" userId="38d060b7-e1e1-48b2-b63e-42cb5b6ebb20" providerId="ADAL" clId="{9B31DDAB-5119-4DB6-9A10-A3BBECDB4B79}" dt="2024-06-03T07:22:30.218" v="141" actId="478"/>
          <ac:spMkLst>
            <pc:docMk/>
            <pc:sldMk cId="415618089" sldId="258"/>
            <ac:spMk id="78" creationId="{58269F46-C8C3-AFBA-E5DD-73E4382A9CE5}"/>
          </ac:spMkLst>
        </pc:spChg>
        <pc:spChg chg="add del mod">
          <ac:chgData name="Zied Triki" userId="38d060b7-e1e1-48b2-b63e-42cb5b6ebb20" providerId="ADAL" clId="{9B31DDAB-5119-4DB6-9A10-A3BBECDB4B79}" dt="2024-06-03T07:23:14.969" v="147" actId="478"/>
          <ac:spMkLst>
            <pc:docMk/>
            <pc:sldMk cId="415618089" sldId="258"/>
            <ac:spMk id="79" creationId="{B1D41D9E-FAB3-B52D-ABA3-684A0FA391D5}"/>
          </ac:spMkLst>
        </pc:spChg>
        <pc:spChg chg="add del mod">
          <ac:chgData name="Zied Triki" userId="38d060b7-e1e1-48b2-b63e-42cb5b6ebb20" providerId="ADAL" clId="{9B31DDAB-5119-4DB6-9A10-A3BBECDB4B79}" dt="2024-06-03T07:23:14.969" v="147" actId="478"/>
          <ac:spMkLst>
            <pc:docMk/>
            <pc:sldMk cId="415618089" sldId="258"/>
            <ac:spMk id="80" creationId="{54E00933-080D-E9D4-3B59-5022C6E51C81}"/>
          </ac:spMkLst>
        </pc:spChg>
        <pc:spChg chg="add del mod">
          <ac:chgData name="Zied Triki" userId="38d060b7-e1e1-48b2-b63e-42cb5b6ebb20" providerId="ADAL" clId="{9B31DDAB-5119-4DB6-9A10-A3BBECDB4B79}" dt="2024-06-03T07:23:14.969" v="147" actId="478"/>
          <ac:spMkLst>
            <pc:docMk/>
            <pc:sldMk cId="415618089" sldId="258"/>
            <ac:spMk id="81" creationId="{4BB12F87-3034-AE73-DF2D-14C2CFC85C40}"/>
          </ac:spMkLst>
        </pc:spChg>
        <pc:spChg chg="add del mod">
          <ac:chgData name="Zied Triki" userId="38d060b7-e1e1-48b2-b63e-42cb5b6ebb20" providerId="ADAL" clId="{9B31DDAB-5119-4DB6-9A10-A3BBECDB4B79}" dt="2024-06-03T07:27:48.734" v="214" actId="478"/>
          <ac:spMkLst>
            <pc:docMk/>
            <pc:sldMk cId="415618089" sldId="258"/>
            <ac:spMk id="83" creationId="{5B3F0738-5762-04A9-0119-1CCE7CEF4AF8}"/>
          </ac:spMkLst>
        </pc:spChg>
        <pc:spChg chg="add del mod">
          <ac:chgData name="Zied Triki" userId="38d060b7-e1e1-48b2-b63e-42cb5b6ebb20" providerId="ADAL" clId="{9B31DDAB-5119-4DB6-9A10-A3BBECDB4B79}" dt="2024-06-03T07:43:56.797" v="367" actId="478"/>
          <ac:spMkLst>
            <pc:docMk/>
            <pc:sldMk cId="415618089" sldId="258"/>
            <ac:spMk id="84" creationId="{2662A7B8-2413-768A-4CBF-E586B3E1BE84}"/>
          </ac:spMkLst>
        </pc:spChg>
        <pc:spChg chg="add del mod">
          <ac:chgData name="Zied Triki" userId="38d060b7-e1e1-48b2-b63e-42cb5b6ebb20" providerId="ADAL" clId="{9B31DDAB-5119-4DB6-9A10-A3BBECDB4B79}" dt="2024-06-03T07:23:14.969" v="147" actId="478"/>
          <ac:spMkLst>
            <pc:docMk/>
            <pc:sldMk cId="415618089" sldId="258"/>
            <ac:spMk id="87" creationId="{A1052175-B63A-1EC8-15BA-806A295B556E}"/>
          </ac:spMkLst>
        </pc:spChg>
        <pc:spChg chg="add del mod">
          <ac:chgData name="Zied Triki" userId="38d060b7-e1e1-48b2-b63e-42cb5b6ebb20" providerId="ADAL" clId="{9B31DDAB-5119-4DB6-9A10-A3BBECDB4B79}" dt="2024-06-03T07:23:14.969" v="147" actId="478"/>
          <ac:spMkLst>
            <pc:docMk/>
            <pc:sldMk cId="415618089" sldId="258"/>
            <ac:spMk id="90" creationId="{243BC251-E222-A838-7A7F-9B96812FFE1A}"/>
          </ac:spMkLst>
        </pc:spChg>
        <pc:spChg chg="add mod">
          <ac:chgData name="Zied Triki" userId="38d060b7-e1e1-48b2-b63e-42cb5b6ebb20" providerId="ADAL" clId="{9B31DDAB-5119-4DB6-9A10-A3BBECDB4B79}" dt="2024-06-03T07:29:09.213" v="282" actId="20577"/>
          <ac:spMkLst>
            <pc:docMk/>
            <pc:sldMk cId="415618089" sldId="258"/>
            <ac:spMk id="93" creationId="{90051489-3F6E-640E-CC03-106592630759}"/>
          </ac:spMkLst>
        </pc:spChg>
        <pc:spChg chg="add mod">
          <ac:chgData name="Zied Triki" userId="38d060b7-e1e1-48b2-b63e-42cb5b6ebb20" providerId="ADAL" clId="{9B31DDAB-5119-4DB6-9A10-A3BBECDB4B79}" dt="2024-06-03T07:28:46.240" v="242" actId="1076"/>
          <ac:spMkLst>
            <pc:docMk/>
            <pc:sldMk cId="415618089" sldId="258"/>
            <ac:spMk id="94" creationId="{BBD39A49-8016-2253-7469-E0CDAF996ADC}"/>
          </ac:spMkLst>
        </pc:spChg>
        <pc:spChg chg="add mod">
          <ac:chgData name="Zied Triki" userId="38d060b7-e1e1-48b2-b63e-42cb5b6ebb20" providerId="ADAL" clId="{9B31DDAB-5119-4DB6-9A10-A3BBECDB4B79}" dt="2024-06-03T07:28:19.349" v="220" actId="1076"/>
          <ac:spMkLst>
            <pc:docMk/>
            <pc:sldMk cId="415618089" sldId="258"/>
            <ac:spMk id="95" creationId="{061E0171-7307-61E4-77C6-1E6C83E95BCC}"/>
          </ac:spMkLst>
        </pc:spChg>
        <pc:spChg chg="add mod">
          <ac:chgData name="Zied Triki" userId="38d060b7-e1e1-48b2-b63e-42cb5b6ebb20" providerId="ADAL" clId="{9B31DDAB-5119-4DB6-9A10-A3BBECDB4B79}" dt="2024-06-03T07:29:03.921" v="277" actId="20577"/>
          <ac:spMkLst>
            <pc:docMk/>
            <pc:sldMk cId="415618089" sldId="258"/>
            <ac:spMk id="97" creationId="{46D674A1-EADE-CF3E-692F-A25DB621C3B8}"/>
          </ac:spMkLst>
        </pc:spChg>
        <pc:spChg chg="add mod">
          <ac:chgData name="Zied Triki" userId="38d060b7-e1e1-48b2-b63e-42cb5b6ebb20" providerId="ADAL" clId="{9B31DDAB-5119-4DB6-9A10-A3BBECDB4B79}" dt="2024-06-03T07:29:49.022" v="288" actId="692"/>
          <ac:spMkLst>
            <pc:docMk/>
            <pc:sldMk cId="415618089" sldId="258"/>
            <ac:spMk id="98" creationId="{12E42D56-6B0E-523F-14F9-AC73E2440292}"/>
          </ac:spMkLst>
        </pc:spChg>
        <pc:spChg chg="add mod">
          <ac:chgData name="Zied Triki" userId="38d060b7-e1e1-48b2-b63e-42cb5b6ebb20" providerId="ADAL" clId="{9B31DDAB-5119-4DB6-9A10-A3BBECDB4B79}" dt="2024-06-03T07:31:14.873" v="314" actId="20577"/>
          <ac:spMkLst>
            <pc:docMk/>
            <pc:sldMk cId="415618089" sldId="258"/>
            <ac:spMk id="99" creationId="{95FBB944-D049-2D3D-AFEA-869824888C18}"/>
          </ac:spMkLst>
        </pc:spChg>
        <pc:spChg chg="add mod">
          <ac:chgData name="Zied Triki" userId="38d060b7-e1e1-48b2-b63e-42cb5b6ebb20" providerId="ADAL" clId="{9B31DDAB-5119-4DB6-9A10-A3BBECDB4B79}" dt="2024-06-03T07:37:35.824" v="342" actId="20577"/>
          <ac:spMkLst>
            <pc:docMk/>
            <pc:sldMk cId="415618089" sldId="258"/>
            <ac:spMk id="104" creationId="{90F8C4CF-1FF0-70EF-153A-BBB870FE44F4}"/>
          </ac:spMkLst>
        </pc:spChg>
        <pc:spChg chg="add mod">
          <ac:chgData name="Zied Triki" userId="38d060b7-e1e1-48b2-b63e-42cb5b6ebb20" providerId="ADAL" clId="{9B31DDAB-5119-4DB6-9A10-A3BBECDB4B79}" dt="2024-06-03T07:46:14.510" v="519" actId="14100"/>
          <ac:spMkLst>
            <pc:docMk/>
            <pc:sldMk cId="415618089" sldId="258"/>
            <ac:spMk id="105" creationId="{14A96B50-EFC9-5691-16E0-7EFD2083B1D2}"/>
          </ac:spMkLst>
        </pc:spChg>
        <pc:spChg chg="add del mod">
          <ac:chgData name="Zied Triki" userId="38d060b7-e1e1-48b2-b63e-42cb5b6ebb20" providerId="ADAL" clId="{9B31DDAB-5119-4DB6-9A10-A3BBECDB4B79}" dt="2024-06-03T07:45:10.575" v="444" actId="478"/>
          <ac:spMkLst>
            <pc:docMk/>
            <pc:sldMk cId="415618089" sldId="258"/>
            <ac:spMk id="106" creationId="{7789A891-A4FE-40FD-2CB6-8E02386EFDAE}"/>
          </ac:spMkLst>
        </pc:spChg>
        <pc:spChg chg="add del mod">
          <ac:chgData name="Zied Triki" userId="38d060b7-e1e1-48b2-b63e-42cb5b6ebb20" providerId="ADAL" clId="{9B31DDAB-5119-4DB6-9A10-A3BBECDB4B79}" dt="2024-06-03T07:45:07.852" v="443" actId="478"/>
          <ac:spMkLst>
            <pc:docMk/>
            <pc:sldMk cId="415618089" sldId="258"/>
            <ac:spMk id="107" creationId="{1FDAE0BA-D8D0-EEE8-42D5-CDF5B0BA6851}"/>
          </ac:spMkLst>
        </pc:spChg>
        <pc:spChg chg="add mod">
          <ac:chgData name="Zied Triki" userId="38d060b7-e1e1-48b2-b63e-42cb5b6ebb20" providerId="ADAL" clId="{9B31DDAB-5119-4DB6-9A10-A3BBECDB4B79}" dt="2024-06-03T07:38:03.342" v="356" actId="20577"/>
          <ac:spMkLst>
            <pc:docMk/>
            <pc:sldMk cId="415618089" sldId="258"/>
            <ac:spMk id="110" creationId="{F2D02D1E-D353-F974-4597-D1966679CE9C}"/>
          </ac:spMkLst>
        </pc:spChg>
        <pc:spChg chg="add mod">
          <ac:chgData name="Zied Triki" userId="38d060b7-e1e1-48b2-b63e-42cb5b6ebb20" providerId="ADAL" clId="{9B31DDAB-5119-4DB6-9A10-A3BBECDB4B79}" dt="2024-06-03T07:44:07.098" v="394" actId="20577"/>
          <ac:spMkLst>
            <pc:docMk/>
            <pc:sldMk cId="415618089" sldId="258"/>
            <ac:spMk id="113" creationId="{EB9A19F3-42C4-91AB-CB89-AA9D019721F4}"/>
          </ac:spMkLst>
        </pc:spChg>
        <pc:spChg chg="add mod">
          <ac:chgData name="Zied Triki" userId="38d060b7-e1e1-48b2-b63e-42cb5b6ebb20" providerId="ADAL" clId="{9B31DDAB-5119-4DB6-9A10-A3BBECDB4B79}" dt="2024-06-03T07:43:55.633" v="366" actId="1076"/>
          <ac:spMkLst>
            <pc:docMk/>
            <pc:sldMk cId="415618089" sldId="258"/>
            <ac:spMk id="114" creationId="{787A31C2-F8DC-7F8F-9C19-0992E8401012}"/>
          </ac:spMkLst>
        </pc:spChg>
        <pc:spChg chg="add mod">
          <ac:chgData name="Zied Triki" userId="38d060b7-e1e1-48b2-b63e-42cb5b6ebb20" providerId="ADAL" clId="{9B31DDAB-5119-4DB6-9A10-A3BBECDB4B79}" dt="2024-06-03T07:45:22.423" v="446" actId="1076"/>
          <ac:spMkLst>
            <pc:docMk/>
            <pc:sldMk cId="415618089" sldId="258"/>
            <ac:spMk id="115" creationId="{1BA10569-8FE3-8A76-F604-3629F875661B}"/>
          </ac:spMkLst>
        </pc:spChg>
        <pc:spChg chg="add mod">
          <ac:chgData name="Zied Triki" userId="38d060b7-e1e1-48b2-b63e-42cb5b6ebb20" providerId="ADAL" clId="{9B31DDAB-5119-4DB6-9A10-A3BBECDB4B79}" dt="2024-06-03T07:45:39.703" v="466" actId="20577"/>
          <ac:spMkLst>
            <pc:docMk/>
            <pc:sldMk cId="415618089" sldId="258"/>
            <ac:spMk id="116" creationId="{872B7079-EEAE-2E3E-E806-0D422A19141B}"/>
          </ac:spMkLst>
        </pc:spChg>
        <pc:spChg chg="add mod">
          <ac:chgData name="Zied Triki" userId="38d060b7-e1e1-48b2-b63e-42cb5b6ebb20" providerId="ADAL" clId="{9B31DDAB-5119-4DB6-9A10-A3BBECDB4B79}" dt="2024-06-03T07:46:28.275" v="546" actId="20577"/>
          <ac:spMkLst>
            <pc:docMk/>
            <pc:sldMk cId="415618089" sldId="258"/>
            <ac:spMk id="118" creationId="{B2124DE6-CA25-1180-CD9B-93E3206B2BDD}"/>
          </ac:spMkLst>
        </pc:spChg>
        <pc:spChg chg="add mod">
          <ac:chgData name="Zied Triki" userId="38d060b7-e1e1-48b2-b63e-42cb5b6ebb20" providerId="ADAL" clId="{9B31DDAB-5119-4DB6-9A10-A3BBECDB4B79}" dt="2024-06-03T08:09:34.393" v="636" actId="1076"/>
          <ac:spMkLst>
            <pc:docMk/>
            <pc:sldMk cId="415618089" sldId="258"/>
            <ac:spMk id="125" creationId="{6B51D2DB-2623-94C5-B128-2973E5F90ECF}"/>
          </ac:spMkLst>
        </pc:spChg>
        <pc:spChg chg="add mod">
          <ac:chgData name="Zied Triki" userId="38d060b7-e1e1-48b2-b63e-42cb5b6ebb20" providerId="ADAL" clId="{9B31DDAB-5119-4DB6-9A10-A3BBECDB4B79}" dt="2024-06-03T08:09:22.994" v="633" actId="1076"/>
          <ac:spMkLst>
            <pc:docMk/>
            <pc:sldMk cId="415618089" sldId="258"/>
            <ac:spMk id="126" creationId="{02DDD617-267E-D767-30D1-A57DDAA6787C}"/>
          </ac:spMkLst>
        </pc:spChg>
        <pc:spChg chg="add mod">
          <ac:chgData name="Zied Triki" userId="38d060b7-e1e1-48b2-b63e-42cb5b6ebb20" providerId="ADAL" clId="{9B31DDAB-5119-4DB6-9A10-A3BBECDB4B79}" dt="2024-06-03T08:10:28.163" v="689" actId="14100"/>
          <ac:spMkLst>
            <pc:docMk/>
            <pc:sldMk cId="415618089" sldId="258"/>
            <ac:spMk id="127" creationId="{BA5AC3A5-D1A6-0C8E-1F70-540F45D21ACC}"/>
          </ac:spMkLst>
        </pc:spChg>
        <pc:grpChg chg="add del mod">
          <ac:chgData name="Zied Triki" userId="38d060b7-e1e1-48b2-b63e-42cb5b6ebb20" providerId="ADAL" clId="{9B31DDAB-5119-4DB6-9A10-A3BBECDB4B79}" dt="2024-06-03T07:21:29.080" v="120" actId="478"/>
          <ac:grpSpMkLst>
            <pc:docMk/>
            <pc:sldMk cId="415618089" sldId="258"/>
            <ac:grpSpMk id="8" creationId="{710975ED-0026-2365-53AF-7FD532579400}"/>
          </ac:grpSpMkLst>
        </pc:grpChg>
        <pc:grpChg chg="add del mod">
          <ac:chgData name="Zied Triki" userId="38d060b7-e1e1-48b2-b63e-42cb5b6ebb20" providerId="ADAL" clId="{9B31DDAB-5119-4DB6-9A10-A3BBECDB4B79}" dt="2024-06-03T07:26:25.731" v="179" actId="1076"/>
          <ac:grpSpMkLst>
            <pc:docMk/>
            <pc:sldMk cId="415618089" sldId="258"/>
            <ac:grpSpMk id="15" creationId="{4AD1BC78-BD66-9FBD-7F7E-9DC7538ABC13}"/>
          </ac:grpSpMkLst>
        </pc:grpChg>
        <pc:grpChg chg="del mod">
          <ac:chgData name="Zied Triki" userId="38d060b7-e1e1-48b2-b63e-42cb5b6ebb20" providerId="ADAL" clId="{9B31DDAB-5119-4DB6-9A10-A3BBECDB4B79}" dt="2024-06-03T07:24:54.174" v="160" actId="478"/>
          <ac:grpSpMkLst>
            <pc:docMk/>
            <pc:sldMk cId="415618089" sldId="258"/>
            <ac:grpSpMk id="17" creationId="{9BC74B47-A9F7-80A2-DDF6-EF90A8701304}"/>
          </ac:grpSpMkLst>
        </pc:grpChg>
        <pc:grpChg chg="del mod">
          <ac:chgData name="Zied Triki" userId="38d060b7-e1e1-48b2-b63e-42cb5b6ebb20" providerId="ADAL" clId="{9B31DDAB-5119-4DB6-9A10-A3BBECDB4B79}" dt="2024-06-03T07:24:51.668" v="159" actId="478"/>
          <ac:grpSpMkLst>
            <pc:docMk/>
            <pc:sldMk cId="415618089" sldId="258"/>
            <ac:grpSpMk id="20" creationId="{1246FD8B-89FE-BE15-D3C9-237A0C035266}"/>
          </ac:grpSpMkLst>
        </pc:grpChg>
        <pc:grpChg chg="add del mod">
          <ac:chgData name="Zied Triki" userId="38d060b7-e1e1-48b2-b63e-42cb5b6ebb20" providerId="ADAL" clId="{9B31DDAB-5119-4DB6-9A10-A3BBECDB4B79}" dt="2024-06-03T07:23:14.969" v="147" actId="478"/>
          <ac:grpSpMkLst>
            <pc:docMk/>
            <pc:sldMk cId="415618089" sldId="258"/>
            <ac:grpSpMk id="51" creationId="{FE83E12D-2BE2-2849-4A65-D537338026CE}"/>
          </ac:grpSpMkLst>
        </pc:grpChg>
        <pc:picChg chg="mod ord">
          <ac:chgData name="Zied Triki" userId="38d060b7-e1e1-48b2-b63e-42cb5b6ebb20" providerId="ADAL" clId="{9B31DDAB-5119-4DB6-9A10-A3BBECDB4B79}" dt="2024-06-03T08:09:45.017" v="637" actId="166"/>
          <ac:picMkLst>
            <pc:docMk/>
            <pc:sldMk cId="415618089" sldId="258"/>
            <ac:picMk id="6" creationId="{AD77B48E-25C6-3637-7149-84B1FC373094}"/>
          </ac:picMkLst>
        </pc:picChg>
        <pc:picChg chg="del mod topLvl">
          <ac:chgData name="Zied Triki" userId="38d060b7-e1e1-48b2-b63e-42cb5b6ebb20" providerId="ADAL" clId="{9B31DDAB-5119-4DB6-9A10-A3BBECDB4B79}" dt="2024-06-03T07:21:29.080" v="120" actId="478"/>
          <ac:picMkLst>
            <pc:docMk/>
            <pc:sldMk cId="415618089" sldId="258"/>
            <ac:picMk id="11" creationId="{03921509-6950-EE53-B43C-C6A7EC4928B9}"/>
          </ac:picMkLst>
        </pc:picChg>
        <pc:picChg chg="del mod">
          <ac:chgData name="Zied Triki" userId="38d060b7-e1e1-48b2-b63e-42cb5b6ebb20" providerId="ADAL" clId="{9B31DDAB-5119-4DB6-9A10-A3BBECDB4B79}" dt="2024-06-03T07:24:27.451" v="152" actId="478"/>
          <ac:picMkLst>
            <pc:docMk/>
            <pc:sldMk cId="415618089" sldId="258"/>
            <ac:picMk id="18" creationId="{FB02F83C-CB59-3D02-3090-4EB66AEFC612}"/>
          </ac:picMkLst>
        </pc:picChg>
        <pc:picChg chg="del mod">
          <ac:chgData name="Zied Triki" userId="38d060b7-e1e1-48b2-b63e-42cb5b6ebb20" providerId="ADAL" clId="{9B31DDAB-5119-4DB6-9A10-A3BBECDB4B79}" dt="2024-06-03T07:24:54.174" v="160" actId="478"/>
          <ac:picMkLst>
            <pc:docMk/>
            <pc:sldMk cId="415618089" sldId="258"/>
            <ac:picMk id="19" creationId="{BEDDABF3-90C1-6D11-B7C9-35061CEF1917}"/>
          </ac:picMkLst>
        </pc:picChg>
        <pc:picChg chg="del mod">
          <ac:chgData name="Zied Triki" userId="38d060b7-e1e1-48b2-b63e-42cb5b6ebb20" providerId="ADAL" clId="{9B31DDAB-5119-4DB6-9A10-A3BBECDB4B79}" dt="2024-06-03T07:24:40.887" v="154" actId="478"/>
          <ac:picMkLst>
            <pc:docMk/>
            <pc:sldMk cId="415618089" sldId="258"/>
            <ac:picMk id="21" creationId="{FF23E1BF-CB70-2E00-E572-06294A4ADAE9}"/>
          </ac:picMkLst>
        </pc:picChg>
        <pc:picChg chg="mod">
          <ac:chgData name="Zied Triki" userId="38d060b7-e1e1-48b2-b63e-42cb5b6ebb20" providerId="ADAL" clId="{9B31DDAB-5119-4DB6-9A10-A3BBECDB4B79}" dt="2024-06-03T07:25:47.758" v="171" actId="14100"/>
          <ac:picMkLst>
            <pc:docMk/>
            <pc:sldMk cId="415618089" sldId="258"/>
            <ac:picMk id="22" creationId="{17B848F1-51E2-4173-B1F1-410AC8454979}"/>
          </ac:picMkLst>
        </pc:picChg>
        <pc:picChg chg="del mod">
          <ac:chgData name="Zied Triki" userId="38d060b7-e1e1-48b2-b63e-42cb5b6ebb20" providerId="ADAL" clId="{9B31DDAB-5119-4DB6-9A10-A3BBECDB4B79}" dt="2024-06-03T07:24:51.668" v="159" actId="478"/>
          <ac:picMkLst>
            <pc:docMk/>
            <pc:sldMk cId="415618089" sldId="258"/>
            <ac:picMk id="23" creationId="{C3E59BC6-9501-C292-FFE4-C8EA81893828}"/>
          </ac:picMkLst>
        </pc:picChg>
        <pc:picChg chg="add del mod">
          <ac:chgData name="Zied Triki" userId="38d060b7-e1e1-48b2-b63e-42cb5b6ebb20" providerId="ADAL" clId="{9B31DDAB-5119-4DB6-9A10-A3BBECDB4B79}" dt="2024-06-03T07:22:32.691" v="142" actId="478"/>
          <ac:picMkLst>
            <pc:docMk/>
            <pc:sldMk cId="415618089" sldId="258"/>
            <ac:picMk id="25" creationId="{36739F5B-A682-678C-79D5-1A3E664740B0}"/>
          </ac:picMkLst>
        </pc:picChg>
        <pc:picChg chg="add del mod">
          <ac:chgData name="Zied Triki" userId="38d060b7-e1e1-48b2-b63e-42cb5b6ebb20" providerId="ADAL" clId="{9B31DDAB-5119-4DB6-9A10-A3BBECDB4B79}" dt="2024-06-03T07:22:20.358" v="138" actId="478"/>
          <ac:picMkLst>
            <pc:docMk/>
            <pc:sldMk cId="415618089" sldId="258"/>
            <ac:picMk id="27" creationId="{69696B70-A9BE-C888-0722-5FCE9CFBA3BC}"/>
          </ac:picMkLst>
        </pc:picChg>
        <pc:picChg chg="add del mod">
          <ac:chgData name="Zied Triki" userId="38d060b7-e1e1-48b2-b63e-42cb5b6ebb20" providerId="ADAL" clId="{9B31DDAB-5119-4DB6-9A10-A3BBECDB4B79}" dt="2024-06-03T07:22:30.218" v="141" actId="478"/>
          <ac:picMkLst>
            <pc:docMk/>
            <pc:sldMk cId="415618089" sldId="258"/>
            <ac:picMk id="29" creationId="{94BF52B5-AF39-B303-D786-0080161C2B4D}"/>
          </ac:picMkLst>
        </pc:picChg>
        <pc:picChg chg="add del mod">
          <ac:chgData name="Zied Triki" userId="38d060b7-e1e1-48b2-b63e-42cb5b6ebb20" providerId="ADAL" clId="{9B31DDAB-5119-4DB6-9A10-A3BBECDB4B79}" dt="2024-06-03T07:22:30.218" v="141" actId="478"/>
          <ac:picMkLst>
            <pc:docMk/>
            <pc:sldMk cId="415618089" sldId="258"/>
            <ac:picMk id="33" creationId="{D39547F2-D01D-F1A3-5BD1-C6FB07C77D37}"/>
          </ac:picMkLst>
        </pc:picChg>
        <pc:picChg chg="add del mod">
          <ac:chgData name="Zied Triki" userId="38d060b7-e1e1-48b2-b63e-42cb5b6ebb20" providerId="ADAL" clId="{9B31DDAB-5119-4DB6-9A10-A3BBECDB4B79}" dt="2024-06-03T07:21:17.654" v="114" actId="478"/>
          <ac:picMkLst>
            <pc:docMk/>
            <pc:sldMk cId="415618089" sldId="258"/>
            <ac:picMk id="35" creationId="{4BCE1C1B-1D91-3B6C-65EC-D77799909604}"/>
          </ac:picMkLst>
        </pc:picChg>
        <pc:picChg chg="add del mod">
          <ac:chgData name="Zied Triki" userId="38d060b7-e1e1-48b2-b63e-42cb5b6ebb20" providerId="ADAL" clId="{9B31DDAB-5119-4DB6-9A10-A3BBECDB4B79}" dt="2024-06-03T07:22:30.218" v="141" actId="478"/>
          <ac:picMkLst>
            <pc:docMk/>
            <pc:sldMk cId="415618089" sldId="258"/>
            <ac:picMk id="36" creationId="{88F746A4-7014-07AF-0B52-39FEC02300CF}"/>
          </ac:picMkLst>
        </pc:picChg>
        <pc:picChg chg="add del mod">
          <ac:chgData name="Zied Triki" userId="38d060b7-e1e1-48b2-b63e-42cb5b6ebb20" providerId="ADAL" clId="{9B31DDAB-5119-4DB6-9A10-A3BBECDB4B79}" dt="2024-06-03T07:22:30.218" v="141" actId="478"/>
          <ac:picMkLst>
            <pc:docMk/>
            <pc:sldMk cId="415618089" sldId="258"/>
            <ac:picMk id="38" creationId="{5896C274-E107-8FAF-C425-459F15079AEB}"/>
          </ac:picMkLst>
        </pc:picChg>
        <pc:picChg chg="add del mod">
          <ac:chgData name="Zied Triki" userId="38d060b7-e1e1-48b2-b63e-42cb5b6ebb20" providerId="ADAL" clId="{9B31DDAB-5119-4DB6-9A10-A3BBECDB4B79}" dt="2024-06-03T07:23:14.969" v="147" actId="478"/>
          <ac:picMkLst>
            <pc:docMk/>
            <pc:sldMk cId="415618089" sldId="258"/>
            <ac:picMk id="43" creationId="{5269AA0B-A282-C55D-C7B9-15CE9C46C049}"/>
          </ac:picMkLst>
        </pc:picChg>
        <pc:picChg chg="add del mod">
          <ac:chgData name="Zied Triki" userId="38d060b7-e1e1-48b2-b63e-42cb5b6ebb20" providerId="ADAL" clId="{9B31DDAB-5119-4DB6-9A10-A3BBECDB4B79}" dt="2024-06-03T07:23:14.969" v="147" actId="478"/>
          <ac:picMkLst>
            <pc:docMk/>
            <pc:sldMk cId="415618089" sldId="258"/>
            <ac:picMk id="45" creationId="{6881EEB4-A2A9-C42E-FD57-CAD34AAEF510}"/>
          </ac:picMkLst>
        </pc:picChg>
        <pc:picChg chg="add del mod">
          <ac:chgData name="Zied Triki" userId="38d060b7-e1e1-48b2-b63e-42cb5b6ebb20" providerId="ADAL" clId="{9B31DDAB-5119-4DB6-9A10-A3BBECDB4B79}" dt="2024-06-03T07:23:14.969" v="147" actId="478"/>
          <ac:picMkLst>
            <pc:docMk/>
            <pc:sldMk cId="415618089" sldId="258"/>
            <ac:picMk id="46" creationId="{494A8DC4-6305-E908-F2BF-57D07946AC98}"/>
          </ac:picMkLst>
        </pc:picChg>
        <pc:picChg chg="add del mod">
          <ac:chgData name="Zied Triki" userId="38d060b7-e1e1-48b2-b63e-42cb5b6ebb20" providerId="ADAL" clId="{9B31DDAB-5119-4DB6-9A10-A3BBECDB4B79}" dt="2024-06-03T07:23:14.969" v="147" actId="478"/>
          <ac:picMkLst>
            <pc:docMk/>
            <pc:sldMk cId="415618089" sldId="258"/>
            <ac:picMk id="47" creationId="{9C8E3566-757F-2EAF-2AB0-CBE47D5B332D}"/>
          </ac:picMkLst>
        </pc:picChg>
        <pc:picChg chg="mod">
          <ac:chgData name="Zied Triki" userId="38d060b7-e1e1-48b2-b63e-42cb5b6ebb20" providerId="ADAL" clId="{9B31DDAB-5119-4DB6-9A10-A3BBECDB4B79}" dt="2024-06-03T07:20:28.103" v="90"/>
          <ac:picMkLst>
            <pc:docMk/>
            <pc:sldMk cId="415618089" sldId="258"/>
            <ac:picMk id="52" creationId="{C92120D5-126E-1F10-D83D-88F83759743B}"/>
          </ac:picMkLst>
        </pc:picChg>
        <pc:picChg chg="mod">
          <ac:chgData name="Zied Triki" userId="38d060b7-e1e1-48b2-b63e-42cb5b6ebb20" providerId="ADAL" clId="{9B31DDAB-5119-4DB6-9A10-A3BBECDB4B79}" dt="2024-06-03T07:20:28.103" v="90"/>
          <ac:picMkLst>
            <pc:docMk/>
            <pc:sldMk cId="415618089" sldId="258"/>
            <ac:picMk id="53" creationId="{DB3CD596-92F2-206D-B5DC-A17877CB5BCB}"/>
          </ac:picMkLst>
        </pc:picChg>
        <pc:picChg chg="add del mod">
          <ac:chgData name="Zied Triki" userId="38d060b7-e1e1-48b2-b63e-42cb5b6ebb20" providerId="ADAL" clId="{9B31DDAB-5119-4DB6-9A10-A3BBECDB4B79}" dt="2024-06-03T07:23:14.969" v="147" actId="478"/>
          <ac:picMkLst>
            <pc:docMk/>
            <pc:sldMk cId="415618089" sldId="258"/>
            <ac:picMk id="66" creationId="{26EEDA1D-10FE-E7F2-9339-F0DEDFCFAB58}"/>
          </ac:picMkLst>
        </pc:picChg>
        <pc:picChg chg="add del mod">
          <ac:chgData name="Zied Triki" userId="38d060b7-e1e1-48b2-b63e-42cb5b6ebb20" providerId="ADAL" clId="{9B31DDAB-5119-4DB6-9A10-A3BBECDB4B79}" dt="2024-06-03T07:23:14.969" v="147" actId="478"/>
          <ac:picMkLst>
            <pc:docMk/>
            <pc:sldMk cId="415618089" sldId="258"/>
            <ac:picMk id="67" creationId="{B73E4AAD-FD1B-ADC1-7579-B2043B51AB60}"/>
          </ac:picMkLst>
        </pc:picChg>
        <pc:picChg chg="add del mod">
          <ac:chgData name="Zied Triki" userId="38d060b7-e1e1-48b2-b63e-42cb5b6ebb20" providerId="ADAL" clId="{9B31DDAB-5119-4DB6-9A10-A3BBECDB4B79}" dt="2024-06-03T07:22:30.218" v="141" actId="478"/>
          <ac:picMkLst>
            <pc:docMk/>
            <pc:sldMk cId="415618089" sldId="258"/>
            <ac:picMk id="73" creationId="{0FDA5435-F952-B88D-F1DF-41B55F541AFE}"/>
          </ac:picMkLst>
        </pc:picChg>
        <pc:picChg chg="add del mod">
          <ac:chgData name="Zied Triki" userId="38d060b7-e1e1-48b2-b63e-42cb5b6ebb20" providerId="ADAL" clId="{9B31DDAB-5119-4DB6-9A10-A3BBECDB4B79}" dt="2024-06-03T07:22:30.218" v="141" actId="478"/>
          <ac:picMkLst>
            <pc:docMk/>
            <pc:sldMk cId="415618089" sldId="258"/>
            <ac:picMk id="74" creationId="{BEA61105-3C6A-EDD2-1213-A0493EFDDB56}"/>
          </ac:picMkLst>
        </pc:picChg>
        <pc:picChg chg="add del mod">
          <ac:chgData name="Zied Triki" userId="38d060b7-e1e1-48b2-b63e-42cb5b6ebb20" providerId="ADAL" clId="{9B31DDAB-5119-4DB6-9A10-A3BBECDB4B79}" dt="2024-06-03T07:22:30.218" v="141" actId="478"/>
          <ac:picMkLst>
            <pc:docMk/>
            <pc:sldMk cId="415618089" sldId="258"/>
            <ac:picMk id="77" creationId="{1A8D3DB8-8FAA-B41B-E5A6-C5E502028373}"/>
          </ac:picMkLst>
        </pc:picChg>
        <pc:picChg chg="add del mod">
          <ac:chgData name="Zied Triki" userId="38d060b7-e1e1-48b2-b63e-42cb5b6ebb20" providerId="ADAL" clId="{9B31DDAB-5119-4DB6-9A10-A3BBECDB4B79}" dt="2024-06-03T07:23:14.969" v="147" actId="478"/>
          <ac:picMkLst>
            <pc:docMk/>
            <pc:sldMk cId="415618089" sldId="258"/>
            <ac:picMk id="82" creationId="{9D440EFC-B47F-5B87-21AB-2A5DCC564EF8}"/>
          </ac:picMkLst>
        </pc:picChg>
        <pc:picChg chg="add del mod">
          <ac:chgData name="Zied Triki" userId="38d060b7-e1e1-48b2-b63e-42cb5b6ebb20" providerId="ADAL" clId="{9B31DDAB-5119-4DB6-9A10-A3BBECDB4B79}" dt="2024-06-03T07:23:14.969" v="147" actId="478"/>
          <ac:picMkLst>
            <pc:docMk/>
            <pc:sldMk cId="415618089" sldId="258"/>
            <ac:picMk id="86" creationId="{EA8994BC-1620-9260-1FCD-1A005FC271B7}"/>
          </ac:picMkLst>
        </pc:picChg>
        <pc:picChg chg="add del mod">
          <ac:chgData name="Zied Triki" userId="38d060b7-e1e1-48b2-b63e-42cb5b6ebb20" providerId="ADAL" clId="{9B31DDAB-5119-4DB6-9A10-A3BBECDB4B79}" dt="2024-06-03T07:23:14.969" v="147" actId="478"/>
          <ac:picMkLst>
            <pc:docMk/>
            <pc:sldMk cId="415618089" sldId="258"/>
            <ac:picMk id="88" creationId="{135CD164-1093-C472-8E24-57AEF0840676}"/>
          </ac:picMkLst>
        </pc:picChg>
        <pc:picChg chg="add del mod">
          <ac:chgData name="Zied Triki" userId="38d060b7-e1e1-48b2-b63e-42cb5b6ebb20" providerId="ADAL" clId="{9B31DDAB-5119-4DB6-9A10-A3BBECDB4B79}" dt="2024-06-03T07:23:14.969" v="147" actId="478"/>
          <ac:picMkLst>
            <pc:docMk/>
            <pc:sldMk cId="415618089" sldId="258"/>
            <ac:picMk id="89" creationId="{27713E0E-FC97-BA92-016B-9AD8672577CB}"/>
          </ac:picMkLst>
        </pc:picChg>
        <pc:picChg chg="add mod">
          <ac:chgData name="Zied Triki" userId="38d060b7-e1e1-48b2-b63e-42cb5b6ebb20" providerId="ADAL" clId="{9B31DDAB-5119-4DB6-9A10-A3BBECDB4B79}" dt="2024-06-03T07:27:12.701" v="185" actId="1076"/>
          <ac:picMkLst>
            <pc:docMk/>
            <pc:sldMk cId="415618089" sldId="258"/>
            <ac:picMk id="92" creationId="{EA7E4BE7-8760-470D-FF5B-670A78CE75A4}"/>
          </ac:picMkLst>
        </pc:picChg>
        <pc:picChg chg="add del mod">
          <ac:chgData name="Zied Triki" userId="38d060b7-e1e1-48b2-b63e-42cb5b6ebb20" providerId="ADAL" clId="{9B31DDAB-5119-4DB6-9A10-A3BBECDB4B79}" dt="2024-06-03T07:33:21.150" v="325" actId="478"/>
          <ac:picMkLst>
            <pc:docMk/>
            <pc:sldMk cId="415618089" sldId="258"/>
            <ac:picMk id="96" creationId="{B74520DF-4D2E-0412-6B84-F6529C946154}"/>
          </ac:picMkLst>
        </pc:picChg>
        <pc:picChg chg="add mod modCrop">
          <ac:chgData name="Zied Triki" userId="38d060b7-e1e1-48b2-b63e-42cb5b6ebb20" providerId="ADAL" clId="{9B31DDAB-5119-4DB6-9A10-A3BBECDB4B79}" dt="2024-06-03T07:33:37.854" v="330" actId="14100"/>
          <ac:picMkLst>
            <pc:docMk/>
            <pc:sldMk cId="415618089" sldId="258"/>
            <ac:picMk id="101" creationId="{D10B2320-7FA7-26E8-D7B7-944EEFD4FD4E}"/>
          </ac:picMkLst>
        </pc:picChg>
        <pc:picChg chg="add del mod">
          <ac:chgData name="Zied Triki" userId="38d060b7-e1e1-48b2-b63e-42cb5b6ebb20" providerId="ADAL" clId="{9B31DDAB-5119-4DB6-9A10-A3BBECDB4B79}" dt="2024-06-03T07:43:15.286" v="361" actId="478"/>
          <ac:picMkLst>
            <pc:docMk/>
            <pc:sldMk cId="415618089" sldId="258"/>
            <ac:picMk id="108" creationId="{1E14084C-84D6-CC36-8551-407C87B6E2DA}"/>
          </ac:picMkLst>
        </pc:picChg>
        <pc:picChg chg="add mod">
          <ac:chgData name="Zied Triki" userId="38d060b7-e1e1-48b2-b63e-42cb5b6ebb20" providerId="ADAL" clId="{9B31DDAB-5119-4DB6-9A10-A3BBECDB4B79}" dt="2024-06-03T07:43:24.250" v="364" actId="1076"/>
          <ac:picMkLst>
            <pc:docMk/>
            <pc:sldMk cId="415618089" sldId="258"/>
            <ac:picMk id="112" creationId="{18A07605-6256-2E56-C5AE-0E3EFFE5C68A}"/>
          </ac:picMkLst>
        </pc:picChg>
        <pc:picChg chg="add del mod">
          <ac:chgData name="Zied Triki" userId="38d060b7-e1e1-48b2-b63e-42cb5b6ebb20" providerId="ADAL" clId="{9B31DDAB-5119-4DB6-9A10-A3BBECDB4B79}" dt="2024-06-03T07:50:19.909" v="547" actId="478"/>
          <ac:picMkLst>
            <pc:docMk/>
            <pc:sldMk cId="415618089" sldId="258"/>
            <ac:picMk id="119" creationId="{4445CE2C-0E73-4553-ECD4-BB910D9152C8}"/>
          </ac:picMkLst>
        </pc:picChg>
        <pc:picChg chg="add mod">
          <ac:chgData name="Zied Triki" userId="38d060b7-e1e1-48b2-b63e-42cb5b6ebb20" providerId="ADAL" clId="{9B31DDAB-5119-4DB6-9A10-A3BBECDB4B79}" dt="2024-06-03T09:09:56.973" v="3057"/>
          <ac:picMkLst>
            <pc:docMk/>
            <pc:sldMk cId="415618089" sldId="258"/>
            <ac:picMk id="121" creationId="{1D7708E8-EA73-2E15-7EBD-163AA7841E26}"/>
          </ac:picMkLst>
        </pc:picChg>
        <pc:picChg chg="add mod">
          <ac:chgData name="Zied Triki" userId="38d060b7-e1e1-48b2-b63e-42cb5b6ebb20" providerId="ADAL" clId="{9B31DDAB-5119-4DB6-9A10-A3BBECDB4B79}" dt="2024-06-03T08:09:30.629" v="635" actId="1076"/>
          <ac:picMkLst>
            <pc:docMk/>
            <pc:sldMk cId="415618089" sldId="258"/>
            <ac:picMk id="124" creationId="{CA4323E8-1724-CB75-EDE9-FE6B343450C4}"/>
          </ac:picMkLst>
        </pc:picChg>
        <pc:cxnChg chg="add del mod">
          <ac:chgData name="Zied Triki" userId="38d060b7-e1e1-48b2-b63e-42cb5b6ebb20" providerId="ADAL" clId="{9B31DDAB-5119-4DB6-9A10-A3BBECDB4B79}" dt="2024-06-03T07:22:30.218" v="141" actId="478"/>
          <ac:cxnSpMkLst>
            <pc:docMk/>
            <pc:sldMk cId="415618089" sldId="258"/>
            <ac:cxnSpMk id="31" creationId="{D0A84A55-4EBF-F612-DDA1-60684C0A74AD}"/>
          </ac:cxnSpMkLst>
        </pc:cxnChg>
        <pc:cxnChg chg="add del mod">
          <ac:chgData name="Zied Triki" userId="38d060b7-e1e1-48b2-b63e-42cb5b6ebb20" providerId="ADAL" clId="{9B31DDAB-5119-4DB6-9A10-A3BBECDB4B79}" dt="2024-06-03T07:22:30.218" v="141" actId="478"/>
          <ac:cxnSpMkLst>
            <pc:docMk/>
            <pc:sldMk cId="415618089" sldId="258"/>
            <ac:cxnSpMk id="32" creationId="{C0136643-891F-7FB6-AB8C-63AAF542D9E9}"/>
          </ac:cxnSpMkLst>
        </pc:cxnChg>
        <pc:cxnChg chg="add mod">
          <ac:chgData name="Zied Triki" userId="38d060b7-e1e1-48b2-b63e-42cb5b6ebb20" providerId="ADAL" clId="{9B31DDAB-5119-4DB6-9A10-A3BBECDB4B79}" dt="2024-06-03T07:20:28.103" v="90"/>
          <ac:cxnSpMkLst>
            <pc:docMk/>
            <pc:sldMk cId="415618089" sldId="258"/>
            <ac:cxnSpMk id="37" creationId="{303C7B4A-3FDB-2EDB-F69B-5FF14B00EC04}"/>
          </ac:cxnSpMkLst>
        </pc:cxnChg>
        <pc:cxnChg chg="add del mod">
          <ac:chgData name="Zied Triki" userId="38d060b7-e1e1-48b2-b63e-42cb5b6ebb20" providerId="ADAL" clId="{9B31DDAB-5119-4DB6-9A10-A3BBECDB4B79}" dt="2024-06-03T07:23:14.969" v="147" actId="478"/>
          <ac:cxnSpMkLst>
            <pc:docMk/>
            <pc:sldMk cId="415618089" sldId="258"/>
            <ac:cxnSpMk id="48" creationId="{8A8CAB20-0481-A378-6AD5-5161640F1D8D}"/>
          </ac:cxnSpMkLst>
        </pc:cxnChg>
        <pc:cxnChg chg="add del mod">
          <ac:chgData name="Zied Triki" userId="38d060b7-e1e1-48b2-b63e-42cb5b6ebb20" providerId="ADAL" clId="{9B31DDAB-5119-4DB6-9A10-A3BBECDB4B79}" dt="2024-06-03T07:23:14.969" v="147" actId="478"/>
          <ac:cxnSpMkLst>
            <pc:docMk/>
            <pc:sldMk cId="415618089" sldId="258"/>
            <ac:cxnSpMk id="49" creationId="{4B9B1AB8-8F0F-F650-315B-043FC212CD72}"/>
          </ac:cxnSpMkLst>
        </pc:cxnChg>
        <pc:cxnChg chg="add del mod">
          <ac:chgData name="Zied Triki" userId="38d060b7-e1e1-48b2-b63e-42cb5b6ebb20" providerId="ADAL" clId="{9B31DDAB-5119-4DB6-9A10-A3BBECDB4B79}" dt="2024-06-03T07:23:14.969" v="147" actId="478"/>
          <ac:cxnSpMkLst>
            <pc:docMk/>
            <pc:sldMk cId="415618089" sldId="258"/>
            <ac:cxnSpMk id="50" creationId="{DA06D115-2B08-E687-B06D-B648D70D4805}"/>
          </ac:cxnSpMkLst>
        </pc:cxnChg>
        <pc:cxnChg chg="add del mod">
          <ac:chgData name="Zied Triki" userId="38d060b7-e1e1-48b2-b63e-42cb5b6ebb20" providerId="ADAL" clId="{9B31DDAB-5119-4DB6-9A10-A3BBECDB4B79}" dt="2024-06-03T07:23:14.969" v="147" actId="478"/>
          <ac:cxnSpMkLst>
            <pc:docMk/>
            <pc:sldMk cId="415618089" sldId="258"/>
            <ac:cxnSpMk id="62" creationId="{812653CD-2FAB-74E5-E786-01C368FBF3C0}"/>
          </ac:cxnSpMkLst>
        </pc:cxnChg>
        <pc:cxnChg chg="add del mod">
          <ac:chgData name="Zied Triki" userId="38d060b7-e1e1-48b2-b63e-42cb5b6ebb20" providerId="ADAL" clId="{9B31DDAB-5119-4DB6-9A10-A3BBECDB4B79}" dt="2024-06-03T07:23:14.969" v="147" actId="478"/>
          <ac:cxnSpMkLst>
            <pc:docMk/>
            <pc:sldMk cId="415618089" sldId="258"/>
            <ac:cxnSpMk id="63" creationId="{F336016F-28CE-8DA2-763D-D35A55259455}"/>
          </ac:cxnSpMkLst>
        </pc:cxnChg>
        <pc:cxnChg chg="add del mod">
          <ac:chgData name="Zied Triki" userId="38d060b7-e1e1-48b2-b63e-42cb5b6ebb20" providerId="ADAL" clId="{9B31DDAB-5119-4DB6-9A10-A3BBECDB4B79}" dt="2024-06-03T07:23:14.969" v="147" actId="478"/>
          <ac:cxnSpMkLst>
            <pc:docMk/>
            <pc:sldMk cId="415618089" sldId="258"/>
            <ac:cxnSpMk id="69" creationId="{2A6D5145-8350-E869-490D-D6C90AE7D558}"/>
          </ac:cxnSpMkLst>
        </pc:cxnChg>
        <pc:cxnChg chg="add del mod">
          <ac:chgData name="Zied Triki" userId="38d060b7-e1e1-48b2-b63e-42cb5b6ebb20" providerId="ADAL" clId="{9B31DDAB-5119-4DB6-9A10-A3BBECDB4B79}" dt="2024-06-03T07:23:14.969" v="147" actId="478"/>
          <ac:cxnSpMkLst>
            <pc:docMk/>
            <pc:sldMk cId="415618089" sldId="258"/>
            <ac:cxnSpMk id="85" creationId="{24195865-B5A3-BF1D-7CE7-AB5D13016773}"/>
          </ac:cxnSpMkLst>
        </pc:cxnChg>
        <pc:cxnChg chg="add mod">
          <ac:chgData name="Zied Triki" userId="38d060b7-e1e1-48b2-b63e-42cb5b6ebb20" providerId="ADAL" clId="{9B31DDAB-5119-4DB6-9A10-A3BBECDB4B79}" dt="2024-06-03T07:33:11.750" v="321" actId="1076"/>
          <ac:cxnSpMkLst>
            <pc:docMk/>
            <pc:sldMk cId="415618089" sldId="258"/>
            <ac:cxnSpMk id="102" creationId="{D16A8FA1-2F91-5896-63C6-36DDE5116711}"/>
          </ac:cxnSpMkLst>
        </pc:cxnChg>
        <pc:cxnChg chg="add mod">
          <ac:chgData name="Zied Triki" userId="38d060b7-e1e1-48b2-b63e-42cb5b6ebb20" providerId="ADAL" clId="{9B31DDAB-5119-4DB6-9A10-A3BBECDB4B79}" dt="2024-06-03T07:33:16.925" v="323" actId="1076"/>
          <ac:cxnSpMkLst>
            <pc:docMk/>
            <pc:sldMk cId="415618089" sldId="258"/>
            <ac:cxnSpMk id="103" creationId="{B37714F8-45C4-E77B-C07A-CD24F04A36F8}"/>
          </ac:cxnSpMkLst>
        </pc:cxnChg>
        <pc:cxnChg chg="add mod">
          <ac:chgData name="Zied Triki" userId="38d060b7-e1e1-48b2-b63e-42cb5b6ebb20" providerId="ADAL" clId="{9B31DDAB-5119-4DB6-9A10-A3BBECDB4B79}" dt="2024-06-03T07:37:32.490" v="332" actId="1076"/>
          <ac:cxnSpMkLst>
            <pc:docMk/>
            <pc:sldMk cId="415618089" sldId="258"/>
            <ac:cxnSpMk id="109" creationId="{2C69005E-2621-66CD-39CD-3A9DCC02C1AF}"/>
          </ac:cxnSpMkLst>
        </pc:cxnChg>
        <pc:cxnChg chg="add del mod">
          <ac:chgData name="Zied Triki" userId="38d060b7-e1e1-48b2-b63e-42cb5b6ebb20" providerId="ADAL" clId="{9B31DDAB-5119-4DB6-9A10-A3BBECDB4B79}" dt="2024-06-03T07:43:59.183" v="368" actId="478"/>
          <ac:cxnSpMkLst>
            <pc:docMk/>
            <pc:sldMk cId="415618089" sldId="258"/>
            <ac:cxnSpMk id="117" creationId="{DBBCE182-8F52-1341-1A45-05E5943204DB}"/>
          </ac:cxnSpMkLst>
        </pc:cxnChg>
        <pc:cxnChg chg="add mod">
          <ac:chgData name="Zied Triki" userId="38d060b7-e1e1-48b2-b63e-42cb5b6ebb20" providerId="ADAL" clId="{9B31DDAB-5119-4DB6-9A10-A3BBECDB4B79}" dt="2024-06-03T08:09:28.356" v="634" actId="1076"/>
          <ac:cxnSpMkLst>
            <pc:docMk/>
            <pc:sldMk cId="415618089" sldId="258"/>
            <ac:cxnSpMk id="122" creationId="{CA5F14BD-29AD-D437-B6DD-18D4887FC9DB}"/>
          </ac:cxnSpMkLst>
        </pc:cxnChg>
      </pc:sldChg>
      <pc:sldChg chg="addSp delSp modSp del mod">
        <pc:chgData name="Zied Triki" userId="38d060b7-e1e1-48b2-b63e-42cb5b6ebb20" providerId="ADAL" clId="{9B31DDAB-5119-4DB6-9A10-A3BBECDB4B79}" dt="2024-06-03T08:44:16.114" v="3039" actId="47"/>
        <pc:sldMkLst>
          <pc:docMk/>
          <pc:sldMk cId="2762148667" sldId="259"/>
        </pc:sldMkLst>
        <pc:spChg chg="del">
          <ac:chgData name="Zied Triki" userId="38d060b7-e1e1-48b2-b63e-42cb5b6ebb20" providerId="ADAL" clId="{9B31DDAB-5119-4DB6-9A10-A3BBECDB4B79}" dt="2024-06-03T07:50:48.096" v="555" actId="478"/>
          <ac:spMkLst>
            <pc:docMk/>
            <pc:sldMk cId="2762148667" sldId="259"/>
            <ac:spMk id="2" creationId="{90550EBB-FC7B-E48B-F9FA-9AD82CB8FDB2}"/>
          </ac:spMkLst>
        </pc:spChg>
        <pc:spChg chg="del">
          <ac:chgData name="Zied Triki" userId="38d060b7-e1e1-48b2-b63e-42cb5b6ebb20" providerId="ADAL" clId="{9B31DDAB-5119-4DB6-9A10-A3BBECDB4B79}" dt="2024-06-03T07:50:48.096" v="555" actId="478"/>
          <ac:spMkLst>
            <pc:docMk/>
            <pc:sldMk cId="2762148667" sldId="259"/>
            <ac:spMk id="3" creationId="{6711D1C4-B598-5D5F-FB98-953FA77818A8}"/>
          </ac:spMkLst>
        </pc:spChg>
        <pc:spChg chg="add mod">
          <ac:chgData name="Zied Triki" userId="38d060b7-e1e1-48b2-b63e-42cb5b6ebb20" providerId="ADAL" clId="{9B31DDAB-5119-4DB6-9A10-A3BBECDB4B79}" dt="2024-06-03T07:51:15.301" v="587" actId="20577"/>
          <ac:spMkLst>
            <pc:docMk/>
            <pc:sldMk cId="2762148667" sldId="259"/>
            <ac:spMk id="4" creationId="{0DA14D64-F80E-A91C-4B4C-8D65C2A0BB2A}"/>
          </ac:spMkLst>
        </pc:spChg>
      </pc:sldChg>
      <pc:sldChg chg="modSp mod">
        <pc:chgData name="Zied Triki" userId="38d060b7-e1e1-48b2-b63e-42cb5b6ebb20" providerId="ADAL" clId="{9B31DDAB-5119-4DB6-9A10-A3BBECDB4B79}" dt="2024-06-03T09:10:17.648" v="3058" actId="1076"/>
        <pc:sldMkLst>
          <pc:docMk/>
          <pc:sldMk cId="2875223469" sldId="260"/>
        </pc:sldMkLst>
        <pc:spChg chg="mod">
          <ac:chgData name="Zied Triki" userId="38d060b7-e1e1-48b2-b63e-42cb5b6ebb20" providerId="ADAL" clId="{9B31DDAB-5119-4DB6-9A10-A3BBECDB4B79}" dt="2024-06-03T09:10:17.648" v="3058" actId="1076"/>
          <ac:spMkLst>
            <pc:docMk/>
            <pc:sldMk cId="2875223469" sldId="260"/>
            <ac:spMk id="2" creationId="{90550EBB-FC7B-E48B-F9FA-9AD82CB8FDB2}"/>
          </ac:spMkLst>
        </pc:spChg>
        <pc:spChg chg="mod">
          <ac:chgData name="Zied Triki" userId="38d060b7-e1e1-48b2-b63e-42cb5b6ebb20" providerId="ADAL" clId="{9B31DDAB-5119-4DB6-9A10-A3BBECDB4B79}" dt="2024-06-03T08:22:39.927" v="1269" actId="2710"/>
          <ac:spMkLst>
            <pc:docMk/>
            <pc:sldMk cId="2875223469" sldId="260"/>
            <ac:spMk id="3" creationId="{6711D1C4-B598-5D5F-FB98-953FA77818A8}"/>
          </ac:spMkLst>
        </pc:spChg>
      </pc:sldChg>
      <pc:sldChg chg="del">
        <pc:chgData name="Zied Triki" userId="38d060b7-e1e1-48b2-b63e-42cb5b6ebb20" providerId="ADAL" clId="{9B31DDAB-5119-4DB6-9A10-A3BBECDB4B79}" dt="2024-06-03T08:40:09.476" v="2620" actId="47"/>
        <pc:sldMkLst>
          <pc:docMk/>
          <pc:sldMk cId="3529373522" sldId="261"/>
        </pc:sldMkLst>
      </pc:sldChg>
      <pc:sldChg chg="del">
        <pc:chgData name="Zied Triki" userId="38d060b7-e1e1-48b2-b63e-42cb5b6ebb20" providerId="ADAL" clId="{9B31DDAB-5119-4DB6-9A10-A3BBECDB4B79}" dt="2024-06-03T08:40:09.713" v="2621" actId="47"/>
        <pc:sldMkLst>
          <pc:docMk/>
          <pc:sldMk cId="3579183934" sldId="262"/>
        </pc:sldMkLst>
      </pc:sldChg>
      <pc:sldChg chg="del">
        <pc:chgData name="Zied Triki" userId="38d060b7-e1e1-48b2-b63e-42cb5b6ebb20" providerId="ADAL" clId="{9B31DDAB-5119-4DB6-9A10-A3BBECDB4B79}" dt="2024-06-03T08:40:10.412" v="2622" actId="47"/>
        <pc:sldMkLst>
          <pc:docMk/>
          <pc:sldMk cId="1119810424" sldId="263"/>
        </pc:sldMkLst>
      </pc:sldChg>
      <pc:sldChg chg="del">
        <pc:chgData name="Zied Triki" userId="38d060b7-e1e1-48b2-b63e-42cb5b6ebb20" providerId="ADAL" clId="{9B31DDAB-5119-4DB6-9A10-A3BBECDB4B79}" dt="2024-06-03T07:18:00.157" v="0" actId="2696"/>
        <pc:sldMkLst>
          <pc:docMk/>
          <pc:sldMk cId="907349366" sldId="264"/>
        </pc:sldMkLst>
      </pc:sldChg>
      <pc:sldChg chg="modSp add mod ord setBg">
        <pc:chgData name="Zied Triki" userId="38d060b7-e1e1-48b2-b63e-42cb5b6ebb20" providerId="ADAL" clId="{9B31DDAB-5119-4DB6-9A10-A3BBECDB4B79}" dt="2024-06-03T08:43:31.409" v="3010" actId="1076"/>
        <pc:sldMkLst>
          <pc:docMk/>
          <pc:sldMk cId="2709621829" sldId="264"/>
        </pc:sldMkLst>
        <pc:spChg chg="mod">
          <ac:chgData name="Zied Triki" userId="38d060b7-e1e1-48b2-b63e-42cb5b6ebb20" providerId="ADAL" clId="{9B31DDAB-5119-4DB6-9A10-A3BBECDB4B79}" dt="2024-06-03T08:43:09.988" v="3004" actId="113"/>
          <ac:spMkLst>
            <pc:docMk/>
            <pc:sldMk cId="2709621829" sldId="264"/>
            <ac:spMk id="2" creationId="{90550EBB-FC7B-E48B-F9FA-9AD82CB8FDB2}"/>
          </ac:spMkLst>
        </pc:spChg>
        <pc:spChg chg="mod">
          <ac:chgData name="Zied Triki" userId="38d060b7-e1e1-48b2-b63e-42cb5b6ebb20" providerId="ADAL" clId="{9B31DDAB-5119-4DB6-9A10-A3BBECDB4B79}" dt="2024-06-03T08:43:31.409" v="3010" actId="1076"/>
          <ac:spMkLst>
            <pc:docMk/>
            <pc:sldMk cId="2709621829" sldId="264"/>
            <ac:spMk id="3" creationId="{6711D1C4-B598-5D5F-FB98-953FA77818A8}"/>
          </ac:spMkLst>
        </pc:spChg>
      </pc:sldChg>
      <pc:sldChg chg="modSp add mod">
        <pc:chgData name="Zied Triki" userId="38d060b7-e1e1-48b2-b63e-42cb5b6ebb20" providerId="ADAL" clId="{9B31DDAB-5119-4DB6-9A10-A3BBECDB4B79}" dt="2024-06-03T09:10:23.092" v="3059" actId="1076"/>
        <pc:sldMkLst>
          <pc:docMk/>
          <pc:sldMk cId="1242446648" sldId="265"/>
        </pc:sldMkLst>
        <pc:spChg chg="mod">
          <ac:chgData name="Zied Triki" userId="38d060b7-e1e1-48b2-b63e-42cb5b6ebb20" providerId="ADAL" clId="{9B31DDAB-5119-4DB6-9A10-A3BBECDB4B79}" dt="2024-06-03T09:10:23.092" v="3059" actId="1076"/>
          <ac:spMkLst>
            <pc:docMk/>
            <pc:sldMk cId="1242446648" sldId="265"/>
            <ac:spMk id="2" creationId="{90550EBB-FC7B-E48B-F9FA-9AD82CB8FDB2}"/>
          </ac:spMkLst>
        </pc:spChg>
        <pc:spChg chg="mod">
          <ac:chgData name="Zied Triki" userId="38d060b7-e1e1-48b2-b63e-42cb5b6ebb20" providerId="ADAL" clId="{9B31DDAB-5119-4DB6-9A10-A3BBECDB4B79}" dt="2024-06-03T08:23:56.078" v="1408" actId="1076"/>
          <ac:spMkLst>
            <pc:docMk/>
            <pc:sldMk cId="1242446648" sldId="265"/>
            <ac:spMk id="3" creationId="{6711D1C4-B598-5D5F-FB98-953FA77818A8}"/>
          </ac:spMkLst>
        </pc:spChg>
      </pc:sldChg>
      <pc:sldChg chg="modSp add mod">
        <pc:chgData name="Zied Triki" userId="38d060b7-e1e1-48b2-b63e-42cb5b6ebb20" providerId="ADAL" clId="{9B31DDAB-5119-4DB6-9A10-A3BBECDB4B79}" dt="2024-06-03T09:10:31.062" v="3060" actId="1076"/>
        <pc:sldMkLst>
          <pc:docMk/>
          <pc:sldMk cId="2045342117" sldId="266"/>
        </pc:sldMkLst>
        <pc:spChg chg="mod">
          <ac:chgData name="Zied Triki" userId="38d060b7-e1e1-48b2-b63e-42cb5b6ebb20" providerId="ADAL" clId="{9B31DDAB-5119-4DB6-9A10-A3BBECDB4B79}" dt="2024-06-03T09:10:31.062" v="3060" actId="1076"/>
          <ac:spMkLst>
            <pc:docMk/>
            <pc:sldMk cId="2045342117" sldId="266"/>
            <ac:spMk id="2" creationId="{90550EBB-FC7B-E48B-F9FA-9AD82CB8FDB2}"/>
          </ac:spMkLst>
        </pc:spChg>
        <pc:spChg chg="mod">
          <ac:chgData name="Zied Triki" userId="38d060b7-e1e1-48b2-b63e-42cb5b6ebb20" providerId="ADAL" clId="{9B31DDAB-5119-4DB6-9A10-A3BBECDB4B79}" dt="2024-06-03T08:26:07.168" v="1722" actId="20577"/>
          <ac:spMkLst>
            <pc:docMk/>
            <pc:sldMk cId="2045342117" sldId="266"/>
            <ac:spMk id="3" creationId="{6711D1C4-B598-5D5F-FB98-953FA77818A8}"/>
          </ac:spMkLst>
        </pc:spChg>
      </pc:sldChg>
      <pc:sldChg chg="modSp add mod">
        <pc:chgData name="Zied Triki" userId="38d060b7-e1e1-48b2-b63e-42cb5b6ebb20" providerId="ADAL" clId="{9B31DDAB-5119-4DB6-9A10-A3BBECDB4B79}" dt="2024-06-03T08:39:37.278" v="2611" actId="14100"/>
        <pc:sldMkLst>
          <pc:docMk/>
          <pc:sldMk cId="16642265" sldId="267"/>
        </pc:sldMkLst>
        <pc:spChg chg="mod">
          <ac:chgData name="Zied Triki" userId="38d060b7-e1e1-48b2-b63e-42cb5b6ebb20" providerId="ADAL" clId="{9B31DDAB-5119-4DB6-9A10-A3BBECDB4B79}" dt="2024-06-03T08:36:41.925" v="2364" actId="1076"/>
          <ac:spMkLst>
            <pc:docMk/>
            <pc:sldMk cId="16642265" sldId="267"/>
            <ac:spMk id="2" creationId="{90550EBB-FC7B-E48B-F9FA-9AD82CB8FDB2}"/>
          </ac:spMkLst>
        </pc:spChg>
        <pc:spChg chg="mod">
          <ac:chgData name="Zied Triki" userId="38d060b7-e1e1-48b2-b63e-42cb5b6ebb20" providerId="ADAL" clId="{9B31DDAB-5119-4DB6-9A10-A3BBECDB4B79}" dt="2024-06-03T08:39:37.278" v="2611" actId="14100"/>
          <ac:spMkLst>
            <pc:docMk/>
            <pc:sldMk cId="16642265" sldId="267"/>
            <ac:spMk id="3" creationId="{6711D1C4-B598-5D5F-FB98-953FA77818A8}"/>
          </ac:spMkLst>
        </pc:spChg>
      </pc:sldChg>
      <pc:sldChg chg="modSp add mod ord">
        <pc:chgData name="Zied Triki" userId="38d060b7-e1e1-48b2-b63e-42cb5b6ebb20" providerId="ADAL" clId="{9B31DDAB-5119-4DB6-9A10-A3BBECDB4B79}" dt="2024-06-03T09:10:36.732" v="3062"/>
        <pc:sldMkLst>
          <pc:docMk/>
          <pc:sldMk cId="547145252" sldId="268"/>
        </pc:sldMkLst>
        <pc:spChg chg="mod">
          <ac:chgData name="Zied Triki" userId="38d060b7-e1e1-48b2-b63e-42cb5b6ebb20" providerId="ADAL" clId="{9B31DDAB-5119-4DB6-9A10-A3BBECDB4B79}" dt="2024-06-03T08:39:03.067" v="2594" actId="1076"/>
          <ac:spMkLst>
            <pc:docMk/>
            <pc:sldMk cId="547145252" sldId="268"/>
            <ac:spMk id="2" creationId="{90550EBB-FC7B-E48B-F9FA-9AD82CB8FDB2}"/>
          </ac:spMkLst>
        </pc:spChg>
        <pc:spChg chg="mod">
          <ac:chgData name="Zied Triki" userId="38d060b7-e1e1-48b2-b63e-42cb5b6ebb20" providerId="ADAL" clId="{9B31DDAB-5119-4DB6-9A10-A3BBECDB4B79}" dt="2024-06-03T08:39:49.851" v="2614" actId="2710"/>
          <ac:spMkLst>
            <pc:docMk/>
            <pc:sldMk cId="547145252" sldId="268"/>
            <ac:spMk id="3" creationId="{6711D1C4-B598-5D5F-FB98-953FA77818A8}"/>
          </ac:spMkLst>
        </pc:spChg>
      </pc:sldChg>
      <pc:sldChg chg="addSp delSp modSp add mod ord setBg">
        <pc:chgData name="Zied Triki" userId="38d060b7-e1e1-48b2-b63e-42cb5b6ebb20" providerId="ADAL" clId="{9B31DDAB-5119-4DB6-9A10-A3BBECDB4B79}" dt="2024-06-03T08:41:52.814" v="2650"/>
        <pc:sldMkLst>
          <pc:docMk/>
          <pc:sldMk cId="3550736275" sldId="269"/>
        </pc:sldMkLst>
        <pc:spChg chg="del">
          <ac:chgData name="Zied Triki" userId="38d060b7-e1e1-48b2-b63e-42cb5b6ebb20" providerId="ADAL" clId="{9B31DDAB-5119-4DB6-9A10-A3BBECDB4B79}" dt="2024-06-03T08:40:30.096" v="2623" actId="478"/>
          <ac:spMkLst>
            <pc:docMk/>
            <pc:sldMk cId="3550736275" sldId="269"/>
            <ac:spMk id="2" creationId="{90550EBB-FC7B-E48B-F9FA-9AD82CB8FDB2}"/>
          </ac:spMkLst>
        </pc:spChg>
        <pc:spChg chg="del">
          <ac:chgData name="Zied Triki" userId="38d060b7-e1e1-48b2-b63e-42cb5b6ebb20" providerId="ADAL" clId="{9B31DDAB-5119-4DB6-9A10-A3BBECDB4B79}" dt="2024-06-03T08:40:30.096" v="2623" actId="478"/>
          <ac:spMkLst>
            <pc:docMk/>
            <pc:sldMk cId="3550736275" sldId="269"/>
            <ac:spMk id="3" creationId="{6711D1C4-B598-5D5F-FB98-953FA77818A8}"/>
          </ac:spMkLst>
        </pc:spChg>
        <pc:spChg chg="add del mod">
          <ac:chgData name="Zied Triki" userId="38d060b7-e1e1-48b2-b63e-42cb5b6ebb20" providerId="ADAL" clId="{9B31DDAB-5119-4DB6-9A10-A3BBECDB4B79}" dt="2024-06-03T08:40:31.118" v="2624" actId="478"/>
          <ac:spMkLst>
            <pc:docMk/>
            <pc:sldMk cId="3550736275" sldId="269"/>
            <ac:spMk id="5" creationId="{76341A9B-A5A3-84E4-2AC3-CBDC8F842503}"/>
          </ac:spMkLst>
        </pc:spChg>
        <pc:spChg chg="add del mod">
          <ac:chgData name="Zied Triki" userId="38d060b7-e1e1-48b2-b63e-42cb5b6ebb20" providerId="ADAL" clId="{9B31DDAB-5119-4DB6-9A10-A3BBECDB4B79}" dt="2024-06-03T08:40:31.118" v="2624" actId="478"/>
          <ac:spMkLst>
            <pc:docMk/>
            <pc:sldMk cId="3550736275" sldId="269"/>
            <ac:spMk id="8" creationId="{03B63309-41F2-3681-CBBC-F8F3CD307CA9}"/>
          </ac:spMkLst>
        </pc:spChg>
        <pc:spChg chg="add del mod">
          <ac:chgData name="Zied Triki" userId="38d060b7-e1e1-48b2-b63e-42cb5b6ebb20" providerId="ADAL" clId="{9B31DDAB-5119-4DB6-9A10-A3BBECDB4B79}" dt="2024-06-03T08:41:45.412" v="2647" actId="478"/>
          <ac:spMkLst>
            <pc:docMk/>
            <pc:sldMk cId="3550736275" sldId="269"/>
            <ac:spMk id="9" creationId="{37DC11F8-75CF-1D35-34C2-F71D2C6D1C77}"/>
          </ac:spMkLst>
        </pc:spChg>
        <pc:spChg chg="add mod">
          <ac:chgData name="Zied Triki" userId="38d060b7-e1e1-48b2-b63e-42cb5b6ebb20" providerId="ADAL" clId="{9B31DDAB-5119-4DB6-9A10-A3BBECDB4B79}" dt="2024-06-03T08:41:48.771" v="2648" actId="207"/>
          <ac:spMkLst>
            <pc:docMk/>
            <pc:sldMk cId="3550736275" sldId="269"/>
            <ac:spMk id="11" creationId="{90550EBB-FC7B-E48B-F9FA-9AD82CB8FDB2}"/>
          </ac:spMkLst>
        </pc:spChg>
        <pc:picChg chg="del">
          <ac:chgData name="Zied Triki" userId="38d060b7-e1e1-48b2-b63e-42cb5b6ebb20" providerId="ADAL" clId="{9B31DDAB-5119-4DB6-9A10-A3BBECDB4B79}" dt="2024-06-03T08:40:30.096" v="2623" actId="478"/>
          <ac:picMkLst>
            <pc:docMk/>
            <pc:sldMk cId="3550736275" sldId="269"/>
            <ac:picMk id="6" creationId="{AD77B48E-25C6-3637-7149-84B1FC373094}"/>
          </ac:picMkLst>
        </pc:picChg>
        <pc:picChg chg="add mod">
          <ac:chgData name="Zied Triki" userId="38d060b7-e1e1-48b2-b63e-42cb5b6ebb20" providerId="ADAL" clId="{9B31DDAB-5119-4DB6-9A10-A3BBECDB4B79}" dt="2024-06-03T08:41:19.548" v="2641"/>
          <ac:picMkLst>
            <pc:docMk/>
            <pc:sldMk cId="3550736275" sldId="269"/>
            <ac:picMk id="10" creationId="{D29358FE-56A4-5D90-E53A-D7F8CDD50E3C}"/>
          </ac:picMkLst>
        </pc:picChg>
      </pc:sldChg>
      <pc:sldChg chg="add del setBg">
        <pc:chgData name="Zied Triki" userId="38d060b7-e1e1-48b2-b63e-42cb5b6ebb20" providerId="ADAL" clId="{9B31DDAB-5119-4DB6-9A10-A3BBECDB4B79}" dt="2024-06-03T09:10:42.090" v="3063" actId="47"/>
        <pc:sldMkLst>
          <pc:docMk/>
          <pc:sldMk cId="775659471" sldId="270"/>
        </pc:sldMkLst>
      </pc:sldChg>
      <pc:sldChg chg="modSp add mod ord">
        <pc:chgData name="Zied Triki" userId="38d060b7-e1e1-48b2-b63e-42cb5b6ebb20" providerId="ADAL" clId="{9B31DDAB-5119-4DB6-9A10-A3BBECDB4B79}" dt="2024-06-03T08:44:11.261" v="3038"/>
        <pc:sldMkLst>
          <pc:docMk/>
          <pc:sldMk cId="684246326" sldId="271"/>
        </pc:sldMkLst>
        <pc:spChg chg="mod">
          <ac:chgData name="Zied Triki" userId="38d060b7-e1e1-48b2-b63e-42cb5b6ebb20" providerId="ADAL" clId="{9B31DDAB-5119-4DB6-9A10-A3BBECDB4B79}" dt="2024-06-03T08:44:04.031" v="3036" actId="6549"/>
          <ac:spMkLst>
            <pc:docMk/>
            <pc:sldMk cId="684246326" sldId="271"/>
            <ac:spMk id="11" creationId="{90550EBB-FC7B-E48B-F9FA-9AD82CB8FDB2}"/>
          </ac:spMkLst>
        </pc:spChg>
      </pc:sldChg>
      <pc:sldChg chg="add del setBg">
        <pc:chgData name="Zied Triki" userId="38d060b7-e1e1-48b2-b63e-42cb5b6ebb20" providerId="ADAL" clId="{9B31DDAB-5119-4DB6-9A10-A3BBECDB4B79}" dt="2024-06-03T08:43:53.154" v="3014"/>
        <pc:sldMkLst>
          <pc:docMk/>
          <pc:sldMk cId="2991653743" sldId="271"/>
        </pc:sldMkLst>
      </pc:sldChg>
      <pc:sldChg chg="add del setBg">
        <pc:chgData name="Zied Triki" userId="38d060b7-e1e1-48b2-b63e-42cb5b6ebb20" providerId="ADAL" clId="{9B31DDAB-5119-4DB6-9A10-A3BBECDB4B79}" dt="2024-06-03T08:43:48.669" v="3012"/>
        <pc:sldMkLst>
          <pc:docMk/>
          <pc:sldMk cId="2994257588" sldId="271"/>
        </pc:sldMkLst>
      </pc:sldChg>
      <pc:sldChg chg="add del setBg">
        <pc:chgData name="Zied Triki" userId="38d060b7-e1e1-48b2-b63e-42cb5b6ebb20" providerId="ADAL" clId="{9B31DDAB-5119-4DB6-9A10-A3BBECDB4B79}" dt="2024-06-03T08:44:26.986" v="3041"/>
        <pc:sldMkLst>
          <pc:docMk/>
          <pc:sldMk cId="1540612690" sldId="272"/>
        </pc:sldMkLst>
      </pc:sldChg>
      <pc:sldChg chg="modSp add mod ord">
        <pc:chgData name="Zied Triki" userId="38d060b7-e1e1-48b2-b63e-42cb5b6ebb20" providerId="ADAL" clId="{9B31DDAB-5119-4DB6-9A10-A3BBECDB4B79}" dt="2024-06-03T08:44:36.022" v="3053" actId="20577"/>
        <pc:sldMkLst>
          <pc:docMk/>
          <pc:sldMk cId="3025481681" sldId="272"/>
        </pc:sldMkLst>
        <pc:spChg chg="mod">
          <ac:chgData name="Zied Triki" userId="38d060b7-e1e1-48b2-b63e-42cb5b6ebb20" providerId="ADAL" clId="{9B31DDAB-5119-4DB6-9A10-A3BBECDB4B79}" dt="2024-06-03T08:44:36.022" v="3053" actId="20577"/>
          <ac:spMkLst>
            <pc:docMk/>
            <pc:sldMk cId="3025481681" sldId="272"/>
            <ac:spMk id="11" creationId="{90550EBB-FC7B-E48B-F9FA-9AD82CB8FDB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D651-908B-9818-B0C3-602881466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CE172-218D-0C37-BF82-4B65FE1D2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75FEC-75BE-6FC1-E467-A1D78692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6319-614B-47C2-B008-4C6B1702307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B297D-74F9-B9CF-D079-69FD3994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B89C1-81A2-F907-2D3D-FF4025CA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2659-521D-4EEE-B032-46E3EAB3E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3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9BDE-E03B-F377-9116-12601AE3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12E6B-9763-89B4-C7D1-350F0FC55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09ABA-0311-FA07-D7AB-A49EF1BB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6319-614B-47C2-B008-4C6B1702307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3875-90D7-8CA4-0E9B-CFEDCB1E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F18D-29E6-72A8-D81A-40B9276A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2659-521D-4EEE-B032-46E3EAB3E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6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ECED6-1370-A6AB-DF5C-6001FC866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9F9E4-C824-73AE-9D96-DFE87D52E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EBB7D-E89E-73ED-D2AE-7E0604F8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6319-614B-47C2-B008-4C6B1702307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7072A-6586-DF16-3724-E7C5AB87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01769-E673-5185-91D2-9909A8E1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2659-521D-4EEE-B032-46E3EAB3E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3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C062-BBD2-AF5C-512C-9180CB17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B31A8-0C0F-7904-5388-A2B605C7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83D2E-49C9-698D-A3E6-C2C502AF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6319-614B-47C2-B008-4C6B1702307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0BE58-6F5A-D13C-D499-21787FCA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150D2-57CF-64D3-F179-B2EA6FD9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2659-521D-4EEE-B032-46E3EAB3E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5F28-33E2-E7F1-E7D8-41350D996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04096-7E26-D93C-3E20-7959146D8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7E68-EE24-F530-4620-829F2953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6319-614B-47C2-B008-4C6B1702307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3E7E1-B63E-6D36-6798-0EF59E35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5119E-10DE-D21D-374B-732F0776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2659-521D-4EEE-B032-46E3EAB3E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6BD6-1821-8DEC-7336-721572CF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E35D3-9168-FADF-AD09-C4DB0DDB7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47D35-99CF-B91A-3488-641F4F3B7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9C172-9A52-61A4-2D14-9485F2A7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6319-614B-47C2-B008-4C6B1702307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BA6C9-68F4-9E9F-6B99-51AB4E53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4267A-210B-5C49-2C12-4924931B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2659-521D-4EEE-B032-46E3EAB3E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1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B070-7BB7-7A7D-EFDF-966C8E1B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76719-95AB-B81A-AB2A-7A17C4D4C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91F34-8D26-7081-4FBB-63B81B181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6EEF71-211F-525C-EAF1-7EF2F43AF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D54AF-D6CA-D4E5-5449-6BF4CF7FA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07D7C2-97AD-C083-7D8A-170AF804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6319-614B-47C2-B008-4C6B1702307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35C55-D87F-0EE8-D118-6C0DB7B1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AE5D0-55B3-11EB-5B32-027170B7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2659-521D-4EEE-B032-46E3EAB3E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4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53F8-61F9-4C16-0E82-CAA8F759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FE175-33EF-FBB1-A3FC-66B1BEF6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6319-614B-47C2-B008-4C6B1702307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4DDF9-04C3-5151-9D5E-810781CC7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2C5AE-163E-295D-88A6-76607739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2659-521D-4EEE-B032-46E3EAB3E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3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D1E442-8365-26B9-A7A6-B94AD04E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6319-614B-47C2-B008-4C6B1702307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7FA74-5839-A189-5F26-BFA1774A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4B1E7-BFA5-6A97-FA15-18443119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2659-521D-4EEE-B032-46E3EAB3E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0520-C8A5-04AD-1E80-6378C97E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BC47A-B807-E926-ED3D-7E42603DB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0A111-19CF-89B6-5AD6-7A17F3837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6A54B-034B-7A39-89A7-FB00363B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6319-614B-47C2-B008-4C6B1702307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E5218-4905-F5BD-D460-44CF5B2C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BADA6-B60A-8782-5318-B5D1A45E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2659-521D-4EEE-B032-46E3EAB3E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5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8813-EC6E-B82F-3577-6A1834B45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FB9D6-0B0A-63E6-29D8-BDC54E0A9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7D04F-91CC-B861-2273-FEB9C734D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05615-BC63-51C5-6124-BD2E4FD2A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6319-614B-47C2-B008-4C6B1702307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BE04C-54CD-01BE-7B5F-DEAB1393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FDF25-EE4B-7D35-3C74-AE931B28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2659-521D-4EEE-B032-46E3EAB3E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306430-6229-1439-274B-65C9591EB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1F210-161C-04AB-7262-78DE3BCE0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10B0E-0897-54EC-B9CF-1A67CA53B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AC6319-614B-47C2-B008-4C6B17023077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2775-FF98-9E99-1A51-5657F8805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C96FB-E4F2-0523-54D0-8B43AF042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FD2659-521D-4EEE-B032-46E3EAB3E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1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44268">
              <a:srgbClr val="4C8BB9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0EBB-FC7B-E48B-F9FA-9AD82CB8F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8895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bg1"/>
                </a:solidFill>
              </a:rPr>
              <a:t>GenAi</a:t>
            </a:r>
            <a:r>
              <a:rPr lang="en-US" b="1" dirty="0">
                <a:solidFill>
                  <a:schemeClr val="bg1"/>
                </a:solidFill>
              </a:rPr>
              <a:t> Insights Generator and LLM Sentiment Analysis of Financial News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1D1C4-B598-5D5F-FB98-953FA7781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1152" y="4568486"/>
            <a:ext cx="8880848" cy="165576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Done by : 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             Zied Triki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		     		  </a:t>
            </a:r>
            <a:r>
              <a:rPr lang="en-US" sz="2800" b="1" dirty="0" err="1">
                <a:solidFill>
                  <a:srgbClr val="002060"/>
                </a:solidFill>
              </a:rPr>
              <a:t>GenAi</a:t>
            </a:r>
            <a:r>
              <a:rPr lang="en-US" sz="2800" b="1" dirty="0">
                <a:solidFill>
                  <a:srgbClr val="002060"/>
                </a:solidFill>
              </a:rPr>
              <a:t> and </a:t>
            </a:r>
            <a:r>
              <a:rPr lang="en-US" sz="2800" b="1" dirty="0" err="1">
                <a:solidFill>
                  <a:srgbClr val="002060"/>
                </a:solidFill>
              </a:rPr>
              <a:t>MLOps</a:t>
            </a:r>
            <a:r>
              <a:rPr lang="en-US" sz="2800" b="1" dirty="0">
                <a:solidFill>
                  <a:srgbClr val="002060"/>
                </a:solidFill>
              </a:rPr>
              <a:t> Engineer </a:t>
            </a:r>
          </a:p>
        </p:txBody>
      </p:sp>
    </p:spTree>
    <p:extLst>
      <p:ext uri="{BB962C8B-B14F-4D97-AF65-F5344CB8AC3E}">
        <p14:creationId xmlns:p14="http://schemas.microsoft.com/office/powerpoint/2010/main" val="2709621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0EBB-FC7B-E48B-F9FA-9AD82CB8F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941" y="0"/>
            <a:ext cx="10798630" cy="1468437"/>
          </a:xfrm>
        </p:spPr>
        <p:txBody>
          <a:bodyPr>
            <a:normAutofit/>
          </a:bodyPr>
          <a:lstStyle/>
          <a:p>
            <a:r>
              <a:rPr lang="en-US" dirty="0"/>
              <a:t>6. Model Deployment: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1D1C4-B598-5D5F-FB98-953FA7781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897" y="1785257"/>
            <a:ext cx="11508377" cy="3582533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lnSpc>
                <a:spcPct val="270000"/>
              </a:lnSpc>
              <a:buFont typeface="Wingdings" panose="05000000000000000000" pitchFamily="2" charset="2"/>
              <a:buChar char="à"/>
            </a:pPr>
            <a:r>
              <a:rPr lang="en-US" sz="2700" dirty="0"/>
              <a:t>We Containerize our Flask Deployment Application along with all its dependencies with Docker </a:t>
            </a:r>
          </a:p>
          <a:p>
            <a:pPr marL="342900" indent="-342900" algn="l">
              <a:lnSpc>
                <a:spcPct val="270000"/>
              </a:lnSpc>
              <a:buFont typeface="Wingdings" panose="05000000000000000000" pitchFamily="2" charset="2"/>
              <a:buChar char="à"/>
            </a:pPr>
            <a:r>
              <a:rPr lang="en-US" sz="2700" dirty="0"/>
              <a:t>We feed the Docker container created to the Kubernetes Cluster that we need to provision Locally or On the Cloud</a:t>
            </a:r>
          </a:p>
          <a:p>
            <a:pPr marL="342900" indent="-342900" algn="l">
              <a:lnSpc>
                <a:spcPct val="270000"/>
              </a:lnSpc>
              <a:buFont typeface="Wingdings" panose="05000000000000000000" pitchFamily="2" charset="2"/>
              <a:buChar char="à"/>
            </a:pP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 algn="l">
              <a:lnSpc>
                <a:spcPct val="270000"/>
              </a:lnSpc>
              <a:buFont typeface="Wingdings" panose="05000000000000000000" pitchFamily="2" charset="2"/>
              <a:buChar char="à"/>
            </a:pPr>
            <a:endParaRPr lang="en-US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 algn="l">
              <a:lnSpc>
                <a:spcPct val="270000"/>
              </a:lnSpc>
              <a:buFont typeface="Wingdings" panose="05000000000000000000" pitchFamily="2" charset="2"/>
              <a:buChar char="à"/>
            </a:pPr>
            <a:endParaRPr lang="en-US" sz="3200" dirty="0"/>
          </a:p>
          <a:p>
            <a:pPr marL="342900" indent="-342900" algn="l">
              <a:lnSpc>
                <a:spcPct val="270000"/>
              </a:lnSpc>
              <a:buFont typeface="Wingdings" panose="05000000000000000000" pitchFamily="2" charset="2"/>
              <a:buChar char="à"/>
            </a:pPr>
            <a:endParaRPr lang="en-US" sz="1000" dirty="0">
              <a:sym typeface="Wingdings" panose="05000000000000000000" pitchFamily="2" charset="2"/>
            </a:endParaRPr>
          </a:p>
          <a:p>
            <a:pPr marL="342900" indent="-342900" algn="l">
              <a:lnSpc>
                <a:spcPct val="270000"/>
              </a:lnSpc>
              <a:buFont typeface="Wingdings" panose="05000000000000000000" pitchFamily="2" charset="2"/>
              <a:buChar char="à"/>
            </a:pPr>
            <a:endParaRPr lang="en-US" sz="1000" dirty="0">
              <a:sym typeface="Wingdings" panose="05000000000000000000" pitchFamily="2" charset="2"/>
            </a:endParaRPr>
          </a:p>
          <a:p>
            <a:pPr>
              <a:lnSpc>
                <a:spcPct val="270000"/>
              </a:lnSpc>
            </a:pPr>
            <a:endParaRPr lang="en-US" sz="1000" dirty="0">
              <a:sym typeface="Wingdings" panose="05000000000000000000" pitchFamily="2" charset="2"/>
            </a:endParaRPr>
          </a:p>
          <a:p>
            <a:pPr>
              <a:lnSpc>
                <a:spcPct val="270000"/>
              </a:lnSpc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35962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0550EBB-FC7B-E48B-F9FA-9AD82CB8FDB2}"/>
              </a:ext>
            </a:extLst>
          </p:cNvPr>
          <p:cNvSpPr txBox="1">
            <a:spLocks/>
          </p:cNvSpPr>
          <p:nvPr/>
        </p:nvSpPr>
        <p:spPr>
          <a:xfrm>
            <a:off x="955040" y="1620203"/>
            <a:ext cx="986536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548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0550EBB-FC7B-E48B-F9FA-9AD82CB8FDB2}"/>
              </a:ext>
            </a:extLst>
          </p:cNvPr>
          <p:cNvSpPr txBox="1">
            <a:spLocks/>
          </p:cNvSpPr>
          <p:nvPr/>
        </p:nvSpPr>
        <p:spPr>
          <a:xfrm>
            <a:off x="955040" y="1620203"/>
            <a:ext cx="986536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Full Pipeline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5073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77DF12-DDE6-F501-96E5-C0FF853424A9}"/>
              </a:ext>
            </a:extLst>
          </p:cNvPr>
          <p:cNvSpPr/>
          <p:nvPr/>
        </p:nvSpPr>
        <p:spPr>
          <a:xfrm>
            <a:off x="1031384" y="1236918"/>
            <a:ext cx="10767238" cy="5481969"/>
          </a:xfrm>
          <a:prstGeom prst="roundRect">
            <a:avLst>
              <a:gd name="adj" fmla="val 7401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88EED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26B8D0-8BC3-CF0E-7E6A-1DED2B96E82D}"/>
              </a:ext>
            </a:extLst>
          </p:cNvPr>
          <p:cNvSpPr txBox="1"/>
          <p:nvPr/>
        </p:nvSpPr>
        <p:spPr>
          <a:xfrm>
            <a:off x="1354125" y="1667465"/>
            <a:ext cx="1609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accent1"/>
                </a:solidFill>
              </a:rPr>
              <a:t>Web Scraping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3C7B4A-3FDB-2EDB-F69B-5FF14B00EC04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780932" y="3989721"/>
            <a:ext cx="933245" cy="16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D697BA1-FED5-0DC7-2FE1-9C7D39E5D0D1}"/>
              </a:ext>
            </a:extLst>
          </p:cNvPr>
          <p:cNvSpPr/>
          <p:nvPr/>
        </p:nvSpPr>
        <p:spPr>
          <a:xfrm>
            <a:off x="1261563" y="2202205"/>
            <a:ext cx="1609920" cy="4369518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AA29B3-69A5-7058-AE79-BB1893F22092}"/>
              </a:ext>
            </a:extLst>
          </p:cNvPr>
          <p:cNvGrpSpPr/>
          <p:nvPr/>
        </p:nvGrpSpPr>
        <p:grpSpPr>
          <a:xfrm>
            <a:off x="-6296" y="3134164"/>
            <a:ext cx="1023037" cy="1391386"/>
            <a:chOff x="-230345" y="3182076"/>
            <a:chExt cx="1023037" cy="139138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AD1BC78-BD66-9FBD-7F7E-9DC7538ABC13}"/>
                </a:ext>
              </a:extLst>
            </p:cNvPr>
            <p:cNvGrpSpPr/>
            <p:nvPr/>
          </p:nvGrpSpPr>
          <p:grpSpPr>
            <a:xfrm>
              <a:off x="-149804" y="3535095"/>
              <a:ext cx="706687" cy="1038367"/>
              <a:chOff x="655852" y="5838086"/>
              <a:chExt cx="1454059" cy="1137144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65B3E701-3C28-89DA-66D6-D1CDB0D80043}"/>
                  </a:ext>
                </a:extLst>
              </p:cNvPr>
              <p:cNvSpPr/>
              <p:nvPr/>
            </p:nvSpPr>
            <p:spPr>
              <a:xfrm>
                <a:off x="655852" y="5838086"/>
                <a:ext cx="1454059" cy="1137144"/>
              </a:xfrm>
              <a:prstGeom prst="round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rgbClr val="156082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17B848F1-51E2-4173-B1F1-410AC8454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5852" y="5918196"/>
                <a:ext cx="1454059" cy="860467"/>
              </a:xfrm>
              <a:prstGeom prst="rect">
                <a:avLst/>
              </a:prstGeom>
            </p:spPr>
          </p:pic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CEECA33-705B-89C4-3640-052B1EE87AD0}"/>
                </a:ext>
              </a:extLst>
            </p:cNvPr>
            <p:cNvSpPr/>
            <p:nvPr/>
          </p:nvSpPr>
          <p:spPr>
            <a:xfrm>
              <a:off x="-230345" y="3182076"/>
              <a:ext cx="102303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100" b="1" dirty="0"/>
                <a:t>Guardian API</a:t>
              </a:r>
            </a:p>
          </p:txBody>
        </p:sp>
      </p:grpSp>
      <p:pic>
        <p:nvPicPr>
          <p:cNvPr id="92" name="Graphic 91">
            <a:extLst>
              <a:ext uri="{FF2B5EF4-FFF2-40B4-BE49-F238E27FC236}">
                <a16:creationId xmlns:a16="http://schemas.microsoft.com/office/drawing/2014/main" id="{EA7E4BE7-8760-470D-FF5B-670A78CE7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7383" y="3561031"/>
            <a:ext cx="940085" cy="940085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90051489-3F6E-640E-CC03-106592630759}"/>
              </a:ext>
            </a:extLst>
          </p:cNvPr>
          <p:cNvSpPr/>
          <p:nvPr/>
        </p:nvSpPr>
        <p:spPr>
          <a:xfrm>
            <a:off x="1338362" y="2830094"/>
            <a:ext cx="13420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100" b="1" dirty="0"/>
              <a:t>Scraped Financial</a:t>
            </a:r>
          </a:p>
          <a:p>
            <a:pPr algn="ctr"/>
            <a:r>
              <a:rPr lang="en-GB" sz="1100" b="1" dirty="0"/>
              <a:t> News Data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D39A49-8016-2253-7469-E0CDAF996ADC}"/>
              </a:ext>
            </a:extLst>
          </p:cNvPr>
          <p:cNvSpPr txBox="1"/>
          <p:nvPr/>
        </p:nvSpPr>
        <p:spPr>
          <a:xfrm>
            <a:off x="5158527" y="1515247"/>
            <a:ext cx="18626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Text Summarization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061E0171-7307-61E4-77C6-1E6C83E95BCC}"/>
              </a:ext>
            </a:extLst>
          </p:cNvPr>
          <p:cNvSpPr/>
          <p:nvPr/>
        </p:nvSpPr>
        <p:spPr>
          <a:xfrm>
            <a:off x="3216755" y="2225410"/>
            <a:ext cx="1609920" cy="4346313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6D674A1-EADE-CF3E-692F-A25DB621C3B8}"/>
              </a:ext>
            </a:extLst>
          </p:cNvPr>
          <p:cNvSpPr/>
          <p:nvPr/>
        </p:nvSpPr>
        <p:spPr>
          <a:xfrm>
            <a:off x="5274313" y="2830093"/>
            <a:ext cx="16466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100" b="1" dirty="0"/>
              <a:t>Summarized Financial </a:t>
            </a:r>
          </a:p>
          <a:p>
            <a:pPr algn="ctr"/>
            <a:r>
              <a:rPr lang="en-GB" sz="1100" b="1" dirty="0"/>
              <a:t>News Data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B56325C-3276-8B8A-7CDF-4BCD5E3D685B}"/>
              </a:ext>
            </a:extLst>
          </p:cNvPr>
          <p:cNvGrpSpPr/>
          <p:nvPr/>
        </p:nvGrpSpPr>
        <p:grpSpPr>
          <a:xfrm>
            <a:off x="5386562" y="5785617"/>
            <a:ext cx="1422106" cy="574437"/>
            <a:chOff x="3831630" y="4996688"/>
            <a:chExt cx="1422106" cy="58374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2E42D56-6B0E-523F-14F9-AC73E2440292}"/>
                </a:ext>
              </a:extLst>
            </p:cNvPr>
            <p:cNvSpPr/>
            <p:nvPr/>
          </p:nvSpPr>
          <p:spPr bwMode="gray">
            <a:xfrm>
              <a:off x="3831630" y="4996688"/>
              <a:ext cx="1422106" cy="583740"/>
            </a:xfrm>
            <a:prstGeom prst="rect">
              <a:avLst/>
            </a:prstGeom>
            <a:noFill/>
            <a:ln w="6350" algn="ctr">
              <a:solidFill>
                <a:schemeClr val="tx2">
                  <a:lumMod val="50000"/>
                  <a:lumOff val="50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5FBB944-D049-2D3D-AFEA-869824888C18}"/>
                </a:ext>
              </a:extLst>
            </p:cNvPr>
            <p:cNvSpPr/>
            <p:nvPr/>
          </p:nvSpPr>
          <p:spPr>
            <a:xfrm>
              <a:off x="4032318" y="5095690"/>
              <a:ext cx="1015021" cy="4201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100" b="1" dirty="0" err="1"/>
                <a:t>Meta_LLM</a:t>
              </a:r>
              <a:r>
                <a:rPr lang="en-GB" sz="1100" b="1" dirty="0"/>
                <a:t>_</a:t>
              </a:r>
            </a:p>
            <a:p>
              <a:pPr algn="ctr"/>
              <a:r>
                <a:rPr lang="en-GB" sz="1100" b="1" dirty="0"/>
                <a:t>BART_LARGE</a:t>
              </a:r>
            </a:p>
          </p:txBody>
        </p:sp>
      </p:grpSp>
      <p:pic>
        <p:nvPicPr>
          <p:cNvPr id="101" name="Graphic 100">
            <a:extLst>
              <a:ext uri="{FF2B5EF4-FFF2-40B4-BE49-F238E27FC236}">
                <a16:creationId xmlns:a16="http://schemas.microsoft.com/office/drawing/2014/main" id="{D10B2320-7FA7-26E8-D7B7-944EEFD4FD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955" r="25579"/>
          <a:stretch/>
        </p:blipFill>
        <p:spPr>
          <a:xfrm>
            <a:off x="5656680" y="3663262"/>
            <a:ext cx="810224" cy="820719"/>
          </a:xfrm>
          <a:prstGeom prst="rect">
            <a:avLst/>
          </a:prstGeom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16A8FA1-2F91-5896-63C6-36DDE5116711}"/>
              </a:ext>
            </a:extLst>
          </p:cNvPr>
          <p:cNvCxnSpPr>
            <a:cxnSpLocks/>
          </p:cNvCxnSpPr>
          <p:nvPr/>
        </p:nvCxnSpPr>
        <p:spPr>
          <a:xfrm>
            <a:off x="2542111" y="4054279"/>
            <a:ext cx="9400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0F8C4CF-1FF0-70EF-153A-BBB870FE44F4}"/>
              </a:ext>
            </a:extLst>
          </p:cNvPr>
          <p:cNvSpPr txBox="1"/>
          <p:nvPr/>
        </p:nvSpPr>
        <p:spPr>
          <a:xfrm>
            <a:off x="3024604" y="1669994"/>
            <a:ext cx="20427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 sz="1600" dirty="0"/>
              <a:t>Text </a:t>
            </a:r>
            <a:r>
              <a:rPr lang="en-US" sz="1600" dirty="0" err="1"/>
              <a:t>Pre_Processing</a:t>
            </a:r>
            <a:endParaRPr lang="en-US" sz="1600" dirty="0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14A96B50-EFC9-5691-16E0-7EFD2083B1D2}"/>
              </a:ext>
            </a:extLst>
          </p:cNvPr>
          <p:cNvSpPr/>
          <p:nvPr/>
        </p:nvSpPr>
        <p:spPr>
          <a:xfrm>
            <a:off x="5232236" y="2225411"/>
            <a:ext cx="1706656" cy="434631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2D02D1E-D353-F974-4597-D1966679CE9C}"/>
              </a:ext>
            </a:extLst>
          </p:cNvPr>
          <p:cNvSpPr/>
          <p:nvPr/>
        </p:nvSpPr>
        <p:spPr>
          <a:xfrm>
            <a:off x="3200655" y="2830094"/>
            <a:ext cx="17276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00" b="1" dirty="0"/>
              <a:t>Processed and Summarized  Financial Data</a:t>
            </a:r>
          </a:p>
        </p:txBody>
      </p:sp>
      <p:pic>
        <p:nvPicPr>
          <p:cNvPr id="112" name="Picture 1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8A07605-6256-2E56-C5AE-0E3EFFE5C68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139" y="3644085"/>
            <a:ext cx="859074" cy="859074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EB9A19F3-42C4-91AB-CB89-AA9D019721F4}"/>
              </a:ext>
            </a:extLst>
          </p:cNvPr>
          <p:cNvSpPr txBox="1"/>
          <p:nvPr/>
        </p:nvSpPr>
        <p:spPr>
          <a:xfrm>
            <a:off x="7532223" y="4566902"/>
            <a:ext cx="15493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LLM Sentiment Analysis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CB0CF7-F61B-8474-CD4D-36CAF699E52B}"/>
              </a:ext>
            </a:extLst>
          </p:cNvPr>
          <p:cNvGrpSpPr/>
          <p:nvPr/>
        </p:nvGrpSpPr>
        <p:grpSpPr>
          <a:xfrm>
            <a:off x="7386876" y="5069854"/>
            <a:ext cx="1928202" cy="1293931"/>
            <a:chOff x="7833430" y="4688906"/>
            <a:chExt cx="1928202" cy="1293931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787A31C2-F8DC-7F8F-9C19-0992E8401012}"/>
                </a:ext>
              </a:extLst>
            </p:cNvPr>
            <p:cNvSpPr/>
            <p:nvPr/>
          </p:nvSpPr>
          <p:spPr>
            <a:xfrm>
              <a:off x="7972728" y="4698835"/>
              <a:ext cx="1609920" cy="128400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5604CC9-FDE6-DF82-0C6E-6461C9BBA1F6}"/>
                </a:ext>
              </a:extLst>
            </p:cNvPr>
            <p:cNvGrpSpPr/>
            <p:nvPr/>
          </p:nvGrpSpPr>
          <p:grpSpPr>
            <a:xfrm>
              <a:off x="8242393" y="5646245"/>
              <a:ext cx="1089951" cy="264021"/>
              <a:chOff x="8066635" y="4996688"/>
              <a:chExt cx="1422106" cy="671639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BA10569-8FE3-8A76-F604-3629F875661B}"/>
                  </a:ext>
                </a:extLst>
              </p:cNvPr>
              <p:cNvSpPr/>
              <p:nvPr/>
            </p:nvSpPr>
            <p:spPr bwMode="gray">
              <a:xfrm>
                <a:off x="8066635" y="4996688"/>
                <a:ext cx="1422106" cy="583740"/>
              </a:xfrm>
              <a:prstGeom prst="rect">
                <a:avLst/>
              </a:prstGeom>
              <a:noFill/>
              <a:ln w="6350" algn="ctr">
                <a:solidFill>
                  <a:schemeClr val="tx2">
                    <a:lumMod val="50000"/>
                    <a:lumOff val="50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872B7079-EEAE-2E3E-E806-0D422A19141B}"/>
                  </a:ext>
                </a:extLst>
              </p:cNvPr>
              <p:cNvSpPr/>
              <p:nvPr/>
            </p:nvSpPr>
            <p:spPr>
              <a:xfrm>
                <a:off x="8178111" y="5081117"/>
                <a:ext cx="1136106" cy="587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b="1" dirty="0"/>
                  <a:t>FINBERT LLM</a:t>
                </a: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2124DE6-CA25-1180-CD9B-93E3206B2BDD}"/>
                </a:ext>
              </a:extLst>
            </p:cNvPr>
            <p:cNvSpPr/>
            <p:nvPr/>
          </p:nvSpPr>
          <p:spPr>
            <a:xfrm>
              <a:off x="7833430" y="4688906"/>
              <a:ext cx="19282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000" b="1" dirty="0"/>
                <a:t>Sentiment Scored </a:t>
              </a:r>
            </a:p>
            <a:p>
              <a:pPr algn="ctr"/>
              <a:r>
                <a:rPr lang="en-GB" sz="1000" b="1" dirty="0" err="1"/>
                <a:t>Dataframe</a:t>
              </a:r>
              <a:endParaRPr lang="en-GB" sz="1000" b="1" dirty="0"/>
            </a:p>
          </p:txBody>
        </p:sp>
        <p:pic>
          <p:nvPicPr>
            <p:cNvPr id="121" name="Picture 120" descr="A colorful gauge with different faces&#10;&#10;Description automatically generated">
              <a:extLst>
                <a:ext uri="{FF2B5EF4-FFF2-40B4-BE49-F238E27FC236}">
                  <a16:creationId xmlns:a16="http://schemas.microsoft.com/office/drawing/2014/main" id="{1D7708E8-EA73-2E15-7EBD-163AA7841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8965" y="5033573"/>
              <a:ext cx="561457" cy="561457"/>
            </a:xfrm>
            <a:prstGeom prst="rect">
              <a:avLst/>
            </a:prstGeom>
            <a:solidFill>
              <a:schemeClr val="bg1"/>
            </a:solidFill>
          </p:spPr>
        </p:pic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A5F14BD-29AD-D437-B6DD-18D4887FC9DB}"/>
              </a:ext>
            </a:extLst>
          </p:cNvPr>
          <p:cNvCxnSpPr>
            <a:cxnSpLocks/>
            <a:stCxn id="10" idx="3"/>
            <a:endCxn id="33" idx="1"/>
          </p:cNvCxnSpPr>
          <p:nvPr/>
        </p:nvCxnSpPr>
        <p:spPr>
          <a:xfrm>
            <a:off x="9145857" y="3524447"/>
            <a:ext cx="578831" cy="154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B51D2DB-2623-94C5-B128-2973E5F90ECF}"/>
              </a:ext>
            </a:extLst>
          </p:cNvPr>
          <p:cNvSpPr txBox="1"/>
          <p:nvPr/>
        </p:nvSpPr>
        <p:spPr>
          <a:xfrm>
            <a:off x="9539311" y="1598557"/>
            <a:ext cx="18626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Model Deployment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02DDD617-267E-D767-30D1-A57DDAA6787C}"/>
              </a:ext>
            </a:extLst>
          </p:cNvPr>
          <p:cNvSpPr/>
          <p:nvPr/>
        </p:nvSpPr>
        <p:spPr>
          <a:xfrm>
            <a:off x="9409237" y="2225407"/>
            <a:ext cx="2324249" cy="4346316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A5AC3A5-D1A6-0C8E-1F70-540F45D21ACC}"/>
              </a:ext>
            </a:extLst>
          </p:cNvPr>
          <p:cNvSpPr txBox="1"/>
          <p:nvPr/>
        </p:nvSpPr>
        <p:spPr>
          <a:xfrm>
            <a:off x="92383" y="580578"/>
            <a:ext cx="118692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 err="1"/>
              <a:t>GenAi</a:t>
            </a:r>
            <a:r>
              <a:rPr lang="en-US" sz="2800" b="1" dirty="0"/>
              <a:t> Insights generation and Sentiment Analysis Process Architecture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E64EA9-680A-14DA-6072-BE63BBA8E86F}"/>
              </a:ext>
            </a:extLst>
          </p:cNvPr>
          <p:cNvGrpSpPr/>
          <p:nvPr/>
        </p:nvGrpSpPr>
        <p:grpSpPr>
          <a:xfrm>
            <a:off x="7404250" y="2369565"/>
            <a:ext cx="1928202" cy="1796883"/>
            <a:chOff x="7865922" y="1940149"/>
            <a:chExt cx="1928202" cy="179688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9AFB42-C95C-9B9E-C2D9-6DB77C1AD1AA}"/>
                </a:ext>
              </a:extLst>
            </p:cNvPr>
            <p:cNvSpPr txBox="1"/>
            <p:nvPr/>
          </p:nvSpPr>
          <p:spPr>
            <a:xfrm>
              <a:off x="8003658" y="1940149"/>
              <a:ext cx="1549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/>
                <a:t>GPT API </a:t>
              </a:r>
              <a:r>
                <a:rPr lang="en-US" sz="1200" b="1" dirty="0" err="1"/>
                <a:t>Inisghts</a:t>
              </a:r>
              <a:r>
                <a:rPr lang="en-US" sz="1200" b="1" dirty="0"/>
                <a:t>’ generation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F12702-DC58-7D9B-C8A4-902A7FB60E1C}"/>
                </a:ext>
              </a:extLst>
            </p:cNvPr>
            <p:cNvGrpSpPr/>
            <p:nvPr/>
          </p:nvGrpSpPr>
          <p:grpSpPr>
            <a:xfrm>
              <a:off x="7865922" y="2453030"/>
              <a:ext cx="1928202" cy="1284002"/>
              <a:chOff x="7841041" y="4698835"/>
              <a:chExt cx="1928202" cy="1284002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26B19D4-EEAE-C4DB-3CDF-B0335D670428}"/>
                  </a:ext>
                </a:extLst>
              </p:cNvPr>
              <p:cNvSpPr/>
              <p:nvPr/>
            </p:nvSpPr>
            <p:spPr>
              <a:xfrm>
                <a:off x="7972728" y="4698835"/>
                <a:ext cx="1609920" cy="128400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685A97F-C293-01FA-6272-A602BE739D4C}"/>
                  </a:ext>
                </a:extLst>
              </p:cNvPr>
              <p:cNvGrpSpPr/>
              <p:nvPr/>
            </p:nvGrpSpPr>
            <p:grpSpPr>
              <a:xfrm>
                <a:off x="8242391" y="5620510"/>
                <a:ext cx="1089950" cy="307777"/>
                <a:chOff x="8066635" y="4931219"/>
                <a:chExt cx="1422106" cy="782949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57B9F2E-4152-A5A6-204D-06D2F4F9AFFB}"/>
                    </a:ext>
                  </a:extLst>
                </p:cNvPr>
                <p:cNvSpPr/>
                <p:nvPr/>
              </p:nvSpPr>
              <p:spPr bwMode="gray">
                <a:xfrm>
                  <a:off x="8066635" y="4996688"/>
                  <a:ext cx="1422106" cy="583740"/>
                </a:xfrm>
                <a:prstGeom prst="rect">
                  <a:avLst/>
                </a:prstGeom>
                <a:noFill/>
                <a:ln w="6350" algn="ctr">
                  <a:solidFill>
                    <a:schemeClr val="tx2">
                      <a:lumMod val="50000"/>
                      <a:lumOff val="50000"/>
                    </a:schemeClr>
                  </a:solidFill>
                  <a:prstDash val="sysDash"/>
                  <a:miter lim="800000"/>
                  <a:headEnd/>
                  <a:tailEnd/>
                </a:ln>
              </p:spPr>
              <p:txBody>
                <a:bodyPr wrap="square" lIns="88900" tIns="88900" rIns="88900" bIns="88900" rtlCol="0" anchor="ctr"/>
                <a:lstStyle/>
                <a:p>
                  <a:pPr algn="ctr">
                    <a:lnSpc>
                      <a:spcPct val="106000"/>
                    </a:lnSpc>
                    <a:buFont typeface="Wingdings 2" pitchFamily="18" charset="2"/>
                    <a:buNone/>
                  </a:pPr>
                  <a:endParaRPr lang="en-US" sz="16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079A7057-D606-F633-496D-3D00F349A1BC}"/>
                    </a:ext>
                  </a:extLst>
                </p:cNvPr>
                <p:cNvSpPr/>
                <p:nvPr/>
              </p:nvSpPr>
              <p:spPr>
                <a:xfrm>
                  <a:off x="8154684" y="4931219"/>
                  <a:ext cx="1280423" cy="7829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700" b="1" dirty="0" err="1"/>
                    <a:t>Langchain</a:t>
                  </a:r>
                  <a:r>
                    <a:rPr lang="en-US" sz="700" b="1" dirty="0"/>
                    <a:t> and </a:t>
                  </a:r>
                </a:p>
                <a:p>
                  <a:r>
                    <a:rPr lang="en-US" sz="700" b="1" dirty="0"/>
                    <a:t>Open Ai GPT 4.o API</a:t>
                  </a:r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3129449-8735-66E0-E60A-C9F2BD9B994E}"/>
                  </a:ext>
                </a:extLst>
              </p:cNvPr>
              <p:cNvSpPr/>
              <p:nvPr/>
            </p:nvSpPr>
            <p:spPr>
              <a:xfrm>
                <a:off x="7841041" y="4726059"/>
                <a:ext cx="19282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900" b="1" dirty="0" err="1"/>
                  <a:t>Dataframe</a:t>
                </a:r>
                <a:r>
                  <a:rPr lang="en-GB" sz="900" b="1" dirty="0"/>
                  <a:t> with insights generated</a:t>
                </a: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DECE973-37AD-C6F9-2D90-EB23DF6917F5}"/>
              </a:ext>
            </a:extLst>
          </p:cNvPr>
          <p:cNvSpPr txBox="1"/>
          <p:nvPr/>
        </p:nvSpPr>
        <p:spPr>
          <a:xfrm>
            <a:off x="7143427" y="1549801"/>
            <a:ext cx="23464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>
                <a:solidFill>
                  <a:schemeClr val="accent1"/>
                </a:solidFill>
              </a:rPr>
              <a:t>GenAi</a:t>
            </a:r>
            <a:r>
              <a:rPr lang="en-US" sz="1600" b="1" dirty="0">
                <a:solidFill>
                  <a:schemeClr val="accent1"/>
                </a:solidFill>
              </a:rPr>
              <a:t> Insights and LLM Sentiment Analysis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38F603-90F0-A6D2-5E06-5C008121F88E}"/>
              </a:ext>
            </a:extLst>
          </p:cNvPr>
          <p:cNvCxnSpPr>
            <a:cxnSpLocks/>
            <a:stCxn id="114" idx="3"/>
            <a:endCxn id="33" idx="1"/>
          </p:cNvCxnSpPr>
          <p:nvPr/>
        </p:nvCxnSpPr>
        <p:spPr>
          <a:xfrm flipV="1">
            <a:off x="9136094" y="3679305"/>
            <a:ext cx="588594" cy="2042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66A2A82-CD74-BE47-BC48-2FC7CCDDF74C}"/>
              </a:ext>
            </a:extLst>
          </p:cNvPr>
          <p:cNvSpPr/>
          <p:nvPr/>
        </p:nvSpPr>
        <p:spPr>
          <a:xfrm>
            <a:off x="7302480" y="2225410"/>
            <a:ext cx="1955201" cy="4346316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chain link and open symbol&#10;&#10;Description automatically generated with medium confidence">
            <a:extLst>
              <a:ext uri="{FF2B5EF4-FFF2-40B4-BE49-F238E27FC236}">
                <a16:creationId xmlns:a16="http://schemas.microsoft.com/office/drawing/2014/main" id="{D5C0C836-5A3B-DFF9-88C2-6DDCCF0A3621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896" y="3246891"/>
            <a:ext cx="1503117" cy="47014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CB57AFB-8929-171C-2FC2-82BB997B61B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6" t="12220" r="14539" b="14816"/>
          <a:stretch/>
        </p:blipFill>
        <p:spPr>
          <a:xfrm>
            <a:off x="9724688" y="3352243"/>
            <a:ext cx="716456" cy="6541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60D3FC2-EB54-7333-4463-5110F64DBF22}"/>
              </a:ext>
            </a:extLst>
          </p:cNvPr>
          <p:cNvCxnSpPr>
            <a:cxnSpLocks/>
            <a:stCxn id="112" idx="3"/>
            <a:endCxn id="101" idx="1"/>
          </p:cNvCxnSpPr>
          <p:nvPr/>
        </p:nvCxnSpPr>
        <p:spPr>
          <a:xfrm>
            <a:off x="4444213" y="4073622"/>
            <a:ext cx="12124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6C48AB9-3232-8440-0FCD-8989DD580CD5}"/>
              </a:ext>
            </a:extLst>
          </p:cNvPr>
          <p:cNvCxnSpPr>
            <a:cxnSpLocks/>
            <a:stCxn id="101" idx="3"/>
            <a:endCxn id="10" idx="1"/>
          </p:cNvCxnSpPr>
          <p:nvPr/>
        </p:nvCxnSpPr>
        <p:spPr>
          <a:xfrm flipV="1">
            <a:off x="6466904" y="3524447"/>
            <a:ext cx="1069033" cy="549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F276D93-F677-0E28-B06B-B31BEC16E06B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6466904" y="4073621"/>
            <a:ext cx="1059270" cy="1648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6C12B81-E5FD-518C-B650-E20A4ED7AC5F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0441144" y="4179746"/>
            <a:ext cx="483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1" name="Picture 110" descr="A blue hexagon with white outline and a white wheel&#10;&#10;Description automatically generated">
            <a:extLst>
              <a:ext uri="{FF2B5EF4-FFF2-40B4-BE49-F238E27FC236}">
                <a16:creationId xmlns:a16="http://schemas.microsoft.com/office/drawing/2014/main" id="{8A656DED-B848-4638-930A-6FD7053CC5C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598" y="3799034"/>
            <a:ext cx="761423" cy="761423"/>
          </a:xfrm>
          <a:prstGeom prst="rect">
            <a:avLst/>
          </a:prstGeom>
        </p:spPr>
      </p:pic>
      <p:pic>
        <p:nvPicPr>
          <p:cNvPr id="1026" name="Picture 2" descr="Learn Flask Tutorial - Apps on Google Play">
            <a:extLst>
              <a:ext uri="{FF2B5EF4-FFF2-40B4-BE49-F238E27FC236}">
                <a16:creationId xmlns:a16="http://schemas.microsoft.com/office/drawing/2014/main" id="{3C2A1FBF-B89B-D743-AC7B-93A0A636A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565" y="4606103"/>
            <a:ext cx="638378" cy="63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ross 19">
            <a:extLst>
              <a:ext uri="{FF2B5EF4-FFF2-40B4-BE49-F238E27FC236}">
                <a16:creationId xmlns:a16="http://schemas.microsoft.com/office/drawing/2014/main" id="{D4A8812C-8173-6DE4-35A9-4E1CD3068D04}"/>
              </a:ext>
            </a:extLst>
          </p:cNvPr>
          <p:cNvSpPr/>
          <p:nvPr/>
        </p:nvSpPr>
        <p:spPr>
          <a:xfrm>
            <a:off x="9960734" y="4278982"/>
            <a:ext cx="200897" cy="198808"/>
          </a:xfrm>
          <a:prstGeom prst="plu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0550EBB-FC7B-E48B-F9FA-9AD82CB8FDB2}"/>
              </a:ext>
            </a:extLst>
          </p:cNvPr>
          <p:cNvSpPr txBox="1">
            <a:spLocks/>
          </p:cNvSpPr>
          <p:nvPr/>
        </p:nvSpPr>
        <p:spPr>
          <a:xfrm>
            <a:off x="955040" y="1620203"/>
            <a:ext cx="986536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Pipeline Detailed Steps</a:t>
            </a:r>
          </a:p>
        </p:txBody>
      </p:sp>
    </p:spTree>
    <p:extLst>
      <p:ext uri="{BB962C8B-B14F-4D97-AF65-F5344CB8AC3E}">
        <p14:creationId xmlns:p14="http://schemas.microsoft.com/office/powerpoint/2010/main" val="68424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0EBB-FC7B-E48B-F9FA-9AD82CB8F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201" y="670559"/>
            <a:ext cx="9144000" cy="1468437"/>
          </a:xfrm>
        </p:spPr>
        <p:txBody>
          <a:bodyPr>
            <a:normAutofit fontScale="90000"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dirty="0"/>
              <a:t>Web Scrapping :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1D1C4-B598-5D5F-FB98-953FA7781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80" y="1773237"/>
            <a:ext cx="10931434" cy="3582533"/>
          </a:xfrm>
        </p:spPr>
        <p:txBody>
          <a:bodyPr/>
          <a:lstStyle/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Scraped financial news data between 2022 and 2024 from the Guardian API</a:t>
            </a:r>
          </a:p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Applied initial Processing to the result to prepare it for the </a:t>
            </a:r>
            <a:r>
              <a:rPr lang="en-US" dirty="0" err="1">
                <a:sym typeface="Wingdings" panose="05000000000000000000" pitchFamily="2" charset="2"/>
              </a:rPr>
              <a:t>Pre_processing</a:t>
            </a:r>
            <a:r>
              <a:rPr lang="en-US" dirty="0">
                <a:sym typeface="Wingdings" panose="05000000000000000000" pitchFamily="2" charset="2"/>
              </a:rPr>
              <a:t> Step</a:t>
            </a:r>
          </a:p>
          <a:p>
            <a:pPr algn="l">
              <a:lnSpc>
                <a:spcPct val="2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2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2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2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0EBB-FC7B-E48B-F9FA-9AD82CB8F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2648"/>
            <a:ext cx="9144000" cy="1468437"/>
          </a:xfrm>
        </p:spPr>
        <p:txBody>
          <a:bodyPr>
            <a:normAutofit/>
          </a:bodyPr>
          <a:lstStyle/>
          <a:p>
            <a:r>
              <a:rPr lang="en-US" dirty="0"/>
              <a:t>2.  Text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1D1C4-B598-5D5F-FB98-953FA7781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137" y="1611084"/>
            <a:ext cx="10931434" cy="4826291"/>
          </a:xfrm>
        </p:spPr>
        <p:txBody>
          <a:bodyPr>
            <a:normAutofit fontScale="32500" lnSpcReduction="20000"/>
          </a:bodyPr>
          <a:lstStyle/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à"/>
            </a:pPr>
            <a:r>
              <a:rPr lang="en-US" sz="4300" dirty="0">
                <a:sym typeface="Wingdings" panose="05000000000000000000" pitchFamily="2" charset="2"/>
              </a:rPr>
              <a:t>Applied NLP Text </a:t>
            </a:r>
            <a:r>
              <a:rPr lang="en-US" sz="4300" dirty="0" err="1">
                <a:sym typeface="Wingdings" panose="05000000000000000000" pitchFamily="2" charset="2"/>
              </a:rPr>
              <a:t>Pre_processing</a:t>
            </a:r>
            <a:r>
              <a:rPr lang="en-US" sz="4300" dirty="0">
                <a:sym typeface="Wingdings" panose="05000000000000000000" pitchFamily="2" charset="2"/>
              </a:rPr>
              <a:t> to the result to obtain a </a:t>
            </a:r>
            <a:r>
              <a:rPr lang="en-US" sz="4300" dirty="0" err="1">
                <a:sym typeface="Wingdings" panose="05000000000000000000" pitchFamily="2" charset="2"/>
              </a:rPr>
              <a:t>Dataframe</a:t>
            </a:r>
            <a:r>
              <a:rPr lang="en-US" sz="4300" dirty="0">
                <a:sym typeface="Wingdings" panose="05000000000000000000" pitchFamily="2" charset="2"/>
              </a:rPr>
              <a:t> with the </a:t>
            </a:r>
            <a:r>
              <a:rPr lang="en-US" sz="4300" dirty="0" err="1">
                <a:sym typeface="Wingdings" panose="05000000000000000000" pitchFamily="2" charset="2"/>
              </a:rPr>
              <a:t>PublicationDate</a:t>
            </a:r>
            <a:r>
              <a:rPr lang="en-US" sz="4300" dirty="0">
                <a:sym typeface="Wingdings" panose="05000000000000000000" pitchFamily="2" charset="2"/>
              </a:rPr>
              <a:t> and the corresponding processed article content</a:t>
            </a:r>
          </a:p>
          <a:p>
            <a:pPr algn="l">
              <a:lnSpc>
                <a:spcPct val="200000"/>
              </a:lnSpc>
            </a:pPr>
            <a:r>
              <a:rPr lang="en-US" sz="4300" dirty="0">
                <a:sym typeface="Wingdings" panose="05000000000000000000" pitchFamily="2" charset="2"/>
              </a:rPr>
              <a:t> Techniques used:</a:t>
            </a:r>
          </a:p>
          <a:p>
            <a:pPr marL="796925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4300" dirty="0"/>
              <a:t>Removing html tags and links</a:t>
            </a:r>
          </a:p>
          <a:p>
            <a:pPr marL="796925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4300" dirty="0">
                <a:sym typeface="Wingdings" panose="05000000000000000000" pitchFamily="2" charset="2"/>
              </a:rPr>
              <a:t>Removing Emails and Punctuation</a:t>
            </a:r>
          </a:p>
          <a:p>
            <a:pPr marL="796925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4300" dirty="0">
                <a:sym typeface="Wingdings" panose="05000000000000000000" pitchFamily="2" charset="2"/>
              </a:rPr>
              <a:t>Lowering Strings</a:t>
            </a:r>
          </a:p>
          <a:p>
            <a:pPr marL="796925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4300" dirty="0">
                <a:sym typeface="Wingdings" panose="05000000000000000000" pitchFamily="2" charset="2"/>
              </a:rPr>
              <a:t>Replacing Contractions </a:t>
            </a:r>
          </a:p>
          <a:p>
            <a:pPr marL="796925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4300" dirty="0">
                <a:sym typeface="Wingdings" panose="05000000000000000000" pitchFamily="2" charset="2"/>
              </a:rPr>
              <a:t>Removing Stop Words	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4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0EBB-FC7B-E48B-F9FA-9AD82CB8F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114" y="120877"/>
            <a:ext cx="9144000" cy="1468437"/>
          </a:xfrm>
        </p:spPr>
        <p:txBody>
          <a:bodyPr>
            <a:normAutofit/>
          </a:bodyPr>
          <a:lstStyle/>
          <a:p>
            <a:r>
              <a:rPr lang="en-US" dirty="0"/>
              <a:t>3.  Text </a:t>
            </a:r>
            <a:r>
              <a:rPr lang="en-US" dirty="0" err="1"/>
              <a:t>Sumamrization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1D1C4-B598-5D5F-FB98-953FA7781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23" y="2039676"/>
            <a:ext cx="10931434" cy="3582533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Applied the </a:t>
            </a:r>
            <a:r>
              <a:rPr lang="en-US" dirty="0" err="1">
                <a:sym typeface="Wingdings" panose="05000000000000000000" pitchFamily="2" charset="2"/>
              </a:rPr>
              <a:t>Meta_BART_LARGE_LLM</a:t>
            </a:r>
            <a:r>
              <a:rPr lang="en-US" dirty="0">
                <a:sym typeface="Wingdings" panose="05000000000000000000" pitchFamily="2" charset="2"/>
              </a:rPr>
              <a:t> model to summarize the article body for a better sentiment extraction accuracy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Added the column </a:t>
            </a:r>
            <a:r>
              <a:rPr lang="en-US" b="1" dirty="0" err="1"/>
              <a:t>summarized_article_content</a:t>
            </a:r>
            <a:r>
              <a:rPr lang="en-US" b="1" dirty="0"/>
              <a:t> </a:t>
            </a:r>
            <a:r>
              <a:rPr lang="en-US" dirty="0"/>
              <a:t>holding the </a:t>
            </a:r>
            <a:r>
              <a:rPr lang="en-US" dirty="0" err="1"/>
              <a:t>sumamrizations</a:t>
            </a:r>
            <a:r>
              <a:rPr lang="en-US" dirty="0"/>
              <a:t> to the final </a:t>
            </a:r>
            <a:r>
              <a:rPr lang="en-US" dirty="0" err="1"/>
              <a:t>Dataframe</a:t>
            </a:r>
            <a:endParaRPr lang="en-US" dirty="0"/>
          </a:p>
          <a:p>
            <a:pPr algn="l">
              <a:lnSpc>
                <a:spcPct val="20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4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0EBB-FC7B-E48B-F9FA-9AD82CB8F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913" y="-107723"/>
            <a:ext cx="9144000" cy="1468437"/>
          </a:xfrm>
        </p:spPr>
        <p:txBody>
          <a:bodyPr>
            <a:normAutofit/>
          </a:bodyPr>
          <a:lstStyle/>
          <a:p>
            <a:r>
              <a:rPr lang="en-US" dirty="0"/>
              <a:t>4. 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1D1C4-B598-5D5F-FB98-953FA7781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811" y="1360715"/>
            <a:ext cx="11508377" cy="5268686"/>
          </a:xfrm>
        </p:spPr>
        <p:txBody>
          <a:bodyPr>
            <a:normAutofit fontScale="55000" lnSpcReduction="20000"/>
          </a:bodyPr>
          <a:lstStyle/>
          <a:p>
            <a:pPr marL="342900" indent="-342900" algn="l">
              <a:lnSpc>
                <a:spcPct val="270000"/>
              </a:lnSpc>
              <a:buFont typeface="Wingdings" panose="05000000000000000000" pitchFamily="2" charset="2"/>
              <a:buChar char="à"/>
            </a:pPr>
            <a:r>
              <a:rPr lang="en-US" sz="3800" dirty="0">
                <a:sym typeface="Wingdings" panose="05000000000000000000" pitchFamily="2" charset="2"/>
              </a:rPr>
              <a:t>Applied the </a:t>
            </a:r>
            <a:r>
              <a:rPr lang="en-US" sz="3800" dirty="0" err="1"/>
              <a:t>the</a:t>
            </a:r>
            <a:r>
              <a:rPr lang="en-US" sz="3800" dirty="0"/>
              <a:t> FINBERT by </a:t>
            </a:r>
            <a:r>
              <a:rPr lang="en-US" sz="3800" dirty="0" err="1"/>
              <a:t>ProsusAI</a:t>
            </a:r>
            <a:r>
              <a:rPr lang="en-US" sz="3800" dirty="0"/>
              <a:t> LLM Model to categorize the sentiment for each article</a:t>
            </a:r>
          </a:p>
          <a:p>
            <a:pPr marL="342900" indent="-342900" algn="l">
              <a:lnSpc>
                <a:spcPct val="270000"/>
              </a:lnSpc>
              <a:buFont typeface="Wingdings" panose="05000000000000000000" pitchFamily="2" charset="2"/>
              <a:buChar char="à"/>
            </a:pPr>
            <a:r>
              <a:rPr lang="en-US" sz="3800" dirty="0"/>
              <a:t>Extracted the sentiment scores from the sentiment category</a:t>
            </a:r>
          </a:p>
          <a:p>
            <a:pPr marL="342900" indent="-342900" algn="l">
              <a:lnSpc>
                <a:spcPct val="270000"/>
              </a:lnSpc>
              <a:buFont typeface="Wingdings" panose="05000000000000000000" pitchFamily="2" charset="2"/>
              <a:buChar char="à"/>
            </a:pPr>
            <a:r>
              <a:rPr lang="en-US" sz="3800" dirty="0"/>
              <a:t>Adjusted the scores based on the class distributions from the </a:t>
            </a:r>
            <a:r>
              <a:rPr lang="en-US" sz="3800" dirty="0" err="1"/>
              <a:t>FinancialPhraseBank</a:t>
            </a:r>
            <a:r>
              <a:rPr lang="en-US" sz="3800" dirty="0"/>
              <a:t> Dataset to take into account </a:t>
            </a:r>
            <a:r>
              <a:rPr lang="en-US" sz="3800" b="1" dirty="0">
                <a:solidFill>
                  <a:schemeClr val="accent4"/>
                </a:solidFill>
              </a:rPr>
              <a:t>the negative articles’ tendence bias</a:t>
            </a:r>
          </a:p>
          <a:p>
            <a:pPr marL="342900" indent="-342900" algn="l">
              <a:lnSpc>
                <a:spcPct val="270000"/>
              </a:lnSpc>
              <a:buFont typeface="Wingdings" panose="05000000000000000000" pitchFamily="2" charset="2"/>
              <a:buChar char="à"/>
            </a:pPr>
            <a:r>
              <a:rPr lang="en-US" sz="3800" dirty="0"/>
              <a:t>Scored the test dataset with the same pipeline </a:t>
            </a:r>
          </a:p>
          <a:p>
            <a:pPr algn="l">
              <a:lnSpc>
                <a:spcPct val="250000"/>
              </a:lnSpc>
            </a:pPr>
            <a:endParaRPr lang="en-US" dirty="0"/>
          </a:p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à"/>
            </a:pPr>
            <a:endParaRPr lang="en-US" sz="700" dirty="0">
              <a:sym typeface="Wingdings" panose="05000000000000000000" pitchFamily="2" charset="2"/>
            </a:endParaRPr>
          </a:p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à"/>
            </a:pPr>
            <a:endParaRPr lang="en-US" sz="700" dirty="0">
              <a:sym typeface="Wingdings" panose="05000000000000000000" pitchFamily="2" charset="2"/>
            </a:endParaRPr>
          </a:p>
          <a:p>
            <a:pPr>
              <a:lnSpc>
                <a:spcPct val="250000"/>
              </a:lnSpc>
            </a:pPr>
            <a:endParaRPr lang="en-US" sz="700" dirty="0">
              <a:sym typeface="Wingdings" panose="05000000000000000000" pitchFamily="2" charset="2"/>
            </a:endParaRPr>
          </a:p>
          <a:p>
            <a:pPr>
              <a:lnSpc>
                <a:spcPct val="250000"/>
              </a:lnSpc>
            </a:pP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664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0EBB-FC7B-E48B-F9FA-9AD82CB8F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941" y="0"/>
            <a:ext cx="10798630" cy="1468437"/>
          </a:xfrm>
        </p:spPr>
        <p:txBody>
          <a:bodyPr>
            <a:normAutofit/>
          </a:bodyPr>
          <a:lstStyle/>
          <a:p>
            <a:r>
              <a:rPr lang="en-US" dirty="0"/>
              <a:t>5. </a:t>
            </a:r>
            <a:r>
              <a:rPr lang="en-US" dirty="0" err="1"/>
              <a:t>GenAi</a:t>
            </a:r>
            <a:r>
              <a:rPr lang="en-US" dirty="0"/>
              <a:t> Insights’ Generation: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1D1C4-B598-5D5F-FB98-953FA7781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897" y="1785257"/>
            <a:ext cx="11508377" cy="3582533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lnSpc>
                <a:spcPct val="270000"/>
              </a:lnSpc>
              <a:buFont typeface="Wingdings" panose="05000000000000000000" pitchFamily="2" charset="2"/>
              <a:buChar char="à"/>
            </a:pPr>
            <a:r>
              <a:rPr lang="en-US" sz="2700" dirty="0"/>
              <a:t>We use the </a:t>
            </a:r>
            <a:r>
              <a:rPr lang="en-US" sz="2700" dirty="0" err="1"/>
              <a:t>ChatOpenAI</a:t>
            </a:r>
            <a:r>
              <a:rPr lang="en-US" sz="2700" dirty="0"/>
              <a:t> module from </a:t>
            </a:r>
            <a:r>
              <a:rPr lang="en-US" sz="2700" dirty="0" err="1"/>
              <a:t>LangChain</a:t>
            </a:r>
            <a:r>
              <a:rPr lang="en-US" sz="2700" dirty="0"/>
              <a:t> that calls the GPT_OPEN_AI API.</a:t>
            </a:r>
          </a:p>
          <a:p>
            <a:pPr marL="342900" indent="-342900" algn="l">
              <a:lnSpc>
                <a:spcPct val="270000"/>
              </a:lnSpc>
              <a:buFont typeface="Wingdings" panose="05000000000000000000" pitchFamily="2" charset="2"/>
              <a:buChar char="à"/>
            </a:pPr>
            <a:r>
              <a:rPr lang="en-US" sz="2700" dirty="0"/>
              <a:t>We do prompt Engineering with the </a:t>
            </a:r>
            <a:r>
              <a:rPr lang="en-US" sz="2700" dirty="0" err="1"/>
              <a:t>ChatPromptTemplate</a:t>
            </a:r>
            <a:r>
              <a:rPr lang="en-US" sz="2700" dirty="0"/>
              <a:t> from </a:t>
            </a:r>
            <a:r>
              <a:rPr lang="en-US" sz="2700" dirty="0" err="1"/>
              <a:t>LangChain</a:t>
            </a:r>
            <a:r>
              <a:rPr lang="en-US" sz="2700" dirty="0"/>
              <a:t> </a:t>
            </a:r>
          </a:p>
          <a:p>
            <a:pPr marL="342900" indent="-342900" algn="l">
              <a:lnSpc>
                <a:spcPct val="270000"/>
              </a:lnSpc>
              <a:buFont typeface="Wingdings" panose="05000000000000000000" pitchFamily="2" charset="2"/>
              <a:buChar char="à"/>
            </a:pPr>
            <a:r>
              <a:rPr lang="en-US" sz="2700" dirty="0"/>
              <a:t>We Feed the </a:t>
            </a:r>
            <a:r>
              <a:rPr lang="en-US" sz="2700" dirty="0" err="1"/>
              <a:t>LLMChain</a:t>
            </a:r>
            <a:r>
              <a:rPr lang="en-US" sz="2700" dirty="0"/>
              <a:t> from </a:t>
            </a:r>
            <a:r>
              <a:rPr lang="en-US" sz="2700" dirty="0" err="1"/>
              <a:t>LangChain</a:t>
            </a:r>
            <a:r>
              <a:rPr lang="en-US" sz="2700" dirty="0"/>
              <a:t> with the GPT_LLM_API and the prompt constructed to generate the Financial Insights</a:t>
            </a:r>
          </a:p>
          <a:p>
            <a:pPr marL="342900" indent="-342900" algn="l">
              <a:lnSpc>
                <a:spcPct val="270000"/>
              </a:lnSpc>
              <a:buFont typeface="Wingdings" panose="05000000000000000000" pitchFamily="2" charset="2"/>
              <a:buChar char="à"/>
            </a:pP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 algn="l">
              <a:lnSpc>
                <a:spcPct val="270000"/>
              </a:lnSpc>
              <a:buFont typeface="Wingdings" panose="05000000000000000000" pitchFamily="2" charset="2"/>
              <a:buChar char="à"/>
            </a:pPr>
            <a:endParaRPr lang="en-US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 algn="l">
              <a:lnSpc>
                <a:spcPct val="270000"/>
              </a:lnSpc>
              <a:buFont typeface="Wingdings" panose="05000000000000000000" pitchFamily="2" charset="2"/>
              <a:buChar char="à"/>
            </a:pPr>
            <a:endParaRPr lang="en-US" sz="3200" dirty="0"/>
          </a:p>
          <a:p>
            <a:pPr marL="342900" indent="-342900" algn="l">
              <a:lnSpc>
                <a:spcPct val="270000"/>
              </a:lnSpc>
              <a:buFont typeface="Wingdings" panose="05000000000000000000" pitchFamily="2" charset="2"/>
              <a:buChar char="à"/>
            </a:pPr>
            <a:endParaRPr lang="en-US" sz="1000" dirty="0">
              <a:sym typeface="Wingdings" panose="05000000000000000000" pitchFamily="2" charset="2"/>
            </a:endParaRPr>
          </a:p>
          <a:p>
            <a:pPr marL="342900" indent="-342900" algn="l">
              <a:lnSpc>
                <a:spcPct val="270000"/>
              </a:lnSpc>
              <a:buFont typeface="Wingdings" panose="05000000000000000000" pitchFamily="2" charset="2"/>
              <a:buChar char="à"/>
            </a:pPr>
            <a:endParaRPr lang="en-US" sz="1000" dirty="0">
              <a:sym typeface="Wingdings" panose="05000000000000000000" pitchFamily="2" charset="2"/>
            </a:endParaRPr>
          </a:p>
          <a:p>
            <a:pPr>
              <a:lnSpc>
                <a:spcPct val="270000"/>
              </a:lnSpc>
            </a:pPr>
            <a:endParaRPr lang="en-US" sz="1000" dirty="0">
              <a:sym typeface="Wingdings" panose="05000000000000000000" pitchFamily="2" charset="2"/>
            </a:endParaRPr>
          </a:p>
          <a:p>
            <a:pPr>
              <a:lnSpc>
                <a:spcPct val="270000"/>
              </a:lnSpc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4714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376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Consolas</vt:lpstr>
      <vt:lpstr>Wingdings</vt:lpstr>
      <vt:lpstr>Wingdings 2</vt:lpstr>
      <vt:lpstr>Office Theme</vt:lpstr>
      <vt:lpstr>GenAi Insights Generator and LLM Sentiment Analysis of Financial News Data</vt:lpstr>
      <vt:lpstr>PowerPoint Presentation</vt:lpstr>
      <vt:lpstr>PowerPoint Presentation</vt:lpstr>
      <vt:lpstr>PowerPoint Presentation</vt:lpstr>
      <vt:lpstr>Web Scrapping : </vt:lpstr>
      <vt:lpstr>2.  Text Processing</vt:lpstr>
      <vt:lpstr>3.  Text Sumamrization</vt:lpstr>
      <vt:lpstr>4.  Sentiment Analysis</vt:lpstr>
      <vt:lpstr>5. GenAi Insights’ Generation:</vt:lpstr>
      <vt:lpstr>6. Model Deployment: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Zied</dc:creator>
  <cp:lastModifiedBy>Zied Triki</cp:lastModifiedBy>
  <cp:revision>76</cp:revision>
  <dcterms:created xsi:type="dcterms:W3CDTF">2024-06-03T00:39:47Z</dcterms:created>
  <dcterms:modified xsi:type="dcterms:W3CDTF">2024-07-29T15:24:11Z</dcterms:modified>
</cp:coreProperties>
</file>