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4" r:id="rId2"/>
    <p:sldId id="265" r:id="rId3"/>
    <p:sldId id="268" r:id="rId4"/>
    <p:sldId id="270" r:id="rId5"/>
    <p:sldId id="271" r:id="rId6"/>
    <p:sldId id="269" r:id="rId7"/>
    <p:sldId id="272" r:id="rId8"/>
    <p:sldId id="259" r:id="rId9"/>
    <p:sldId id="256" r:id="rId10"/>
    <p:sldId id="266" r:id="rId11"/>
    <p:sldId id="267" r:id="rId12"/>
    <p:sldId id="260" r:id="rId13"/>
    <p:sldId id="262" r:id="rId14"/>
    <p:sldId id="263"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5E56"/>
    <a:srgbClr val="FEFBFD"/>
    <a:srgbClr val="FEFDFD"/>
    <a:srgbClr val="FFFDFD"/>
    <a:srgbClr val="FFFEFD"/>
    <a:srgbClr val="FEFEFE"/>
    <a:srgbClr val="FDFBFD"/>
    <a:srgbClr val="FFFEFE"/>
    <a:srgbClr val="FEFC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2" d="100"/>
          <a:sy n="72" d="100"/>
        </p:scale>
        <p:origin x="-2670" y="-84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GB"/>
          </a:p>
        </p:txBody>
      </p:sp>
      <p:sp>
        <p:nvSpPr>
          <p:cNvPr id="1433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GB"/>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434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GB"/>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615F83B3-C79A-4A53-8C23-4ED65A14E044}" type="slidenum">
              <a:rPr lang="en-GB"/>
              <a:pPr>
                <a:defRPr/>
              </a:pPr>
              <a:t>‹Nr.›</a:t>
            </a:fld>
            <a:endParaRPr lang="en-GB"/>
          </a:p>
        </p:txBody>
      </p:sp>
    </p:spTree>
    <p:extLst>
      <p:ext uri="{BB962C8B-B14F-4D97-AF65-F5344CB8AC3E}">
        <p14:creationId xmlns:p14="http://schemas.microsoft.com/office/powerpoint/2010/main" val="598232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3E002EA-9E29-46CF-8BF8-6C6E422D3155}" type="slidenum">
              <a:rPr lang="en-GB" altLang="de-DE"/>
              <a:pPr eaLnBrk="1" hangingPunct="1"/>
              <a:t>1</a:t>
            </a:fld>
            <a:endParaRPr lang="en-GB" altLang="de-DE"/>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en-GB" altLang="de-DE"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3E002EA-9E29-46CF-8BF8-6C6E422D3155}" type="slidenum">
              <a:rPr lang="en-GB" altLang="de-DE"/>
              <a:pPr eaLnBrk="1" hangingPunct="1"/>
              <a:t>2</a:t>
            </a:fld>
            <a:endParaRPr lang="en-GB" altLang="de-DE"/>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en-GB" altLang="de-DE"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2E818D4-2363-434C-A483-E98D447809C6}" type="slidenum">
              <a:rPr lang="en-GB" altLang="de-DE"/>
              <a:pPr eaLnBrk="1" hangingPunct="1"/>
              <a:t>8</a:t>
            </a:fld>
            <a:endParaRPr lang="en-GB" altLang="de-DE"/>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en-GB" altLang="de-DE"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3E002EA-9E29-46CF-8BF8-6C6E422D3155}" type="slidenum">
              <a:rPr lang="en-GB" altLang="de-DE"/>
              <a:pPr eaLnBrk="1" hangingPunct="1"/>
              <a:t>9</a:t>
            </a:fld>
            <a:endParaRPr lang="en-GB" altLang="de-DE"/>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en-GB" altLang="de-DE"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3E002EA-9E29-46CF-8BF8-6C6E422D3155}" type="slidenum">
              <a:rPr lang="en-GB" altLang="de-DE"/>
              <a:pPr eaLnBrk="1" hangingPunct="1"/>
              <a:t>10</a:t>
            </a:fld>
            <a:endParaRPr lang="en-GB" altLang="de-DE"/>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en-GB" altLang="de-DE"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3E002EA-9E29-46CF-8BF8-6C6E422D3155}" type="slidenum">
              <a:rPr lang="en-GB" altLang="de-DE"/>
              <a:pPr eaLnBrk="1" hangingPunct="1"/>
              <a:t>11</a:t>
            </a:fld>
            <a:endParaRPr lang="en-GB" altLang="de-DE"/>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en-GB" altLang="de-DE"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71927D1-0922-44C3-B927-93C5DD90C039}" type="slidenum">
              <a:rPr lang="en-GB" altLang="de-DE"/>
              <a:pPr eaLnBrk="1" hangingPunct="1"/>
              <a:t>12</a:t>
            </a:fld>
            <a:endParaRPr lang="en-GB" altLang="de-DE"/>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en-GB" altLang="de-DE"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AB5442C-181B-4E62-97F6-FBD3412ADB61}" type="slidenum">
              <a:rPr lang="en-GB" altLang="de-DE"/>
              <a:pPr eaLnBrk="1" hangingPunct="1"/>
              <a:t>13</a:t>
            </a:fld>
            <a:endParaRPr lang="en-GB" altLang="de-DE"/>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altLang="de-DE"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0784FDC-4BA6-4183-8107-8F6BBDF417E1}" type="slidenum">
              <a:rPr lang="en-GB" altLang="de-DE"/>
              <a:pPr eaLnBrk="1" hangingPunct="1"/>
              <a:t>14</a:t>
            </a:fld>
            <a:endParaRPr lang="en-GB" altLang="de-DE"/>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en-GB" altLang="de-D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6732588" y="6259513"/>
            <a:ext cx="21605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r>
              <a:rPr lang="en-GB" altLang="de-DE" b="1">
                <a:solidFill>
                  <a:schemeClr val="bg1"/>
                </a:solidFill>
              </a:rPr>
              <a:t>your name</a:t>
            </a:r>
            <a:endParaRPr lang="en-US" altLang="de-DE" b="1">
              <a:solidFill>
                <a:schemeClr val="bg1"/>
              </a:solidFill>
            </a:endParaRPr>
          </a:p>
        </p:txBody>
      </p:sp>
      <p:sp>
        <p:nvSpPr>
          <p:cNvPr id="6146" name="Rectangle 2"/>
          <p:cNvSpPr>
            <a:spLocks noGrp="1" noChangeArrowheads="1"/>
          </p:cNvSpPr>
          <p:nvPr>
            <p:ph type="ctrTitle"/>
          </p:nvPr>
        </p:nvSpPr>
        <p:spPr>
          <a:xfrm>
            <a:off x="0" y="2130425"/>
            <a:ext cx="9144000" cy="1470025"/>
          </a:xfrm>
        </p:spPr>
        <p:txBody>
          <a:bodyPr/>
          <a:lstStyle>
            <a:lvl1pPr>
              <a:defRPr sz="8800" b="1"/>
            </a:lvl1pPr>
          </a:lstStyle>
          <a:p>
            <a:pPr lvl="0"/>
            <a:r>
              <a:rPr lang="en-US" noProof="0" smtClean="0"/>
              <a:t>Click to edit Master title style</a:t>
            </a:r>
          </a:p>
        </p:txBody>
      </p:sp>
      <p:sp>
        <p:nvSpPr>
          <p:cNvPr id="6147" name="Rectangle 3"/>
          <p:cNvSpPr>
            <a:spLocks noGrp="1" noChangeArrowheads="1"/>
          </p:cNvSpPr>
          <p:nvPr>
            <p:ph type="subTitle" idx="1"/>
          </p:nvPr>
        </p:nvSpPr>
        <p:spPr>
          <a:xfrm>
            <a:off x="1371600" y="3886200"/>
            <a:ext cx="6400800" cy="1752600"/>
          </a:xfrm>
        </p:spPr>
        <p:txBody>
          <a:bodyPr/>
          <a:lstStyle>
            <a:lvl1pPr marL="0" indent="0" algn="ctr">
              <a:buFontTx/>
              <a:buNone/>
              <a:defRPr sz="5400" b="1"/>
            </a:lvl1pPr>
          </a:lstStyle>
          <a:p>
            <a:pPr lvl="0"/>
            <a:r>
              <a:rPr lang="en-US" noProof="0" smtClean="0"/>
              <a:t>Click to edit Master subtitle style</a:t>
            </a:r>
          </a:p>
        </p:txBody>
      </p:sp>
      <p:sp>
        <p:nvSpPr>
          <p:cNvPr id="5" name="Rectangle 4"/>
          <p:cNvSpPr>
            <a:spLocks noGrp="1" noChangeArrowheads="1"/>
          </p:cNvSpPr>
          <p:nvPr>
            <p:ph type="dt" sz="half" idx="10"/>
          </p:nvPr>
        </p:nvSpPr>
        <p:spPr>
          <a:xfrm>
            <a:off x="457200" y="6205538"/>
            <a:ext cx="2133600" cy="476250"/>
          </a:xfrm>
        </p:spPr>
        <p:txBody>
          <a:bodyPr/>
          <a:lstStyle>
            <a:lvl1pPr>
              <a:defRPr smtClean="0"/>
            </a:lvl1pPr>
          </a:lstStyle>
          <a:p>
            <a:pPr>
              <a:defRPr/>
            </a:pPr>
            <a:endParaRPr lang="en-US"/>
          </a:p>
        </p:txBody>
      </p:sp>
      <p:sp>
        <p:nvSpPr>
          <p:cNvPr id="6" name="Rectangle 6"/>
          <p:cNvSpPr>
            <a:spLocks noGrp="1" noChangeArrowheads="1"/>
          </p:cNvSpPr>
          <p:nvPr>
            <p:ph type="sldNum" sz="quarter" idx="11"/>
          </p:nvPr>
        </p:nvSpPr>
        <p:spPr>
          <a:xfrm>
            <a:off x="3995738" y="6205538"/>
            <a:ext cx="2133600" cy="476250"/>
          </a:xfrm>
        </p:spPr>
        <p:txBody>
          <a:bodyPr/>
          <a:lstStyle>
            <a:lvl1pPr>
              <a:defRPr smtClean="0"/>
            </a:lvl1pPr>
          </a:lstStyle>
          <a:p>
            <a:pPr>
              <a:defRPr/>
            </a:pPr>
            <a:fld id="{D51F229C-7C26-4C85-AE08-0217A0082713}" type="slidenum">
              <a:rPr lang="en-US"/>
              <a:pPr>
                <a:defRPr/>
              </a:pPr>
              <a:t>‹Nr.›</a:t>
            </a:fld>
            <a:endParaRPr lang="en-US"/>
          </a:p>
        </p:txBody>
      </p:sp>
    </p:spTree>
    <p:extLst>
      <p:ext uri="{BB962C8B-B14F-4D97-AF65-F5344CB8AC3E}">
        <p14:creationId xmlns:p14="http://schemas.microsoft.com/office/powerpoint/2010/main" val="2322994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1548068C-F7A3-4D7C-A995-9F87A4BDD13B}" type="slidenum">
              <a:rPr lang="en-US"/>
              <a:pPr>
                <a:defRPr/>
              </a:pPr>
              <a:t>‹Nr.›</a:t>
            </a:fld>
            <a:endParaRPr lang="en-US"/>
          </a:p>
        </p:txBody>
      </p:sp>
    </p:spTree>
    <p:extLst>
      <p:ext uri="{BB962C8B-B14F-4D97-AF65-F5344CB8AC3E}">
        <p14:creationId xmlns:p14="http://schemas.microsoft.com/office/powerpoint/2010/main" val="739556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BF26FA6C-51EF-446B-A0BA-E18D39CD32FB}" type="slidenum">
              <a:rPr lang="en-US"/>
              <a:pPr>
                <a:defRPr/>
              </a:pPr>
              <a:t>‹Nr.›</a:t>
            </a:fld>
            <a:endParaRPr lang="en-US"/>
          </a:p>
        </p:txBody>
      </p:sp>
    </p:spTree>
    <p:extLst>
      <p:ext uri="{BB962C8B-B14F-4D97-AF65-F5344CB8AC3E}">
        <p14:creationId xmlns:p14="http://schemas.microsoft.com/office/powerpoint/2010/main" val="3615950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82700"/>
          </a:xfrm>
        </p:spPr>
        <p:txBody>
          <a:bodyPr/>
          <a:lstStyle/>
          <a:p>
            <a:r>
              <a:rPr lang="en-US" smtClean="0"/>
              <a:t>Click to edit Master title style</a:t>
            </a:r>
            <a:endParaRPr lang="en-GB"/>
          </a:p>
        </p:txBody>
      </p:sp>
      <p:sp>
        <p:nvSpPr>
          <p:cNvPr id="3" name="Chart Placeholder 2"/>
          <p:cNvSpPr>
            <a:spLocks noGrp="1"/>
          </p:cNvSpPr>
          <p:nvPr>
            <p:ph type="chart" idx="1"/>
          </p:nvPr>
        </p:nvSpPr>
        <p:spPr>
          <a:xfrm>
            <a:off x="684213" y="1700213"/>
            <a:ext cx="8002587" cy="4425950"/>
          </a:xfrm>
        </p:spPr>
        <p:txBody>
          <a:bodyPr/>
          <a:lstStyle/>
          <a:p>
            <a:pPr lvl="0"/>
            <a:endParaRPr lang="en-GB"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15F8AA2-CC69-4DB4-950E-A48D6A692D02}" type="slidenum">
              <a:rPr lang="en-US"/>
              <a:pPr>
                <a:defRPr/>
              </a:pPr>
              <a:t>‹Nr.›</a:t>
            </a:fld>
            <a:endParaRPr lang="en-US"/>
          </a:p>
        </p:txBody>
      </p:sp>
    </p:spTree>
    <p:extLst>
      <p:ext uri="{BB962C8B-B14F-4D97-AF65-F5344CB8AC3E}">
        <p14:creationId xmlns:p14="http://schemas.microsoft.com/office/powerpoint/2010/main" val="4187824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827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84213" y="1700213"/>
            <a:ext cx="3924300" cy="4425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760913" y="1700213"/>
            <a:ext cx="3925887" cy="4425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FB837265-37FA-4A06-BCB6-630109DAB4D1}" type="slidenum">
              <a:rPr lang="en-US"/>
              <a:pPr>
                <a:defRPr/>
              </a:pPr>
              <a:t>‹Nr.›</a:t>
            </a:fld>
            <a:endParaRPr lang="en-US"/>
          </a:p>
        </p:txBody>
      </p:sp>
    </p:spTree>
    <p:extLst>
      <p:ext uri="{BB962C8B-B14F-4D97-AF65-F5344CB8AC3E}">
        <p14:creationId xmlns:p14="http://schemas.microsoft.com/office/powerpoint/2010/main" val="1324552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CD2C4F9A-D3DA-4F4A-8EA6-11BBB63A05AF}" type="slidenum">
              <a:rPr lang="en-US"/>
              <a:pPr>
                <a:defRPr/>
              </a:pPr>
              <a:t>‹Nr.›</a:t>
            </a:fld>
            <a:endParaRPr lang="en-US"/>
          </a:p>
        </p:txBody>
      </p:sp>
    </p:spTree>
    <p:extLst>
      <p:ext uri="{BB962C8B-B14F-4D97-AF65-F5344CB8AC3E}">
        <p14:creationId xmlns:p14="http://schemas.microsoft.com/office/powerpoint/2010/main" val="1266928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CD065E3-BFFB-4777-B0DC-41BDE55D672F}" type="slidenum">
              <a:rPr lang="en-US"/>
              <a:pPr>
                <a:defRPr/>
              </a:pPr>
              <a:t>‹Nr.›</a:t>
            </a:fld>
            <a:endParaRPr lang="en-US"/>
          </a:p>
        </p:txBody>
      </p:sp>
    </p:spTree>
    <p:extLst>
      <p:ext uri="{BB962C8B-B14F-4D97-AF65-F5344CB8AC3E}">
        <p14:creationId xmlns:p14="http://schemas.microsoft.com/office/powerpoint/2010/main" val="481287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4213" y="1700213"/>
            <a:ext cx="3924300" cy="4425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760913" y="1700213"/>
            <a:ext cx="3925887" cy="4425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CF2FE5B7-8636-454F-BD4F-66371B3A7D6F}" type="slidenum">
              <a:rPr lang="en-US"/>
              <a:pPr>
                <a:defRPr/>
              </a:pPr>
              <a:t>‹Nr.›</a:t>
            </a:fld>
            <a:endParaRPr lang="en-US"/>
          </a:p>
        </p:txBody>
      </p:sp>
    </p:spTree>
    <p:extLst>
      <p:ext uri="{BB962C8B-B14F-4D97-AF65-F5344CB8AC3E}">
        <p14:creationId xmlns:p14="http://schemas.microsoft.com/office/powerpoint/2010/main" val="3395969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995B87EB-E9FF-4186-9895-7DCC0525AE55}" type="slidenum">
              <a:rPr lang="en-US"/>
              <a:pPr>
                <a:defRPr/>
              </a:pPr>
              <a:t>‹Nr.›</a:t>
            </a:fld>
            <a:endParaRPr lang="en-US"/>
          </a:p>
        </p:txBody>
      </p:sp>
    </p:spTree>
    <p:extLst>
      <p:ext uri="{BB962C8B-B14F-4D97-AF65-F5344CB8AC3E}">
        <p14:creationId xmlns:p14="http://schemas.microsoft.com/office/powerpoint/2010/main" val="305379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E7DB4EC8-5B61-4A44-B016-BD37547319BA}" type="slidenum">
              <a:rPr lang="en-US"/>
              <a:pPr>
                <a:defRPr/>
              </a:pPr>
              <a:t>‹Nr.›</a:t>
            </a:fld>
            <a:endParaRPr lang="en-US"/>
          </a:p>
        </p:txBody>
      </p:sp>
    </p:spTree>
    <p:extLst>
      <p:ext uri="{BB962C8B-B14F-4D97-AF65-F5344CB8AC3E}">
        <p14:creationId xmlns:p14="http://schemas.microsoft.com/office/powerpoint/2010/main" val="1036786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4F478759-EBD3-4033-B67F-312F0CE21D8C}" type="slidenum">
              <a:rPr lang="en-US"/>
              <a:pPr>
                <a:defRPr/>
              </a:pPr>
              <a:t>‹Nr.›</a:t>
            </a:fld>
            <a:endParaRPr lang="en-US"/>
          </a:p>
        </p:txBody>
      </p:sp>
    </p:spTree>
    <p:extLst>
      <p:ext uri="{BB962C8B-B14F-4D97-AF65-F5344CB8AC3E}">
        <p14:creationId xmlns:p14="http://schemas.microsoft.com/office/powerpoint/2010/main" val="1422912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FA740BCC-29E8-4EC3-BC20-97ADB14C6CEE}" type="slidenum">
              <a:rPr lang="en-US"/>
              <a:pPr>
                <a:defRPr/>
              </a:pPr>
              <a:t>‹Nr.›</a:t>
            </a:fld>
            <a:endParaRPr lang="en-US"/>
          </a:p>
        </p:txBody>
      </p:sp>
    </p:spTree>
    <p:extLst>
      <p:ext uri="{BB962C8B-B14F-4D97-AF65-F5344CB8AC3E}">
        <p14:creationId xmlns:p14="http://schemas.microsoft.com/office/powerpoint/2010/main" val="2290363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5884F3EE-56C8-4A6B-829A-65831ABCFF7A}" type="slidenum">
              <a:rPr lang="en-US"/>
              <a:pPr>
                <a:defRPr/>
              </a:pPr>
              <a:t>‹Nr.›</a:t>
            </a:fld>
            <a:endParaRPr lang="en-US"/>
          </a:p>
        </p:txBody>
      </p:sp>
    </p:spTree>
    <p:extLst>
      <p:ext uri="{BB962C8B-B14F-4D97-AF65-F5344CB8AC3E}">
        <p14:creationId xmlns:p14="http://schemas.microsoft.com/office/powerpoint/2010/main" val="542264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5E5E56"/>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de-DE" smtClean="0"/>
              <a:t>Click to edit Master title style</a:t>
            </a:r>
          </a:p>
        </p:txBody>
      </p:sp>
      <p:sp>
        <p:nvSpPr>
          <p:cNvPr id="1027" name="Rectangle 3"/>
          <p:cNvSpPr>
            <a:spLocks noGrp="1" noChangeArrowheads="1"/>
          </p:cNvSpPr>
          <p:nvPr>
            <p:ph type="body" idx="1"/>
          </p:nvPr>
        </p:nvSpPr>
        <p:spPr bwMode="auto">
          <a:xfrm>
            <a:off x="684213" y="1700213"/>
            <a:ext cx="8002587" cy="442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de-DE" smtClean="0"/>
              <a:t>Click to edit Master text styles</a:t>
            </a:r>
          </a:p>
          <a:p>
            <a:pPr lvl="1"/>
            <a:r>
              <a:rPr lang="en-US" altLang="de-DE" smtClean="0"/>
              <a:t>Second level</a:t>
            </a:r>
          </a:p>
          <a:p>
            <a:pPr lvl="2"/>
            <a:r>
              <a:rPr lang="en-US" altLang="de-DE" smtClean="0"/>
              <a:t>Third level</a:t>
            </a:r>
          </a:p>
          <a:p>
            <a:pPr lvl="3"/>
            <a:r>
              <a:rPr lang="en-US" altLang="de-DE" smtClean="0"/>
              <a:t>Fourth level</a:t>
            </a:r>
          </a:p>
          <a:p>
            <a:pPr lvl="4"/>
            <a:r>
              <a:rPr lang="en-US" altLang="de-DE"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p>
        </p:txBody>
      </p:sp>
      <p:sp>
        <p:nvSpPr>
          <p:cNvPr id="1030" name="Rectangle 6"/>
          <p:cNvSpPr>
            <a:spLocks noGrp="1" noChangeArrowheads="1"/>
          </p:cNvSpPr>
          <p:nvPr>
            <p:ph type="sldNum" sz="quarter" idx="4"/>
          </p:nvPr>
        </p:nvSpPr>
        <p:spPr bwMode="auto">
          <a:xfrm>
            <a:off x="39243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vl1pPr>
          </a:lstStyle>
          <a:p>
            <a:pPr>
              <a:defRPr/>
            </a:pPr>
            <a:fld id="{8B655B93-03A1-4C31-A42F-D3552DD1B3FC}" type="slidenum">
              <a:rPr lang="en-US"/>
              <a:pPr>
                <a:defRPr/>
              </a:pPr>
              <a:t>‹Nr.›</a:t>
            </a:fld>
            <a:endParaRPr lang="en-US"/>
          </a:p>
        </p:txBody>
      </p:sp>
      <p:sp>
        <p:nvSpPr>
          <p:cNvPr id="2" name="Text Box 7"/>
          <p:cNvSpPr txBox="1">
            <a:spLocks noChangeArrowheads="1"/>
          </p:cNvSpPr>
          <p:nvPr userDrawn="1"/>
        </p:nvSpPr>
        <p:spPr bwMode="auto">
          <a:xfrm>
            <a:off x="6732588" y="6259513"/>
            <a:ext cx="21605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r>
              <a:rPr lang="en-GB" altLang="de-DE" b="1">
                <a:solidFill>
                  <a:schemeClr val="bg1"/>
                </a:solidFill>
              </a:rPr>
              <a:t>your name</a:t>
            </a:r>
            <a:endParaRPr lang="en-US" altLang="de-DE" b="1">
              <a:solidFill>
                <a:schemeClr val="bg1"/>
              </a:solidFill>
            </a:endParaRPr>
          </a:p>
        </p:txBody>
      </p:sp>
    </p:spTree>
  </p:cSld>
  <p:clrMap bg1="dk2" tx1="lt1" bg2="dk1" tx2="lt2" accent1="accent1" accent2="accent2" accent3="accent3" accent4="accent4" accent5="accent5" accent6="accent6" hlink="hlink" folHlink="folHlink"/>
  <p:sldLayoutIdLst>
    <p:sldLayoutId id="2147483675"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ctr" rtl="0" eaLnBrk="0" fontAlgn="base" hangingPunct="0">
        <a:spcBef>
          <a:spcPct val="0"/>
        </a:spcBef>
        <a:spcAft>
          <a:spcPct val="0"/>
        </a:spcAft>
        <a:defRPr sz="4800">
          <a:solidFill>
            <a:srgbClr val="FF7F00"/>
          </a:solidFill>
          <a:latin typeface="+mj-lt"/>
          <a:ea typeface="+mj-ea"/>
          <a:cs typeface="+mj-cs"/>
        </a:defRPr>
      </a:lvl1pPr>
      <a:lvl2pPr algn="ctr" rtl="0" eaLnBrk="0" fontAlgn="base" hangingPunct="0">
        <a:spcBef>
          <a:spcPct val="0"/>
        </a:spcBef>
        <a:spcAft>
          <a:spcPct val="0"/>
        </a:spcAft>
        <a:defRPr sz="4800">
          <a:solidFill>
            <a:srgbClr val="FF7F00"/>
          </a:solidFill>
          <a:latin typeface="Arial" charset="0"/>
        </a:defRPr>
      </a:lvl2pPr>
      <a:lvl3pPr algn="ctr" rtl="0" eaLnBrk="0" fontAlgn="base" hangingPunct="0">
        <a:spcBef>
          <a:spcPct val="0"/>
        </a:spcBef>
        <a:spcAft>
          <a:spcPct val="0"/>
        </a:spcAft>
        <a:defRPr sz="4800">
          <a:solidFill>
            <a:srgbClr val="FF7F00"/>
          </a:solidFill>
          <a:latin typeface="Arial" charset="0"/>
        </a:defRPr>
      </a:lvl3pPr>
      <a:lvl4pPr algn="ctr" rtl="0" eaLnBrk="0" fontAlgn="base" hangingPunct="0">
        <a:spcBef>
          <a:spcPct val="0"/>
        </a:spcBef>
        <a:spcAft>
          <a:spcPct val="0"/>
        </a:spcAft>
        <a:defRPr sz="4800">
          <a:solidFill>
            <a:srgbClr val="FF7F00"/>
          </a:solidFill>
          <a:latin typeface="Arial" charset="0"/>
        </a:defRPr>
      </a:lvl4pPr>
      <a:lvl5pPr algn="ctr" rtl="0" eaLnBrk="0" fontAlgn="base" hangingPunct="0">
        <a:spcBef>
          <a:spcPct val="0"/>
        </a:spcBef>
        <a:spcAft>
          <a:spcPct val="0"/>
        </a:spcAft>
        <a:defRPr sz="4800">
          <a:solidFill>
            <a:srgbClr val="FF7F00"/>
          </a:solidFill>
          <a:latin typeface="Arial" charset="0"/>
        </a:defRPr>
      </a:lvl5pPr>
      <a:lvl6pPr marL="457200" algn="ctr" rtl="0" fontAlgn="base">
        <a:spcBef>
          <a:spcPct val="0"/>
        </a:spcBef>
        <a:spcAft>
          <a:spcPct val="0"/>
        </a:spcAft>
        <a:defRPr sz="4800">
          <a:solidFill>
            <a:srgbClr val="FF7F00"/>
          </a:solidFill>
          <a:latin typeface="Arial" charset="0"/>
        </a:defRPr>
      </a:lvl6pPr>
      <a:lvl7pPr marL="914400" algn="ctr" rtl="0" fontAlgn="base">
        <a:spcBef>
          <a:spcPct val="0"/>
        </a:spcBef>
        <a:spcAft>
          <a:spcPct val="0"/>
        </a:spcAft>
        <a:defRPr sz="4800">
          <a:solidFill>
            <a:srgbClr val="FF7F00"/>
          </a:solidFill>
          <a:latin typeface="Arial" charset="0"/>
        </a:defRPr>
      </a:lvl7pPr>
      <a:lvl8pPr marL="1371600" algn="ctr" rtl="0" fontAlgn="base">
        <a:spcBef>
          <a:spcPct val="0"/>
        </a:spcBef>
        <a:spcAft>
          <a:spcPct val="0"/>
        </a:spcAft>
        <a:defRPr sz="4800">
          <a:solidFill>
            <a:srgbClr val="FF7F00"/>
          </a:solidFill>
          <a:latin typeface="Arial" charset="0"/>
        </a:defRPr>
      </a:lvl8pPr>
      <a:lvl9pPr marL="1828800" algn="ctr" rtl="0" fontAlgn="base">
        <a:spcBef>
          <a:spcPct val="0"/>
        </a:spcBef>
        <a:spcAft>
          <a:spcPct val="0"/>
        </a:spcAft>
        <a:defRPr sz="4800">
          <a:solidFill>
            <a:srgbClr val="FF7F00"/>
          </a:solidFill>
          <a:latin typeface="Arial" charset="0"/>
        </a:defRPr>
      </a:lvl9pPr>
    </p:titleStyle>
    <p:bodyStyle>
      <a:lvl1pPr marL="342900" indent="-342900" algn="l" rtl="0" eaLnBrk="0" fontAlgn="base" hangingPunct="0">
        <a:spcBef>
          <a:spcPct val="20000"/>
        </a:spcBef>
        <a:spcAft>
          <a:spcPct val="0"/>
        </a:spcAft>
        <a:buClr>
          <a:srgbClr val="FF7F00"/>
        </a:buClr>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lr>
          <a:srgbClr val="FF7F00"/>
        </a:buClr>
        <a:buFont typeface="Arial" charset="0"/>
        <a:buChar char="–"/>
        <a:defRPr sz="3200">
          <a:solidFill>
            <a:schemeClr val="tx1"/>
          </a:solidFill>
          <a:latin typeface="+mn-lt"/>
        </a:defRPr>
      </a:lvl2pPr>
      <a:lvl3pPr marL="1143000" indent="-228600" algn="l" rtl="0" eaLnBrk="0" fontAlgn="base" hangingPunct="0">
        <a:spcBef>
          <a:spcPct val="20000"/>
        </a:spcBef>
        <a:spcAft>
          <a:spcPct val="0"/>
        </a:spcAft>
        <a:buClr>
          <a:srgbClr val="FF7F00"/>
        </a:buClr>
        <a:buChar char="•"/>
        <a:defRPr sz="2800">
          <a:solidFill>
            <a:schemeClr val="tx1"/>
          </a:solidFill>
          <a:latin typeface="+mn-lt"/>
        </a:defRPr>
      </a:lvl3pPr>
      <a:lvl4pPr marL="1600200" indent="-228600" algn="l" rtl="0" eaLnBrk="0" fontAlgn="base" hangingPunct="0">
        <a:spcBef>
          <a:spcPct val="20000"/>
        </a:spcBef>
        <a:spcAft>
          <a:spcPct val="0"/>
        </a:spcAft>
        <a:buClr>
          <a:srgbClr val="FF7F00"/>
        </a:buClr>
        <a:buChar char="–"/>
        <a:defRPr sz="2400">
          <a:solidFill>
            <a:schemeClr val="tx1"/>
          </a:solidFill>
          <a:latin typeface="+mn-lt"/>
        </a:defRPr>
      </a:lvl4pPr>
      <a:lvl5pPr marL="2057400" indent="-228600" algn="l" rtl="0" eaLnBrk="0" fontAlgn="base" hangingPunct="0">
        <a:spcBef>
          <a:spcPct val="20000"/>
        </a:spcBef>
        <a:spcAft>
          <a:spcPct val="0"/>
        </a:spcAft>
        <a:buClr>
          <a:srgbClr val="FF7F00"/>
        </a:buClr>
        <a:buChar char="»"/>
        <a:defRPr sz="2400">
          <a:solidFill>
            <a:schemeClr val="tx1"/>
          </a:solidFill>
          <a:latin typeface="+mn-lt"/>
        </a:defRPr>
      </a:lvl5pPr>
      <a:lvl6pPr marL="2514600" indent="-228600" algn="l" rtl="0" fontAlgn="base">
        <a:spcBef>
          <a:spcPct val="20000"/>
        </a:spcBef>
        <a:spcAft>
          <a:spcPct val="0"/>
        </a:spcAft>
        <a:buClr>
          <a:srgbClr val="FF7F00"/>
        </a:buClr>
        <a:buChar char="»"/>
        <a:defRPr sz="2400">
          <a:solidFill>
            <a:schemeClr val="tx1"/>
          </a:solidFill>
          <a:latin typeface="+mn-lt"/>
        </a:defRPr>
      </a:lvl6pPr>
      <a:lvl7pPr marL="2971800" indent="-228600" algn="l" rtl="0" fontAlgn="base">
        <a:spcBef>
          <a:spcPct val="20000"/>
        </a:spcBef>
        <a:spcAft>
          <a:spcPct val="0"/>
        </a:spcAft>
        <a:buClr>
          <a:srgbClr val="FF7F00"/>
        </a:buClr>
        <a:buChar char="»"/>
        <a:defRPr sz="2400">
          <a:solidFill>
            <a:schemeClr val="tx1"/>
          </a:solidFill>
          <a:latin typeface="+mn-lt"/>
        </a:defRPr>
      </a:lvl7pPr>
      <a:lvl8pPr marL="3429000" indent="-228600" algn="l" rtl="0" fontAlgn="base">
        <a:spcBef>
          <a:spcPct val="20000"/>
        </a:spcBef>
        <a:spcAft>
          <a:spcPct val="0"/>
        </a:spcAft>
        <a:buClr>
          <a:srgbClr val="FF7F00"/>
        </a:buClr>
        <a:buChar char="»"/>
        <a:defRPr sz="2400">
          <a:solidFill>
            <a:schemeClr val="tx1"/>
          </a:solidFill>
          <a:latin typeface="+mn-lt"/>
        </a:defRPr>
      </a:lvl8pPr>
      <a:lvl9pPr marL="3886200" indent="-228600" algn="l" rtl="0" fontAlgn="base">
        <a:spcBef>
          <a:spcPct val="20000"/>
        </a:spcBef>
        <a:spcAft>
          <a:spcPct val="0"/>
        </a:spcAft>
        <a:buClr>
          <a:srgbClr val="FF7F00"/>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www.presentationmagazine.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27248"/>
            <a:ext cx="9144000" cy="6830752"/>
          </a:xfrm>
        </p:spPr>
        <p:txBody>
          <a:bodyPr/>
          <a:lstStyle/>
          <a:p>
            <a:pPr eaLnBrk="1" hangingPunct="1"/>
            <a:r>
              <a:rPr lang="en-GB" altLang="de-DE" sz="16000" dirty="0" smtClean="0"/>
              <a:t>BPM(N)</a:t>
            </a:r>
            <a:br>
              <a:rPr lang="en-GB" altLang="de-DE" sz="16000" dirty="0" smtClean="0"/>
            </a:br>
            <a:r>
              <a:rPr lang="en-GB" altLang="de-DE" sz="5000" dirty="0" smtClean="0"/>
              <a:t>Governance!</a:t>
            </a:r>
            <a:endParaRPr lang="en-US" altLang="de-DE" sz="5000" dirty="0" smtClean="0"/>
          </a:p>
        </p:txBody>
      </p:sp>
      <p:sp>
        <p:nvSpPr>
          <p:cNvPr id="2" name="Textfeld 1"/>
          <p:cNvSpPr txBox="1"/>
          <p:nvPr/>
        </p:nvSpPr>
        <p:spPr>
          <a:xfrm>
            <a:off x="5150599" y="6488668"/>
            <a:ext cx="3993401" cy="369332"/>
          </a:xfrm>
          <a:prstGeom prst="rect">
            <a:avLst/>
          </a:prstGeom>
          <a:noFill/>
        </p:spPr>
        <p:txBody>
          <a:bodyPr wrap="none" rtlCol="0">
            <a:spAutoFit/>
          </a:bodyPr>
          <a:lstStyle/>
          <a:p>
            <a:r>
              <a:rPr lang="de-DE" dirty="0">
                <a:solidFill>
                  <a:srgbClr val="FF7F00"/>
                </a:solidFill>
                <a:latin typeface="+mj-lt"/>
                <a:ea typeface="+mj-ea"/>
                <a:cs typeface="+mj-cs"/>
              </a:rPr>
              <a:t>Quelle: </a:t>
            </a:r>
            <a:r>
              <a:rPr lang="de-DE" dirty="0" err="1">
                <a:solidFill>
                  <a:srgbClr val="FF7F00"/>
                </a:solidFill>
                <a:latin typeface="+mj-lt"/>
                <a:ea typeface="+mj-ea"/>
                <a:cs typeface="+mj-cs"/>
              </a:rPr>
              <a:t>Camunda</a:t>
            </a:r>
            <a:r>
              <a:rPr lang="de-DE" dirty="0">
                <a:solidFill>
                  <a:srgbClr val="FF7F00"/>
                </a:solidFill>
                <a:latin typeface="+mj-lt"/>
                <a:ea typeface="+mj-ea"/>
                <a:cs typeface="+mj-cs"/>
              </a:rPr>
              <a:t> via Slideshare.com</a:t>
            </a:r>
          </a:p>
        </p:txBody>
      </p:sp>
    </p:spTree>
    <p:extLst>
      <p:ext uri="{BB962C8B-B14F-4D97-AF65-F5344CB8AC3E}">
        <p14:creationId xmlns:p14="http://schemas.microsoft.com/office/powerpoint/2010/main" val="3103467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332656"/>
            <a:ext cx="7488832" cy="5841289"/>
          </a:xfrm>
          <a:prstGeom prst="rect">
            <a:avLst/>
          </a:prstGeom>
        </p:spPr>
      </p:pic>
      <p:sp>
        <p:nvSpPr>
          <p:cNvPr id="3074" name="Rectangle 2"/>
          <p:cNvSpPr>
            <a:spLocks noGrp="1" noChangeArrowheads="1"/>
          </p:cNvSpPr>
          <p:nvPr>
            <p:ph type="ctrTitle"/>
          </p:nvPr>
        </p:nvSpPr>
        <p:spPr>
          <a:xfrm>
            <a:off x="5274" y="3501008"/>
            <a:ext cx="9144000" cy="1470025"/>
          </a:xfrm>
        </p:spPr>
        <p:txBody>
          <a:bodyPr/>
          <a:lstStyle/>
          <a:p>
            <a:pPr eaLnBrk="1" hangingPunct="1"/>
            <a:r>
              <a:rPr lang="en-GB" altLang="de-DE" sz="7000" dirty="0" smtClean="0"/>
              <a:t>StuData</a:t>
            </a:r>
            <a:endParaRPr lang="en-US" altLang="de-DE" sz="7000" dirty="0" smtClean="0"/>
          </a:p>
        </p:txBody>
      </p:sp>
    </p:spTree>
    <p:extLst>
      <p:ext uri="{BB962C8B-B14F-4D97-AF65-F5344CB8AC3E}">
        <p14:creationId xmlns:p14="http://schemas.microsoft.com/office/powerpoint/2010/main" val="6462606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3422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altLang="de-DE" smtClean="0"/>
              <a:t>Example of a chart</a:t>
            </a:r>
            <a:endParaRPr lang="en-US" altLang="de-DE" smtClean="0"/>
          </a:p>
        </p:txBody>
      </p:sp>
      <p:graphicFrame>
        <p:nvGraphicFramePr>
          <p:cNvPr id="5123" name="Object 3"/>
          <p:cNvGraphicFramePr>
            <a:graphicFrameLocks noGrp="1" noChangeAspect="1"/>
          </p:cNvGraphicFramePr>
          <p:nvPr>
            <p:ph type="chart" idx="1"/>
          </p:nvPr>
        </p:nvGraphicFramePr>
        <p:xfrm>
          <a:off x="1692275" y="2133600"/>
          <a:ext cx="6192838" cy="3844925"/>
        </p:xfrm>
        <a:graphic>
          <a:graphicData uri="http://schemas.openxmlformats.org/presentationml/2006/ole">
            <mc:AlternateContent xmlns:mc="http://schemas.openxmlformats.org/markup-compatibility/2006">
              <mc:Choice xmlns:v="urn:schemas-microsoft-com:vml" Requires="v">
                <p:oleObj spid="_x0000_s5141" name="Chart" r:id="rId4" imgW="7286549" imgH="4524451" progId="MSGraph.Chart.8">
                  <p:embed followColorScheme="full"/>
                </p:oleObj>
              </mc:Choice>
              <mc:Fallback>
                <p:oleObj name="Chart" r:id="rId4" imgW="7286549" imgH="4524451" progId="MSGraph.Chart.8">
                  <p:embed followColorScheme="full"/>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2133600"/>
                        <a:ext cx="6192838" cy="384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altLang="de-DE" smtClean="0"/>
              <a:t>Examples of default styles</a:t>
            </a:r>
            <a:endParaRPr lang="en-US" altLang="de-DE" smtClean="0"/>
          </a:p>
        </p:txBody>
      </p:sp>
      <p:sp>
        <p:nvSpPr>
          <p:cNvPr id="7171" name="Rectangle 3"/>
          <p:cNvSpPr>
            <a:spLocks noGrp="1" noChangeArrowheads="1"/>
          </p:cNvSpPr>
          <p:nvPr>
            <p:ph type="body" sz="half" idx="1"/>
          </p:nvPr>
        </p:nvSpPr>
        <p:spPr>
          <a:xfrm>
            <a:off x="684213" y="1700213"/>
            <a:ext cx="3927475" cy="4425950"/>
          </a:xfrm>
        </p:spPr>
        <p:txBody>
          <a:bodyPr/>
          <a:lstStyle/>
          <a:p>
            <a:pPr eaLnBrk="1" hangingPunct="1"/>
            <a:r>
              <a:rPr lang="en-GB" altLang="de-DE" sz="3200" smtClean="0"/>
              <a:t>Text and lines are like this</a:t>
            </a:r>
          </a:p>
          <a:p>
            <a:pPr eaLnBrk="1" hangingPunct="1"/>
            <a:r>
              <a:rPr lang="en-GB" altLang="de-DE" sz="3200" u="sng" smtClean="0">
                <a:solidFill>
                  <a:schemeClr val="hlink"/>
                </a:solidFill>
              </a:rPr>
              <a:t>Hyperlinks like this</a:t>
            </a:r>
          </a:p>
          <a:p>
            <a:pPr eaLnBrk="1" hangingPunct="1"/>
            <a:r>
              <a:rPr lang="en-GB" altLang="de-DE" sz="3200" u="sng" smtClean="0">
                <a:solidFill>
                  <a:schemeClr val="folHlink"/>
                </a:solidFill>
              </a:rPr>
              <a:t>Visited hyperlinks like this</a:t>
            </a:r>
            <a:endParaRPr lang="en-US" altLang="de-DE" sz="3200" u="sng" smtClean="0">
              <a:solidFill>
                <a:schemeClr val="folHlink"/>
              </a:solidFill>
            </a:endParaRPr>
          </a:p>
        </p:txBody>
      </p:sp>
      <p:graphicFrame>
        <p:nvGraphicFramePr>
          <p:cNvPr id="11268" name="Group 4"/>
          <p:cNvGraphicFramePr>
            <a:graphicFrameLocks noGrp="1"/>
          </p:cNvGraphicFramePr>
          <p:nvPr>
            <p:ph sz="half" idx="2"/>
          </p:nvPr>
        </p:nvGraphicFramePr>
        <p:xfrm>
          <a:off x="5651500" y="2636838"/>
          <a:ext cx="3294063" cy="1655762"/>
        </p:xfrm>
        <a:graphic>
          <a:graphicData uri="http://schemas.openxmlformats.org/drawingml/2006/table">
            <a:tbl>
              <a:tblPr/>
              <a:tblGrid>
                <a:gridCol w="1647825"/>
                <a:gridCol w="1646238"/>
              </a:tblGrid>
              <a:tr h="828674">
                <a:tc>
                  <a:txBody>
                    <a:bodyPr/>
                    <a:lstStyle/>
                    <a:p>
                      <a:pPr marL="0" marR="0" lvl="0" indent="0" algn="l" defTabSz="914400" rtl="0" eaLnBrk="1" fontAlgn="base" latinLnBrk="0" hangingPunct="1">
                        <a:lnSpc>
                          <a:spcPct val="100000"/>
                        </a:lnSpc>
                        <a:spcBef>
                          <a:spcPct val="20000"/>
                        </a:spcBef>
                        <a:spcAft>
                          <a:spcPct val="0"/>
                        </a:spcAft>
                        <a:buClr>
                          <a:srgbClr val="FF7F00"/>
                        </a:buClr>
                        <a:buSzTx/>
                        <a:buFontTx/>
                        <a:buNone/>
                        <a:tabLst/>
                      </a:pPr>
                      <a:r>
                        <a:rPr kumimoji="0" lang="en-GB" sz="3200" b="0" i="0" u="none" strike="noStrike" cap="none" normalizeH="0" baseline="0" smtClean="0">
                          <a:ln>
                            <a:noFill/>
                          </a:ln>
                          <a:solidFill>
                            <a:schemeClr val="tx1"/>
                          </a:solidFill>
                          <a:effectLst/>
                          <a:latin typeface="Arial" charset="0"/>
                        </a:rPr>
                        <a:t>Table</a:t>
                      </a:r>
                      <a:endParaRPr kumimoji="0" lang="en-US" sz="3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7F00"/>
                        </a:buClr>
                        <a:buSzTx/>
                        <a:buFontTx/>
                        <a:buNone/>
                        <a:tabLst/>
                      </a:pPr>
                      <a:endParaRPr kumimoji="0" lang="en-GB" sz="3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7088">
                <a:tc>
                  <a:txBody>
                    <a:bodyPr/>
                    <a:lstStyle/>
                    <a:p>
                      <a:pPr marL="0" marR="0" lvl="0" indent="0" algn="l" defTabSz="914400" rtl="0" eaLnBrk="1" fontAlgn="base" latinLnBrk="0" hangingPunct="1">
                        <a:lnSpc>
                          <a:spcPct val="100000"/>
                        </a:lnSpc>
                        <a:spcBef>
                          <a:spcPct val="20000"/>
                        </a:spcBef>
                        <a:spcAft>
                          <a:spcPct val="0"/>
                        </a:spcAft>
                        <a:buClr>
                          <a:srgbClr val="FF7F00"/>
                        </a:buClr>
                        <a:buSzTx/>
                        <a:buFontTx/>
                        <a:buNone/>
                        <a:tabLst/>
                      </a:pPr>
                      <a:endParaRPr kumimoji="0" lang="en-GB" sz="3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7F00"/>
                        </a:buClr>
                        <a:buSzTx/>
                        <a:buFontTx/>
                        <a:buNone/>
                        <a:tabLst/>
                      </a:pPr>
                      <a:endParaRPr kumimoji="0" lang="en-GB" sz="3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183" name="Rectangle 15"/>
          <p:cNvSpPr>
            <a:spLocks noChangeArrowheads="1"/>
          </p:cNvSpPr>
          <p:nvPr/>
        </p:nvSpPr>
        <p:spPr bwMode="auto">
          <a:xfrm>
            <a:off x="755650" y="4652963"/>
            <a:ext cx="2232025" cy="13684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altLang="de-DE"/>
              <a:t>Text box</a:t>
            </a:r>
            <a:endParaRPr lang="en-US" altLang="de-DE"/>
          </a:p>
        </p:txBody>
      </p:sp>
      <p:sp>
        <p:nvSpPr>
          <p:cNvPr id="7184" name="Rectangle 16"/>
          <p:cNvSpPr>
            <a:spLocks noChangeArrowheads="1"/>
          </p:cNvSpPr>
          <p:nvPr/>
        </p:nvSpPr>
        <p:spPr bwMode="auto">
          <a:xfrm>
            <a:off x="4211638" y="4652963"/>
            <a:ext cx="2232025" cy="1368425"/>
          </a:xfrm>
          <a:prstGeom prst="rect">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altLang="de-DE"/>
              <a:t>Text box</a:t>
            </a:r>
          </a:p>
          <a:p>
            <a:pPr algn="ctr" eaLnBrk="1" hangingPunct="1"/>
            <a:r>
              <a:rPr lang="en-GB" altLang="de-DE"/>
              <a:t>With shadow</a:t>
            </a:r>
            <a:endParaRPr lang="en-US" altLang="de-DE"/>
          </a:p>
        </p:txBody>
      </p:sp>
      <p:sp>
        <p:nvSpPr>
          <p:cNvPr id="7185" name="Line 17"/>
          <p:cNvSpPr>
            <a:spLocks noChangeShapeType="1"/>
          </p:cNvSpPr>
          <p:nvPr/>
        </p:nvSpPr>
        <p:spPr bwMode="auto">
          <a:xfrm flipV="1">
            <a:off x="4787900" y="2852738"/>
            <a:ext cx="57467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539750" y="1268413"/>
            <a:ext cx="8208963" cy="5329237"/>
          </a:xfrm>
          <a:prstGeom prst="rect">
            <a:avLst/>
          </a:prstGeom>
          <a:noFill/>
          <a:ln>
            <a:noFill/>
          </a:ln>
          <a:effectLst/>
          <a:extLst>
            <a:ext uri="{909E8E84-426E-40DD-AFC4-6F175D3DCCD1}">
              <a14:hiddenFill xmlns:a14="http://schemas.microsoft.com/office/drawing/2010/main">
                <a:solidFill>
                  <a:srgbClr val="7FD7FC">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GB" altLang="de-DE"/>
          </a:p>
        </p:txBody>
      </p:sp>
      <p:sp>
        <p:nvSpPr>
          <p:cNvPr id="8195" name="Rectangle 3"/>
          <p:cNvSpPr>
            <a:spLocks noGrp="1" noChangeArrowheads="1"/>
          </p:cNvSpPr>
          <p:nvPr>
            <p:ph type="title"/>
          </p:nvPr>
        </p:nvSpPr>
        <p:spPr/>
        <p:txBody>
          <a:bodyPr/>
          <a:lstStyle/>
          <a:p>
            <a:pPr eaLnBrk="1" hangingPunct="1"/>
            <a:r>
              <a:rPr lang="en-GB" altLang="de-DE" smtClean="0"/>
              <a:t>Use of templates</a:t>
            </a:r>
            <a:endParaRPr lang="en-US" altLang="de-DE" smtClean="0"/>
          </a:p>
        </p:txBody>
      </p:sp>
      <p:sp>
        <p:nvSpPr>
          <p:cNvPr id="8196" name="Text Box 4"/>
          <p:cNvSpPr txBox="1">
            <a:spLocks noChangeArrowheads="1"/>
          </p:cNvSpPr>
          <p:nvPr/>
        </p:nvSpPr>
        <p:spPr bwMode="auto">
          <a:xfrm>
            <a:off x="1150938" y="1463675"/>
            <a:ext cx="6950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altLang="de-DE" sz="2000" b="1">
                <a:cs typeface="Arial" charset="0"/>
              </a:rPr>
              <a:t>You are free to use these templates for your personal and business presentations.</a:t>
            </a:r>
          </a:p>
        </p:txBody>
      </p:sp>
      <p:sp>
        <p:nvSpPr>
          <p:cNvPr id="8197" name="Text Box 5"/>
          <p:cNvSpPr txBox="1">
            <a:spLocks noChangeArrowheads="1"/>
          </p:cNvSpPr>
          <p:nvPr/>
        </p:nvSpPr>
        <p:spPr bwMode="auto">
          <a:xfrm>
            <a:off x="1150938" y="3140075"/>
            <a:ext cx="3409950" cy="225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de-DE" sz="1600" b="1" u="sng">
                <a:cs typeface="Arial" charset="0"/>
              </a:rPr>
              <a:t>Do</a:t>
            </a:r>
          </a:p>
          <a:p>
            <a:pPr eaLnBrk="1" hangingPunct="1">
              <a:buFont typeface="Wingdings" pitchFamily="2" charset="2"/>
              <a:buChar char="ü"/>
            </a:pPr>
            <a:r>
              <a:rPr lang="en-GB" altLang="de-DE" sz="1400">
                <a:cs typeface="Arial" charset="0"/>
              </a:rPr>
              <a:t>Use these templates for your presentations</a:t>
            </a:r>
          </a:p>
          <a:p>
            <a:pPr eaLnBrk="1" hangingPunct="1">
              <a:buFont typeface="Wingdings" pitchFamily="2" charset="2"/>
              <a:buChar char="ü"/>
            </a:pPr>
            <a:r>
              <a:rPr lang="en-GB" altLang="de-DE" sz="1400">
                <a:cs typeface="Arial" charset="0"/>
              </a:rPr>
              <a:t>Display your presentation on a web site provided that it is not for the purpose of downloading the template.</a:t>
            </a:r>
          </a:p>
          <a:p>
            <a:pPr eaLnBrk="1" hangingPunct="1">
              <a:buFont typeface="Wingdings" pitchFamily="2" charset="2"/>
              <a:buChar char="ü"/>
            </a:pPr>
            <a:r>
              <a:rPr lang="en-US" altLang="de-DE" sz="1400">
                <a:cs typeface="Arial" charset="0"/>
              </a:rPr>
              <a:t>If you like these templates, we would always appreciate a link back to our website.  Many thanks.</a:t>
            </a:r>
          </a:p>
          <a:p>
            <a:pPr eaLnBrk="1" hangingPunct="1">
              <a:buFont typeface="Wingdings" pitchFamily="2" charset="2"/>
              <a:buChar char="ü"/>
            </a:pPr>
            <a:endParaRPr lang="en-US" altLang="de-DE" sz="1400">
              <a:cs typeface="Arial" charset="0"/>
            </a:endParaRPr>
          </a:p>
        </p:txBody>
      </p:sp>
      <p:sp>
        <p:nvSpPr>
          <p:cNvPr id="8198" name="Text Box 6"/>
          <p:cNvSpPr txBox="1">
            <a:spLocks noChangeArrowheads="1"/>
          </p:cNvSpPr>
          <p:nvPr/>
        </p:nvSpPr>
        <p:spPr bwMode="auto">
          <a:xfrm>
            <a:off x="4495800" y="3140075"/>
            <a:ext cx="3640138"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de-DE" sz="1600" b="1" u="sng">
                <a:cs typeface="Arial" charset="0"/>
              </a:rPr>
              <a:t>Don’t</a:t>
            </a:r>
          </a:p>
          <a:p>
            <a:pPr eaLnBrk="1" hangingPunct="1">
              <a:buFont typeface="Wingdings" pitchFamily="2" charset="2"/>
              <a:buChar char="û"/>
            </a:pPr>
            <a:r>
              <a:rPr lang="en-GB" altLang="de-DE" sz="1400">
                <a:cs typeface="Arial" charset="0"/>
              </a:rPr>
              <a:t>Resell or distribute these templates</a:t>
            </a:r>
          </a:p>
          <a:p>
            <a:pPr eaLnBrk="1" hangingPunct="1">
              <a:buFont typeface="Wingdings" pitchFamily="2" charset="2"/>
              <a:buChar char="û"/>
            </a:pPr>
            <a:r>
              <a:rPr lang="en-GB" altLang="de-DE" sz="1400">
                <a:cs typeface="Arial" charset="0"/>
              </a:rPr>
              <a:t>Put these templates on a website for download.  This includes uploading them onto file sharing networks like Slideshare, Myspace, Facebook, bit torrent etc</a:t>
            </a:r>
          </a:p>
          <a:p>
            <a:pPr eaLnBrk="1" hangingPunct="1">
              <a:buFont typeface="Wingdings" pitchFamily="2" charset="2"/>
              <a:buChar char="û"/>
            </a:pPr>
            <a:r>
              <a:rPr lang="en-GB" altLang="de-DE" sz="1400">
                <a:cs typeface="Arial" charset="0"/>
              </a:rPr>
              <a:t>Pass off any of our created content as your own work</a:t>
            </a:r>
            <a:endParaRPr lang="en-US" altLang="de-DE" sz="1400">
              <a:cs typeface="Arial" charset="0"/>
            </a:endParaRPr>
          </a:p>
        </p:txBody>
      </p:sp>
      <p:sp>
        <p:nvSpPr>
          <p:cNvPr id="8199" name="Text Box 7"/>
          <p:cNvSpPr txBox="1">
            <a:spLocks noChangeArrowheads="1"/>
          </p:cNvSpPr>
          <p:nvPr/>
        </p:nvSpPr>
        <p:spPr bwMode="auto">
          <a:xfrm>
            <a:off x="1042988" y="5422900"/>
            <a:ext cx="7164387" cy="915988"/>
          </a:xfrm>
          <a:prstGeom prst="rect">
            <a:avLst/>
          </a:prstGeom>
          <a:noFill/>
          <a:ln>
            <a:noFill/>
          </a:ln>
          <a:effectLst/>
          <a:extLst>
            <a:ext uri="{909E8E84-426E-40DD-AFC4-6F175D3DCCD1}">
              <a14:hiddenFill xmlns:a14="http://schemas.microsoft.com/office/drawing/2010/main">
                <a:solidFill>
                  <a:srgbClr val="FFFFFF">
                    <a:alpha val="74901"/>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algn="ctr" eaLnBrk="1" hangingPunct="1">
              <a:lnSpc>
                <a:spcPct val="90000"/>
              </a:lnSpc>
              <a:spcBef>
                <a:spcPct val="20000"/>
              </a:spcBef>
              <a:buClr>
                <a:schemeClr val="accent1"/>
              </a:buClr>
            </a:pPr>
            <a:r>
              <a:rPr lang="en-GB" altLang="de-DE" sz="2000" b="1">
                <a:cs typeface="Arial" charset="0"/>
              </a:rPr>
              <a:t>You can find many more free templates on the Presentation Magazine website </a:t>
            </a:r>
            <a:r>
              <a:rPr lang="en-GB" altLang="de-DE" sz="2000" b="1">
                <a:cs typeface="Arial" charset="0"/>
                <a:hlinkClick r:id="rId3"/>
              </a:rPr>
              <a:t>www.presentationmagazine.com</a:t>
            </a:r>
            <a:r>
              <a:rPr lang="en-GB" altLang="de-DE" sz="2000" b="1">
                <a:cs typeface="Arial" charset="0"/>
              </a:rPr>
              <a:t>  </a:t>
            </a:r>
            <a:endParaRPr lang="en-US" altLang="de-DE" sz="2000" b="1">
              <a:cs typeface="Arial" charset="0"/>
            </a:endParaRPr>
          </a:p>
        </p:txBody>
      </p:sp>
      <p:sp>
        <p:nvSpPr>
          <p:cNvPr id="8200" name="Text Box 8"/>
          <p:cNvSpPr txBox="1">
            <a:spLocks noChangeArrowheads="1"/>
          </p:cNvSpPr>
          <p:nvPr/>
        </p:nvSpPr>
        <p:spPr bwMode="auto">
          <a:xfrm>
            <a:off x="1150938" y="2360613"/>
            <a:ext cx="6926262"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altLang="de-DE" sz="1400">
                <a:cs typeface="Arial" charset="0"/>
              </a:rPr>
              <a:t>We have put a lot of work into developing all these templates and retain the copyright in them.  They are not Open Source templates.  You can use them freely providing that you do not redistribute or sell them.</a:t>
            </a:r>
            <a:endParaRPr lang="en-US" altLang="de-DE" sz="1400">
              <a:cs typeface="Arial"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332657"/>
            <a:ext cx="2215631" cy="1728192"/>
          </a:xfrm>
          <a:prstGeom prst="rect">
            <a:avLst/>
          </a:prstGeom>
        </p:spPr>
      </p:pic>
      <p:sp>
        <p:nvSpPr>
          <p:cNvPr id="3074" name="Rectangle 2"/>
          <p:cNvSpPr>
            <a:spLocks noGrp="1" noChangeArrowheads="1"/>
          </p:cNvSpPr>
          <p:nvPr>
            <p:ph type="ctrTitle"/>
          </p:nvPr>
        </p:nvSpPr>
        <p:spPr>
          <a:xfrm>
            <a:off x="-29547" y="2084040"/>
            <a:ext cx="9144000" cy="1470025"/>
          </a:xfrm>
        </p:spPr>
        <p:txBody>
          <a:bodyPr/>
          <a:lstStyle/>
          <a:p>
            <a:pPr eaLnBrk="1" hangingPunct="1"/>
            <a:r>
              <a:rPr lang="en-GB" altLang="de-DE" sz="7000" dirty="0" smtClean="0"/>
              <a:t>StuData</a:t>
            </a:r>
            <a:endParaRPr lang="en-US" altLang="de-DE" sz="7000" dirty="0" smtClean="0"/>
          </a:p>
        </p:txBody>
      </p:sp>
      <p:sp>
        <p:nvSpPr>
          <p:cNvPr id="3075" name="Rectangle 3"/>
          <p:cNvSpPr>
            <a:spLocks noGrp="1" noChangeArrowheads="1"/>
          </p:cNvSpPr>
          <p:nvPr>
            <p:ph type="subTitle" idx="1"/>
          </p:nvPr>
        </p:nvSpPr>
        <p:spPr>
          <a:xfrm>
            <a:off x="1359335" y="3356992"/>
            <a:ext cx="6400800" cy="2808312"/>
          </a:xfrm>
        </p:spPr>
        <p:txBody>
          <a:bodyPr/>
          <a:lstStyle/>
          <a:p>
            <a:pPr eaLnBrk="1" hangingPunct="1"/>
            <a:r>
              <a:rPr lang="en-GB" altLang="de-DE" dirty="0" smtClean="0"/>
              <a:t>BPM(N)</a:t>
            </a:r>
          </a:p>
          <a:p>
            <a:pPr eaLnBrk="1" hangingPunct="1"/>
            <a:r>
              <a:rPr lang="en-GB" altLang="de-DE" dirty="0" smtClean="0"/>
              <a:t>Methodology and Governance</a:t>
            </a:r>
            <a:endParaRPr lang="en-US" altLang="de-DE" dirty="0" smtClean="0"/>
          </a:p>
        </p:txBody>
      </p:sp>
    </p:spTree>
    <p:extLst>
      <p:ext uri="{BB962C8B-B14F-4D97-AF65-F5344CB8AC3E}">
        <p14:creationId xmlns:p14="http://schemas.microsoft.com/office/powerpoint/2010/main" val="9740361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BPM-Kreislauf</a:t>
            </a:r>
            <a:endParaRPr lang="de-DE" dirty="0"/>
          </a:p>
        </p:txBody>
      </p:sp>
      <p:sp>
        <p:nvSpPr>
          <p:cNvPr id="3" name="Inhaltsplatzhalter 2"/>
          <p:cNvSpPr>
            <a:spLocks noGrp="1"/>
          </p:cNvSpPr>
          <p:nvPr>
            <p:ph idx="1"/>
          </p:nvPr>
        </p:nvSpPr>
        <p:spPr/>
        <p:txBody>
          <a:bodyPr/>
          <a:lstStyle/>
          <a:p>
            <a:endParaRPr lang="de-DE"/>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373267"/>
            <a:ext cx="9144000" cy="54847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4532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857"/>
            <a:ext cx="8229600" cy="776409"/>
          </a:xfrm>
        </p:spPr>
        <p:txBody>
          <a:bodyPr/>
          <a:lstStyle/>
          <a:p>
            <a:r>
              <a:rPr lang="de-DE" dirty="0" smtClean="0"/>
              <a:t>Prozessautomatisierung</a:t>
            </a:r>
            <a:endParaRPr lang="de-DE" dirty="0"/>
          </a:p>
        </p:txBody>
      </p:sp>
      <p:sp>
        <p:nvSpPr>
          <p:cNvPr id="3" name="Inhaltsplatzhalter 2"/>
          <p:cNvSpPr>
            <a:spLocks noGrp="1"/>
          </p:cNvSpPr>
          <p:nvPr>
            <p:ph idx="1"/>
          </p:nvPr>
        </p:nvSpPr>
        <p:spPr/>
        <p:txBody>
          <a:bodyPr/>
          <a:lstStyle/>
          <a:p>
            <a:r>
              <a:rPr lang="de-DE" dirty="0" smtClean="0"/>
              <a:t>Kreditantrag geht per Post ein</a:t>
            </a:r>
          </a:p>
          <a:p>
            <a:r>
              <a:rPr lang="de-DE" dirty="0" smtClean="0"/>
              <a:t>Scan u. Texterkennung</a:t>
            </a:r>
          </a:p>
          <a:p>
            <a:r>
              <a:rPr lang="de-DE" dirty="0" err="1" smtClean="0"/>
              <a:t>Process</a:t>
            </a:r>
            <a:r>
              <a:rPr lang="de-DE" dirty="0" smtClean="0"/>
              <a:t> Engine übernimmt </a:t>
            </a:r>
            <a:r>
              <a:rPr lang="de-DE" dirty="0" err="1" smtClean="0"/>
              <a:t>el</a:t>
            </a:r>
            <a:r>
              <a:rPr lang="de-DE" dirty="0" smtClean="0"/>
              <a:t>. Dokument</a:t>
            </a:r>
          </a:p>
          <a:p>
            <a:r>
              <a:rPr lang="de-DE" dirty="0" smtClean="0"/>
              <a:t>In Aufgabenliste eines Sachbearbeiters</a:t>
            </a:r>
          </a:p>
          <a:p>
            <a:r>
              <a:rPr lang="de-DE" dirty="0" smtClean="0"/>
              <a:t>…</a:t>
            </a:r>
          </a:p>
          <a:p>
            <a:pPr marL="0" indent="0">
              <a:buNone/>
            </a:pPr>
            <a:endParaRPr lang="de-DE" dirty="0"/>
          </a:p>
        </p:txBody>
      </p:sp>
    </p:spTree>
    <p:extLst>
      <p:ext uri="{BB962C8B-B14F-4D97-AF65-F5344CB8AC3E}">
        <p14:creationId xmlns:p14="http://schemas.microsoft.com/office/powerpoint/2010/main" val="2872079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857"/>
            <a:ext cx="8229600" cy="776409"/>
          </a:xfrm>
        </p:spPr>
        <p:txBody>
          <a:bodyPr/>
          <a:lstStyle/>
          <a:p>
            <a:r>
              <a:rPr lang="de-DE" dirty="0" err="1" smtClean="0"/>
              <a:t>Process</a:t>
            </a:r>
            <a:r>
              <a:rPr lang="de-DE" dirty="0" smtClean="0"/>
              <a:t> Engine</a:t>
            </a:r>
            <a:endParaRPr lang="de-DE" dirty="0"/>
          </a:p>
        </p:txBody>
      </p:sp>
      <p:sp>
        <p:nvSpPr>
          <p:cNvPr id="3" name="Inhaltsplatzhalter 2"/>
          <p:cNvSpPr>
            <a:spLocks noGrp="1"/>
          </p:cNvSpPr>
          <p:nvPr>
            <p:ph idx="1"/>
          </p:nvPr>
        </p:nvSpPr>
        <p:spPr/>
        <p:txBody>
          <a:bodyPr/>
          <a:lstStyle/>
          <a:p>
            <a:r>
              <a:rPr lang="de-DE" dirty="0" smtClean="0"/>
              <a:t>Steuert den Prozess</a:t>
            </a:r>
          </a:p>
          <a:p>
            <a:r>
              <a:rPr lang="de-DE" dirty="0" smtClean="0"/>
              <a:t>Informiert menschliche Beteiligte</a:t>
            </a:r>
          </a:p>
          <a:p>
            <a:r>
              <a:rPr lang="de-DE" dirty="0" smtClean="0"/>
              <a:t>Verarbeitet Ergebnisse der Erledigung (Human Workflow Management)</a:t>
            </a:r>
          </a:p>
          <a:p>
            <a:r>
              <a:rPr lang="de-DE" dirty="0" smtClean="0"/>
              <a:t>Ruft IT-Systeme als Services auf (Service Orchestrierung)</a:t>
            </a:r>
          </a:p>
          <a:p>
            <a:pPr marL="0" indent="0">
              <a:buNone/>
            </a:pPr>
            <a:endParaRPr lang="de-DE" dirty="0"/>
          </a:p>
        </p:txBody>
      </p:sp>
    </p:spTree>
    <p:extLst>
      <p:ext uri="{BB962C8B-B14F-4D97-AF65-F5344CB8AC3E}">
        <p14:creationId xmlns:p14="http://schemas.microsoft.com/office/powerpoint/2010/main" val="3885425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857"/>
            <a:ext cx="8229600" cy="776409"/>
          </a:xfrm>
        </p:spPr>
        <p:txBody>
          <a:bodyPr/>
          <a:lstStyle/>
          <a:p>
            <a:r>
              <a:rPr lang="de-DE" dirty="0" smtClean="0"/>
              <a:t>Prozessautomatisierung</a:t>
            </a:r>
            <a:endParaRPr lang="de-DE" dirty="0"/>
          </a:p>
        </p:txBody>
      </p:sp>
      <p:sp>
        <p:nvSpPr>
          <p:cNvPr id="3" name="Inhaltsplatzhalter 2"/>
          <p:cNvSpPr>
            <a:spLocks noGrp="1"/>
          </p:cNvSpPr>
          <p:nvPr>
            <p:ph idx="1"/>
          </p:nvPr>
        </p:nvSpPr>
        <p:spPr/>
        <p:txBody>
          <a:bodyPr/>
          <a:lstStyle/>
          <a:p>
            <a:endParaRPr lang="de-DE"/>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85266"/>
            <a:ext cx="9144000" cy="60727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7268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857"/>
            <a:ext cx="8229600" cy="776409"/>
          </a:xfrm>
        </p:spPr>
        <p:txBody>
          <a:bodyPr/>
          <a:lstStyle/>
          <a:p>
            <a:r>
              <a:rPr lang="de-DE" dirty="0" smtClean="0"/>
              <a:t>BPM-Framework</a:t>
            </a:r>
            <a:endParaRPr lang="de-DE" dirty="0"/>
          </a:p>
        </p:txBody>
      </p:sp>
      <p:sp>
        <p:nvSpPr>
          <p:cNvPr id="3" name="Inhaltsplatzhalter 2"/>
          <p:cNvSpPr>
            <a:spLocks noGrp="1"/>
          </p:cNvSpPr>
          <p:nvPr>
            <p:ph idx="1"/>
          </p:nvPr>
        </p:nvSpPr>
        <p:spPr/>
        <p:txBody>
          <a:bodyPr/>
          <a:lstStyle/>
          <a:p>
            <a:endParaRPr lang="de-DE"/>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4704"/>
            <a:ext cx="9150914" cy="60694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hteck 3"/>
          <p:cNvSpPr/>
          <p:nvPr/>
        </p:nvSpPr>
        <p:spPr>
          <a:xfrm>
            <a:off x="6660232" y="764704"/>
            <a:ext cx="2490682" cy="1440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859984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332656"/>
            <a:ext cx="7488832" cy="5841289"/>
          </a:xfrm>
          <a:prstGeom prst="rect">
            <a:avLst/>
          </a:prstGeom>
        </p:spPr>
      </p:pic>
      <p:sp>
        <p:nvSpPr>
          <p:cNvPr id="3074" name="Rectangle 2"/>
          <p:cNvSpPr>
            <a:spLocks noGrp="1" noChangeArrowheads="1"/>
          </p:cNvSpPr>
          <p:nvPr>
            <p:ph type="ctrTitle"/>
          </p:nvPr>
        </p:nvSpPr>
        <p:spPr>
          <a:xfrm>
            <a:off x="5274" y="3501008"/>
            <a:ext cx="9144000" cy="1470025"/>
          </a:xfrm>
        </p:spPr>
        <p:txBody>
          <a:bodyPr/>
          <a:lstStyle/>
          <a:p>
            <a:pPr eaLnBrk="1" hangingPunct="1"/>
            <a:r>
              <a:rPr lang="en-GB" altLang="de-DE" sz="7000" dirty="0" smtClean="0"/>
              <a:t>StuData</a:t>
            </a:r>
            <a:endParaRPr lang="en-US" altLang="de-DE" sz="7000" dirty="0" smtClean="0"/>
          </a:p>
        </p:txBody>
      </p:sp>
      <p:sp>
        <p:nvSpPr>
          <p:cNvPr id="3075" name="Rectangle 3"/>
          <p:cNvSpPr>
            <a:spLocks noGrp="1" noChangeArrowheads="1"/>
          </p:cNvSpPr>
          <p:nvPr>
            <p:ph type="subTitle" idx="1"/>
          </p:nvPr>
        </p:nvSpPr>
        <p:spPr>
          <a:xfrm>
            <a:off x="1299592" y="5805264"/>
            <a:ext cx="6400800" cy="1752600"/>
          </a:xfrm>
        </p:spPr>
        <p:txBody>
          <a:bodyPr/>
          <a:lstStyle/>
          <a:p>
            <a:pPr eaLnBrk="1" hangingPunct="1"/>
            <a:r>
              <a:rPr lang="en-GB" altLang="de-DE" dirty="0" smtClean="0"/>
              <a:t>BPM and BPMN</a:t>
            </a:r>
            <a:endParaRPr lang="en-US" altLang="de-DE"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AEA38C"/>
      </a:dk1>
      <a:lt1>
        <a:srgbClr val="FFFFFF"/>
      </a:lt1>
      <a:dk2>
        <a:srgbClr val="5E5E56"/>
      </a:dk2>
      <a:lt2>
        <a:srgbClr val="FF7F00"/>
      </a:lt2>
      <a:accent1>
        <a:srgbClr val="FF9900"/>
      </a:accent1>
      <a:accent2>
        <a:srgbClr val="0C7CCE"/>
      </a:accent2>
      <a:accent3>
        <a:srgbClr val="B6B6B4"/>
      </a:accent3>
      <a:accent4>
        <a:srgbClr val="DADADA"/>
      </a:accent4>
      <a:accent5>
        <a:srgbClr val="FFCAAA"/>
      </a:accent5>
      <a:accent6>
        <a:srgbClr val="0A70BA"/>
      </a:accent6>
      <a:hlink>
        <a:srgbClr val="E9A021"/>
      </a:hlink>
      <a:folHlink>
        <a:srgbClr val="E2790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FF7F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808080"/>
        </a:dk1>
        <a:lt1>
          <a:srgbClr val="FFFFFF"/>
        </a:lt1>
        <a:dk2>
          <a:srgbClr val="5E5E56"/>
        </a:dk2>
        <a:lt2>
          <a:srgbClr val="FF7F00"/>
        </a:lt2>
        <a:accent1>
          <a:srgbClr val="BBE0E3"/>
        </a:accent1>
        <a:accent2>
          <a:srgbClr val="333399"/>
        </a:accent2>
        <a:accent3>
          <a:srgbClr val="B6B6B4"/>
        </a:accent3>
        <a:accent4>
          <a:srgbClr val="DADADA"/>
        </a:accent4>
        <a:accent5>
          <a:srgbClr val="DAEDEF"/>
        </a:accent5>
        <a:accent6>
          <a:srgbClr val="2D2D8A"/>
        </a:accent6>
        <a:hlink>
          <a:srgbClr val="009999"/>
        </a:hlink>
        <a:folHlink>
          <a:srgbClr val="99CC00"/>
        </a:folHlink>
      </a:clrScheme>
      <a:clrMap bg1="dk2" tx1="lt1" bg2="dk1" tx2="lt2" accent1="accent1" accent2="accent2" accent3="accent3" accent4="accent4" accent5="accent5" accent6="accent6" hlink="hlink" folHlink="folHlink"/>
    </a:extraClrScheme>
    <a:extraClrScheme>
      <a:clrScheme name="Default Design 15">
        <a:dk1>
          <a:srgbClr val="808080"/>
        </a:dk1>
        <a:lt1>
          <a:srgbClr val="FFFFFF"/>
        </a:lt1>
        <a:dk2>
          <a:srgbClr val="5E5E56"/>
        </a:dk2>
        <a:lt2>
          <a:srgbClr val="FF7F00"/>
        </a:lt2>
        <a:accent1>
          <a:srgbClr val="FF9900"/>
        </a:accent1>
        <a:accent2>
          <a:srgbClr val="333399"/>
        </a:accent2>
        <a:accent3>
          <a:srgbClr val="B6B6B4"/>
        </a:accent3>
        <a:accent4>
          <a:srgbClr val="DADADA"/>
        </a:accent4>
        <a:accent5>
          <a:srgbClr val="FFCAAA"/>
        </a:accent5>
        <a:accent6>
          <a:srgbClr val="2D2D8A"/>
        </a:accent6>
        <a:hlink>
          <a:srgbClr val="009999"/>
        </a:hlink>
        <a:folHlink>
          <a:srgbClr val="99CC00"/>
        </a:folHlink>
      </a:clrScheme>
      <a:clrMap bg1="dk2" tx1="lt1" bg2="dk1" tx2="lt2" accent1="accent1" accent2="accent2" accent3="accent3" accent4="accent4" accent5="accent5" accent6="accent6" hlink="hlink" folHlink="folHlink"/>
    </a:extraClrScheme>
    <a:extraClrScheme>
      <a:clrScheme name="Default Design 16">
        <a:dk1>
          <a:srgbClr val="6E6358"/>
        </a:dk1>
        <a:lt1>
          <a:srgbClr val="FFFFFF"/>
        </a:lt1>
        <a:dk2>
          <a:srgbClr val="5E5E56"/>
        </a:dk2>
        <a:lt2>
          <a:srgbClr val="FF7F00"/>
        </a:lt2>
        <a:accent1>
          <a:srgbClr val="FF9900"/>
        </a:accent1>
        <a:accent2>
          <a:srgbClr val="333399"/>
        </a:accent2>
        <a:accent3>
          <a:srgbClr val="B6B6B4"/>
        </a:accent3>
        <a:accent4>
          <a:srgbClr val="DADADA"/>
        </a:accent4>
        <a:accent5>
          <a:srgbClr val="FFCAAA"/>
        </a:accent5>
        <a:accent6>
          <a:srgbClr val="2D2D8A"/>
        </a:accent6>
        <a:hlink>
          <a:srgbClr val="009999"/>
        </a:hlink>
        <a:folHlink>
          <a:srgbClr val="99CC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267</Words>
  <Application>Microsoft Office PowerPoint</Application>
  <PresentationFormat>Bildschirmpräsentation (4:3)</PresentationFormat>
  <Paragraphs>52</Paragraphs>
  <Slides>14</Slides>
  <Notes>9</Notes>
  <HiddenSlides>0</HiddenSlides>
  <MMClips>0</MMClips>
  <ScaleCrop>false</ScaleCrop>
  <HeadingPairs>
    <vt:vector size="6" baseType="variant">
      <vt:variant>
        <vt:lpstr>Design</vt:lpstr>
      </vt:variant>
      <vt:variant>
        <vt:i4>1</vt:i4>
      </vt:variant>
      <vt:variant>
        <vt:lpstr>Eingebettete OLE-Server</vt:lpstr>
      </vt:variant>
      <vt:variant>
        <vt:i4>1</vt:i4>
      </vt:variant>
      <vt:variant>
        <vt:lpstr>Folientitel</vt:lpstr>
      </vt:variant>
      <vt:variant>
        <vt:i4>14</vt:i4>
      </vt:variant>
    </vt:vector>
  </HeadingPairs>
  <TitlesOfParts>
    <vt:vector size="16" baseType="lpstr">
      <vt:lpstr>Default Design</vt:lpstr>
      <vt:lpstr>Chart</vt:lpstr>
      <vt:lpstr>BPM(N) Governance!</vt:lpstr>
      <vt:lpstr>StuData</vt:lpstr>
      <vt:lpstr>BPM-Kreislauf</vt:lpstr>
      <vt:lpstr>Prozessautomatisierung</vt:lpstr>
      <vt:lpstr>Process Engine</vt:lpstr>
      <vt:lpstr>Prozessautomatisierung</vt:lpstr>
      <vt:lpstr>BPM-Framework</vt:lpstr>
      <vt:lpstr>PowerPoint-Präsentation</vt:lpstr>
      <vt:lpstr>StuData</vt:lpstr>
      <vt:lpstr>StuData</vt:lpstr>
      <vt:lpstr>PowerPoint-Präsentation</vt:lpstr>
      <vt:lpstr>Example of a chart</vt:lpstr>
      <vt:lpstr>Examples of default styles</vt:lpstr>
      <vt:lpstr>Use of templates</vt:lpstr>
    </vt:vector>
  </TitlesOfParts>
  <Company>Presentation Magazine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Orange and Cool Grey</dc:title>
  <dc:creator>Presentation Magazine</dc:creator>
  <cp:lastModifiedBy>Dominic Becking</cp:lastModifiedBy>
  <cp:revision>31</cp:revision>
  <dcterms:created xsi:type="dcterms:W3CDTF">2005-03-26T15:14:34Z</dcterms:created>
  <dcterms:modified xsi:type="dcterms:W3CDTF">2015-04-23T12:31:16Z</dcterms:modified>
</cp:coreProperties>
</file>