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notesMasterIdLst>
    <p:notesMasterId r:id="rId39"/>
  </p:notesMasterIdLst>
  <p:handoutMasterIdLst>
    <p:handoutMasterId r:id="rId40"/>
  </p:handoutMasterIdLst>
  <p:sldIdLst>
    <p:sldId id="316" r:id="rId2"/>
    <p:sldId id="380" r:id="rId3"/>
    <p:sldId id="317" r:id="rId4"/>
    <p:sldId id="318" r:id="rId5"/>
    <p:sldId id="320" r:id="rId6"/>
    <p:sldId id="319" r:id="rId7"/>
    <p:sldId id="322" r:id="rId8"/>
    <p:sldId id="323" r:id="rId9"/>
    <p:sldId id="324" r:id="rId10"/>
    <p:sldId id="383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14" r:id="rId29"/>
    <p:sldId id="343" r:id="rId30"/>
    <p:sldId id="384" r:id="rId31"/>
    <p:sldId id="344" r:id="rId32"/>
    <p:sldId id="345" r:id="rId33"/>
    <p:sldId id="376" r:id="rId34"/>
    <p:sldId id="377" r:id="rId35"/>
    <p:sldId id="378" r:id="rId36"/>
    <p:sldId id="379" r:id="rId37"/>
    <p:sldId id="382" r:id="rId3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20" d="100"/>
          <a:sy n="120" d="100"/>
        </p:scale>
        <p:origin x="3120" y="-8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C8BA83-96E9-4337-8C51-420F45A658A2}" type="doc">
      <dgm:prSet loTypeId="urn:microsoft.com/office/officeart/2005/8/layout/list1" loCatId="list" qsTypeId="urn:microsoft.com/office/officeart/2005/8/quickstyle/3d3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0E030E0A-BB98-436F-8309-43B28D1CDA44}">
      <dgm:prSet phldrT="[Text]"/>
      <dgm:spPr>
        <a:xfrm>
          <a:off x="188411" y="147568"/>
          <a:ext cx="2637758" cy="442800"/>
        </a:xfrm>
        <a:prstGeom prst="roundRect">
          <a:avLst/>
        </a:prstGeom>
        <a:solidFill>
          <a:srgbClr val="666666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b="1" dirty="0">
              <a:solidFill>
                <a:srgbClr val="FFFFFF"/>
              </a:solidFill>
              <a:latin typeface="Arial"/>
              <a:ea typeface="+mn-ea"/>
              <a:cs typeface="+mn-cs"/>
            </a:rPr>
            <a:t>Reduce Manual Effort</a:t>
          </a:r>
        </a:p>
      </dgm:t>
    </dgm:pt>
    <dgm:pt modelId="{E114EEAC-55AB-44A3-A182-2A6AEB174932}" type="parTrans" cxnId="{786B410A-D0BA-43AA-AA07-9DCC44D80347}">
      <dgm:prSet/>
      <dgm:spPr/>
      <dgm:t>
        <a:bodyPr/>
        <a:lstStyle/>
        <a:p>
          <a:endParaRPr lang="en-US"/>
        </a:p>
      </dgm:t>
    </dgm:pt>
    <dgm:pt modelId="{CC200217-B536-46A6-9AE1-CE87EFE2FD81}" type="sibTrans" cxnId="{786B410A-D0BA-43AA-AA07-9DCC44D80347}">
      <dgm:prSet/>
      <dgm:spPr/>
      <dgm:t>
        <a:bodyPr/>
        <a:lstStyle/>
        <a:p>
          <a:endParaRPr lang="en-US"/>
        </a:p>
      </dgm:t>
    </dgm:pt>
    <dgm:pt modelId="{E83CB3FC-4DB8-476D-A521-94785203174D}">
      <dgm:prSet phldrT="[Text]"/>
      <dgm:spPr>
        <a:xfrm>
          <a:off x="188411" y="2188768"/>
          <a:ext cx="2637758" cy="442800"/>
        </a:xfrm>
        <a:prstGeom prst="roundRect">
          <a:avLst/>
        </a:prstGeom>
        <a:solidFill>
          <a:srgbClr val="D4652D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b="1" dirty="0">
              <a:solidFill>
                <a:srgbClr val="FFFFFF"/>
              </a:solidFill>
              <a:latin typeface="Arial"/>
              <a:ea typeface="+mn-ea"/>
              <a:cs typeface="+mn-cs"/>
            </a:rPr>
            <a:t>Capture Dependencies</a:t>
          </a:r>
        </a:p>
      </dgm:t>
    </dgm:pt>
    <dgm:pt modelId="{38273F6F-083B-4A0D-AEFE-7302B522B32B}" type="parTrans" cxnId="{22D78FBE-B735-4A5A-8299-2655495C568C}">
      <dgm:prSet/>
      <dgm:spPr/>
      <dgm:t>
        <a:bodyPr/>
        <a:lstStyle/>
        <a:p>
          <a:endParaRPr lang="en-US"/>
        </a:p>
      </dgm:t>
    </dgm:pt>
    <dgm:pt modelId="{F29EAC42-2104-4B3E-AFC7-7FDFC86C4A34}" type="sibTrans" cxnId="{22D78FBE-B735-4A5A-8299-2655495C568C}">
      <dgm:prSet/>
      <dgm:spPr/>
      <dgm:t>
        <a:bodyPr/>
        <a:lstStyle/>
        <a:p>
          <a:endParaRPr lang="en-US"/>
        </a:p>
      </dgm:t>
    </dgm:pt>
    <dgm:pt modelId="{AD301AE0-CFAD-468C-AAA7-FEEE3A0407B6}">
      <dgm:prSet phldrT="[Text]"/>
      <dgm:spPr>
        <a:xfrm>
          <a:off x="188411" y="2869168"/>
          <a:ext cx="2637758" cy="442800"/>
        </a:xfrm>
        <a:prstGeom prst="roundRect">
          <a:avLst/>
        </a:prstGeom>
        <a:solidFill>
          <a:srgbClr val="6B2982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b="1" dirty="0">
              <a:solidFill>
                <a:srgbClr val="FFFFFF"/>
              </a:solidFill>
              <a:latin typeface="Arial"/>
              <a:ea typeface="+mn-ea"/>
              <a:cs typeface="+mn-cs"/>
            </a:rPr>
            <a:t>Info. As Corp. Asset</a:t>
          </a:r>
        </a:p>
      </dgm:t>
    </dgm:pt>
    <dgm:pt modelId="{5964BD33-E908-4805-BDAC-60A131628467}" type="parTrans" cxnId="{BCD8FB6F-D502-4BB6-BF9B-D3AF64AF4D91}">
      <dgm:prSet/>
      <dgm:spPr/>
      <dgm:t>
        <a:bodyPr/>
        <a:lstStyle/>
        <a:p>
          <a:endParaRPr lang="en-US"/>
        </a:p>
      </dgm:t>
    </dgm:pt>
    <dgm:pt modelId="{90001C2F-7E8C-4A1D-9AF0-78FBCB44899C}" type="sibTrans" cxnId="{BCD8FB6F-D502-4BB6-BF9B-D3AF64AF4D91}">
      <dgm:prSet/>
      <dgm:spPr/>
      <dgm:t>
        <a:bodyPr/>
        <a:lstStyle/>
        <a:p>
          <a:endParaRPr lang="en-US"/>
        </a:p>
      </dgm:t>
    </dgm:pt>
    <dgm:pt modelId="{C050D17B-AB5E-4938-B0F3-45A3AD6B6160}">
      <dgm:prSet phldrT="[Text]"/>
      <dgm:spPr>
        <a:xfrm>
          <a:off x="188411" y="827968"/>
          <a:ext cx="2637758" cy="442800"/>
        </a:xfrm>
        <a:prstGeom prst="roundRect">
          <a:avLst/>
        </a:prstGeom>
        <a:solidFill>
          <a:srgbClr val="226CA9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b="1" dirty="0">
              <a:solidFill>
                <a:srgbClr val="FFFFFF"/>
              </a:solidFill>
              <a:latin typeface="Arial"/>
              <a:ea typeface="+mn-ea"/>
              <a:cs typeface="+mn-cs"/>
            </a:rPr>
            <a:t>Bridge Metadata</a:t>
          </a:r>
        </a:p>
      </dgm:t>
    </dgm:pt>
    <dgm:pt modelId="{D722EADB-656F-4B0A-BAF1-2C13869F518C}" type="parTrans" cxnId="{FD9F5E51-E1E8-4B64-AC0D-2912969FDDEE}">
      <dgm:prSet/>
      <dgm:spPr/>
      <dgm:t>
        <a:bodyPr/>
        <a:lstStyle/>
        <a:p>
          <a:endParaRPr lang="en-US"/>
        </a:p>
      </dgm:t>
    </dgm:pt>
    <dgm:pt modelId="{2A9BBC6D-F543-49C8-B1B6-FED400556B1D}" type="sibTrans" cxnId="{FD9F5E51-E1E8-4B64-AC0D-2912969FDDEE}">
      <dgm:prSet/>
      <dgm:spPr/>
      <dgm:t>
        <a:bodyPr/>
        <a:lstStyle/>
        <a:p>
          <a:endParaRPr lang="en-US"/>
        </a:p>
      </dgm:t>
    </dgm:pt>
    <dgm:pt modelId="{8E0B5777-68F4-4562-837E-67196121D20E}">
      <dgm:prSet phldrT="[Text]"/>
      <dgm:spPr>
        <a:xfrm>
          <a:off x="188411" y="1508368"/>
          <a:ext cx="2637758" cy="442800"/>
        </a:xfrm>
        <a:prstGeom prst="roundRect">
          <a:avLst/>
        </a:prstGeom>
        <a:solidFill>
          <a:srgbClr val="8AB54E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b="1" dirty="0">
              <a:solidFill>
                <a:srgbClr val="FFFFFF"/>
              </a:solidFill>
              <a:latin typeface="Arial"/>
              <a:ea typeface="+mn-ea"/>
              <a:cs typeface="+mn-cs"/>
            </a:rPr>
            <a:t>Consume Metadata</a:t>
          </a:r>
        </a:p>
      </dgm:t>
    </dgm:pt>
    <dgm:pt modelId="{0F648F18-1B96-4577-A83B-3E7FB0D2A4FB}" type="parTrans" cxnId="{DABBB7F2-3E68-4DDD-94AB-0A2D5AF94EB2}">
      <dgm:prSet/>
      <dgm:spPr/>
      <dgm:t>
        <a:bodyPr/>
        <a:lstStyle/>
        <a:p>
          <a:endParaRPr lang="en-US"/>
        </a:p>
      </dgm:t>
    </dgm:pt>
    <dgm:pt modelId="{3C081E16-DA95-43DF-8A38-3BBDE2337384}" type="sibTrans" cxnId="{DABBB7F2-3E68-4DDD-94AB-0A2D5AF94EB2}">
      <dgm:prSet/>
      <dgm:spPr/>
      <dgm:t>
        <a:bodyPr/>
        <a:lstStyle/>
        <a:p>
          <a:endParaRPr lang="en-US"/>
        </a:p>
      </dgm:t>
    </dgm:pt>
    <dgm:pt modelId="{A15C6A4F-35DB-4F26-8775-AED89F599AF0}">
      <dgm:prSet phldrT="[Text]"/>
      <dgm:spPr>
        <a:xfrm>
          <a:off x="188411" y="3549568"/>
          <a:ext cx="2637758" cy="442800"/>
        </a:xfrm>
        <a:prstGeom prst="roundRect">
          <a:avLst/>
        </a:prstGeom>
        <a:solidFill>
          <a:srgbClr val="666666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b="1" dirty="0">
              <a:solidFill>
                <a:srgbClr val="FFFFFF"/>
              </a:solidFill>
              <a:latin typeface="Arial"/>
              <a:ea typeface="+mn-ea"/>
              <a:cs typeface="+mn-cs"/>
            </a:rPr>
            <a:t>Improve Quality</a:t>
          </a:r>
        </a:p>
      </dgm:t>
    </dgm:pt>
    <dgm:pt modelId="{4452F5C8-3B44-4F8C-87B0-CB9EC3B288DF}" type="parTrans" cxnId="{613BE240-0EB5-4B35-BBD5-5B345A247593}">
      <dgm:prSet/>
      <dgm:spPr/>
      <dgm:t>
        <a:bodyPr/>
        <a:lstStyle/>
        <a:p>
          <a:endParaRPr lang="en-US"/>
        </a:p>
      </dgm:t>
    </dgm:pt>
    <dgm:pt modelId="{4DB09160-AEB0-4CA4-A458-E6E197FDFE5A}" type="sibTrans" cxnId="{613BE240-0EB5-4B35-BBD5-5B345A247593}">
      <dgm:prSet/>
      <dgm:spPr/>
      <dgm:t>
        <a:bodyPr/>
        <a:lstStyle/>
        <a:p>
          <a:endParaRPr lang="en-US"/>
        </a:p>
      </dgm:t>
    </dgm:pt>
    <dgm:pt modelId="{998E6251-38CE-4165-8005-5C24AA99B655}">
      <dgm:prSet phldrT="[Text]"/>
      <dgm:spPr>
        <a:xfrm>
          <a:off x="188411" y="4229968"/>
          <a:ext cx="2637758" cy="442800"/>
        </a:xfrm>
        <a:prstGeom prst="roundRect">
          <a:avLst/>
        </a:prstGeom>
        <a:solidFill>
          <a:srgbClr val="226CA9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b="1" dirty="0">
              <a:solidFill>
                <a:srgbClr val="FFFFFF"/>
              </a:solidFill>
              <a:latin typeface="Arial"/>
              <a:ea typeface="+mn-ea"/>
              <a:cs typeface="+mn-cs"/>
            </a:rPr>
            <a:t>Streamline Change</a:t>
          </a:r>
        </a:p>
      </dgm:t>
    </dgm:pt>
    <dgm:pt modelId="{51EF0329-7B2B-4B03-8D11-B36CCCB0ECDC}" type="parTrans" cxnId="{CB5EC8A0-9D9D-4B0D-986B-3303B25E7FE5}">
      <dgm:prSet/>
      <dgm:spPr/>
      <dgm:t>
        <a:bodyPr/>
        <a:lstStyle/>
        <a:p>
          <a:endParaRPr lang="en-US"/>
        </a:p>
      </dgm:t>
    </dgm:pt>
    <dgm:pt modelId="{7F7F4BE0-8CC6-45AF-9BF6-73639C23E6B9}" type="sibTrans" cxnId="{CB5EC8A0-9D9D-4B0D-986B-3303B25E7FE5}">
      <dgm:prSet/>
      <dgm:spPr/>
      <dgm:t>
        <a:bodyPr/>
        <a:lstStyle/>
        <a:p>
          <a:endParaRPr lang="en-US"/>
        </a:p>
      </dgm:t>
    </dgm:pt>
    <dgm:pt modelId="{D4A3437E-5BFA-4FC0-8797-B0887A0E7AF7}" type="pres">
      <dgm:prSet presAssocID="{56C8BA83-96E9-4337-8C51-420F45A658A2}" presName="linear" presStyleCnt="0">
        <dgm:presLayoutVars>
          <dgm:dir/>
          <dgm:animLvl val="lvl"/>
          <dgm:resizeHandles val="exact"/>
        </dgm:presLayoutVars>
      </dgm:prSet>
      <dgm:spPr/>
    </dgm:pt>
    <dgm:pt modelId="{E4666A7A-D2C5-4CBB-8AFF-A3C1F59F8E27}" type="pres">
      <dgm:prSet presAssocID="{0E030E0A-BB98-436F-8309-43B28D1CDA44}" presName="parentLin" presStyleCnt="0"/>
      <dgm:spPr/>
    </dgm:pt>
    <dgm:pt modelId="{E44CEF8C-9E91-4C00-BF07-F0CA44204BFE}" type="pres">
      <dgm:prSet presAssocID="{0E030E0A-BB98-436F-8309-43B28D1CDA44}" presName="parentLeftMargin" presStyleLbl="node1" presStyleIdx="0" presStyleCnt="7"/>
      <dgm:spPr/>
    </dgm:pt>
    <dgm:pt modelId="{296BB190-2AB5-4025-8026-0A412D3D313A}" type="pres">
      <dgm:prSet presAssocID="{0E030E0A-BB98-436F-8309-43B28D1CDA4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1D27543-F11C-4AFD-8B93-8D6DAE93A9DD}" type="pres">
      <dgm:prSet presAssocID="{0E030E0A-BB98-436F-8309-43B28D1CDA44}" presName="negativeSpace" presStyleCnt="0"/>
      <dgm:spPr/>
    </dgm:pt>
    <dgm:pt modelId="{03D288B9-155A-4C14-A298-1E90E6E460F5}" type="pres">
      <dgm:prSet presAssocID="{0E030E0A-BB98-436F-8309-43B28D1CDA44}" presName="childText" presStyleLbl="conFgAcc1" presStyleIdx="0" presStyleCnt="7">
        <dgm:presLayoutVars>
          <dgm:bulletEnabled val="1"/>
        </dgm:presLayoutVars>
      </dgm:prSet>
      <dgm:spPr>
        <a:xfrm>
          <a:off x="0" y="368968"/>
          <a:ext cx="3768227" cy="378000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gm:spPr>
    </dgm:pt>
    <dgm:pt modelId="{B18747C8-F19B-44E6-B141-79C7C3F71E03}" type="pres">
      <dgm:prSet presAssocID="{CC200217-B536-46A6-9AE1-CE87EFE2FD81}" presName="spaceBetweenRectangles" presStyleCnt="0"/>
      <dgm:spPr/>
    </dgm:pt>
    <dgm:pt modelId="{BFA2E0CD-5673-4D4F-AE56-50473E7AD0A7}" type="pres">
      <dgm:prSet presAssocID="{C050D17B-AB5E-4938-B0F3-45A3AD6B6160}" presName="parentLin" presStyleCnt="0"/>
      <dgm:spPr/>
    </dgm:pt>
    <dgm:pt modelId="{75107C91-0460-4D50-AB30-3BA9D6A518D2}" type="pres">
      <dgm:prSet presAssocID="{C050D17B-AB5E-4938-B0F3-45A3AD6B6160}" presName="parentLeftMargin" presStyleLbl="node1" presStyleIdx="0" presStyleCnt="7"/>
      <dgm:spPr/>
    </dgm:pt>
    <dgm:pt modelId="{D47E3BD6-2DC0-4498-8F15-69EE20AB495E}" type="pres">
      <dgm:prSet presAssocID="{C050D17B-AB5E-4938-B0F3-45A3AD6B6160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7924C0A0-A478-4671-A591-58E467EAADA3}" type="pres">
      <dgm:prSet presAssocID="{C050D17B-AB5E-4938-B0F3-45A3AD6B6160}" presName="negativeSpace" presStyleCnt="0"/>
      <dgm:spPr/>
    </dgm:pt>
    <dgm:pt modelId="{9E6CE605-BEE3-46BA-BA31-EBAD8EA96A00}" type="pres">
      <dgm:prSet presAssocID="{C050D17B-AB5E-4938-B0F3-45A3AD6B6160}" presName="childText" presStyleLbl="conFgAcc1" presStyleIdx="1" presStyleCnt="7">
        <dgm:presLayoutVars>
          <dgm:bulletEnabled val="1"/>
        </dgm:presLayoutVars>
      </dgm:prSet>
      <dgm:spPr>
        <a:xfrm>
          <a:off x="0" y="1049368"/>
          <a:ext cx="3768227" cy="378000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gm:spPr>
    </dgm:pt>
    <dgm:pt modelId="{F250AA7C-7045-4056-A022-30B7721CEDD9}" type="pres">
      <dgm:prSet presAssocID="{2A9BBC6D-F543-49C8-B1B6-FED400556B1D}" presName="spaceBetweenRectangles" presStyleCnt="0"/>
      <dgm:spPr/>
    </dgm:pt>
    <dgm:pt modelId="{A3CEFA4C-AF19-49D9-97E3-0E74FCE61DD7}" type="pres">
      <dgm:prSet presAssocID="{8E0B5777-68F4-4562-837E-67196121D20E}" presName="parentLin" presStyleCnt="0"/>
      <dgm:spPr/>
    </dgm:pt>
    <dgm:pt modelId="{C462A795-4B19-4719-A158-62FF674DC59D}" type="pres">
      <dgm:prSet presAssocID="{8E0B5777-68F4-4562-837E-67196121D20E}" presName="parentLeftMargin" presStyleLbl="node1" presStyleIdx="1" presStyleCnt="7"/>
      <dgm:spPr/>
    </dgm:pt>
    <dgm:pt modelId="{24F164C2-6084-4A31-87FB-F11AEED843D8}" type="pres">
      <dgm:prSet presAssocID="{8E0B5777-68F4-4562-837E-67196121D20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03A1F7B-0699-444E-90E8-C19E6F410D1D}" type="pres">
      <dgm:prSet presAssocID="{8E0B5777-68F4-4562-837E-67196121D20E}" presName="negativeSpace" presStyleCnt="0"/>
      <dgm:spPr/>
    </dgm:pt>
    <dgm:pt modelId="{DCAF187D-B221-4629-814C-4C3322000713}" type="pres">
      <dgm:prSet presAssocID="{8E0B5777-68F4-4562-837E-67196121D20E}" presName="childText" presStyleLbl="conFgAcc1" presStyleIdx="2" presStyleCnt="7">
        <dgm:presLayoutVars>
          <dgm:bulletEnabled val="1"/>
        </dgm:presLayoutVars>
      </dgm:prSet>
      <dgm:spPr>
        <a:xfrm>
          <a:off x="0" y="1729768"/>
          <a:ext cx="3768227" cy="378000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gm:spPr>
    </dgm:pt>
    <dgm:pt modelId="{36190912-F92A-4A9A-838A-B7CF90FE6520}" type="pres">
      <dgm:prSet presAssocID="{3C081E16-DA95-43DF-8A38-3BBDE2337384}" presName="spaceBetweenRectangles" presStyleCnt="0"/>
      <dgm:spPr/>
    </dgm:pt>
    <dgm:pt modelId="{E3A10FE6-B943-4EBB-880D-1DAFB716E213}" type="pres">
      <dgm:prSet presAssocID="{E83CB3FC-4DB8-476D-A521-94785203174D}" presName="parentLin" presStyleCnt="0"/>
      <dgm:spPr/>
    </dgm:pt>
    <dgm:pt modelId="{B6E65B10-B2B9-45CD-92CE-8AAF69080B25}" type="pres">
      <dgm:prSet presAssocID="{E83CB3FC-4DB8-476D-A521-94785203174D}" presName="parentLeftMargin" presStyleLbl="node1" presStyleIdx="2" presStyleCnt="7"/>
      <dgm:spPr/>
    </dgm:pt>
    <dgm:pt modelId="{0CC73221-171A-4255-99AF-8540EF8885B0}" type="pres">
      <dgm:prSet presAssocID="{E83CB3FC-4DB8-476D-A521-94785203174D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73F55DA-C91E-4616-8618-AC5C260D9D39}" type="pres">
      <dgm:prSet presAssocID="{E83CB3FC-4DB8-476D-A521-94785203174D}" presName="negativeSpace" presStyleCnt="0"/>
      <dgm:spPr/>
    </dgm:pt>
    <dgm:pt modelId="{FFA5861E-EF9C-4FB1-B552-7A6551CB08EC}" type="pres">
      <dgm:prSet presAssocID="{E83CB3FC-4DB8-476D-A521-94785203174D}" presName="childText" presStyleLbl="conFgAcc1" presStyleIdx="3" presStyleCnt="7">
        <dgm:presLayoutVars>
          <dgm:bulletEnabled val="1"/>
        </dgm:presLayoutVars>
      </dgm:prSet>
      <dgm:spPr>
        <a:xfrm>
          <a:off x="0" y="2410168"/>
          <a:ext cx="3768227" cy="378000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gm:spPr>
    </dgm:pt>
    <dgm:pt modelId="{05276814-FEC8-4E43-89A7-84A2A4250FDB}" type="pres">
      <dgm:prSet presAssocID="{F29EAC42-2104-4B3E-AFC7-7FDFC86C4A34}" presName="spaceBetweenRectangles" presStyleCnt="0"/>
      <dgm:spPr/>
    </dgm:pt>
    <dgm:pt modelId="{2FCB77B4-A777-4F8D-B20A-3FB2E1DFC05A}" type="pres">
      <dgm:prSet presAssocID="{AD301AE0-CFAD-468C-AAA7-FEEE3A0407B6}" presName="parentLin" presStyleCnt="0"/>
      <dgm:spPr/>
    </dgm:pt>
    <dgm:pt modelId="{E4CB34E0-435F-4222-9659-25F5F9A5FB04}" type="pres">
      <dgm:prSet presAssocID="{AD301AE0-CFAD-468C-AAA7-FEEE3A0407B6}" presName="parentLeftMargin" presStyleLbl="node1" presStyleIdx="3" presStyleCnt="7"/>
      <dgm:spPr/>
    </dgm:pt>
    <dgm:pt modelId="{20C13BAD-1783-4F07-858B-261E7C427696}" type="pres">
      <dgm:prSet presAssocID="{AD301AE0-CFAD-468C-AAA7-FEEE3A0407B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F456C95E-34CF-4547-BCD3-205D97DB56BA}" type="pres">
      <dgm:prSet presAssocID="{AD301AE0-CFAD-468C-AAA7-FEEE3A0407B6}" presName="negativeSpace" presStyleCnt="0"/>
      <dgm:spPr/>
    </dgm:pt>
    <dgm:pt modelId="{DD6311EB-BC20-4FE6-B298-2B9DC3E68D47}" type="pres">
      <dgm:prSet presAssocID="{AD301AE0-CFAD-468C-AAA7-FEEE3A0407B6}" presName="childText" presStyleLbl="conFgAcc1" presStyleIdx="4" presStyleCnt="7">
        <dgm:presLayoutVars>
          <dgm:bulletEnabled val="1"/>
        </dgm:presLayoutVars>
      </dgm:prSet>
      <dgm:spPr>
        <a:xfrm>
          <a:off x="0" y="3090568"/>
          <a:ext cx="3768227" cy="378000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gm:spPr>
    </dgm:pt>
    <dgm:pt modelId="{17870D88-F8FD-4579-9A99-0BCC74703BAA}" type="pres">
      <dgm:prSet presAssocID="{90001C2F-7E8C-4A1D-9AF0-78FBCB44899C}" presName="spaceBetweenRectangles" presStyleCnt="0"/>
      <dgm:spPr/>
    </dgm:pt>
    <dgm:pt modelId="{0A561959-5370-4870-A399-6614819238DA}" type="pres">
      <dgm:prSet presAssocID="{A15C6A4F-35DB-4F26-8775-AED89F599AF0}" presName="parentLin" presStyleCnt="0"/>
      <dgm:spPr/>
    </dgm:pt>
    <dgm:pt modelId="{EAC6B4EB-EC48-4A52-9585-8ADA0E0CDA32}" type="pres">
      <dgm:prSet presAssocID="{A15C6A4F-35DB-4F26-8775-AED89F599AF0}" presName="parentLeftMargin" presStyleLbl="node1" presStyleIdx="4" presStyleCnt="7"/>
      <dgm:spPr/>
    </dgm:pt>
    <dgm:pt modelId="{B8F3A018-A8D3-420D-948E-DC3645F70520}" type="pres">
      <dgm:prSet presAssocID="{A15C6A4F-35DB-4F26-8775-AED89F599AF0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513505D4-E23D-4C32-883A-0FCA04F5CE27}" type="pres">
      <dgm:prSet presAssocID="{A15C6A4F-35DB-4F26-8775-AED89F599AF0}" presName="negativeSpace" presStyleCnt="0"/>
      <dgm:spPr/>
    </dgm:pt>
    <dgm:pt modelId="{2729C952-69CC-45B9-B2E7-B3196AA24008}" type="pres">
      <dgm:prSet presAssocID="{A15C6A4F-35DB-4F26-8775-AED89F599AF0}" presName="childText" presStyleLbl="conFgAcc1" presStyleIdx="5" presStyleCnt="7">
        <dgm:presLayoutVars>
          <dgm:bulletEnabled val="1"/>
        </dgm:presLayoutVars>
      </dgm:prSet>
      <dgm:spPr>
        <a:xfrm>
          <a:off x="0" y="3770968"/>
          <a:ext cx="3768227" cy="378000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gm:spPr>
    </dgm:pt>
    <dgm:pt modelId="{7270977E-0B11-4CAC-A665-74E69780950E}" type="pres">
      <dgm:prSet presAssocID="{4DB09160-AEB0-4CA4-A458-E6E197FDFE5A}" presName="spaceBetweenRectangles" presStyleCnt="0"/>
      <dgm:spPr/>
    </dgm:pt>
    <dgm:pt modelId="{02FA42CA-974B-49C2-AFF8-D6E6CFC91CE8}" type="pres">
      <dgm:prSet presAssocID="{998E6251-38CE-4165-8005-5C24AA99B655}" presName="parentLin" presStyleCnt="0"/>
      <dgm:spPr/>
    </dgm:pt>
    <dgm:pt modelId="{CCB7B546-6D90-4061-88DE-60654F56BD77}" type="pres">
      <dgm:prSet presAssocID="{998E6251-38CE-4165-8005-5C24AA99B655}" presName="parentLeftMargin" presStyleLbl="node1" presStyleIdx="5" presStyleCnt="7"/>
      <dgm:spPr/>
    </dgm:pt>
    <dgm:pt modelId="{F5BFAEDE-5255-4D97-BCA8-CBABDA4C5565}" type="pres">
      <dgm:prSet presAssocID="{998E6251-38CE-4165-8005-5C24AA99B655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D7462E10-6060-4CCA-B7B3-9441D81F5F6C}" type="pres">
      <dgm:prSet presAssocID="{998E6251-38CE-4165-8005-5C24AA99B655}" presName="negativeSpace" presStyleCnt="0"/>
      <dgm:spPr/>
    </dgm:pt>
    <dgm:pt modelId="{A9AD7949-FF04-4CF7-8809-9423D999D236}" type="pres">
      <dgm:prSet presAssocID="{998E6251-38CE-4165-8005-5C24AA99B655}" presName="childText" presStyleLbl="conFgAcc1" presStyleIdx="6" presStyleCnt="7">
        <dgm:presLayoutVars>
          <dgm:bulletEnabled val="1"/>
        </dgm:presLayoutVars>
      </dgm:prSet>
      <dgm:spPr>
        <a:xfrm>
          <a:off x="0" y="4451368"/>
          <a:ext cx="3768227" cy="378000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gm:spPr>
    </dgm:pt>
  </dgm:ptLst>
  <dgm:cxnLst>
    <dgm:cxn modelId="{786B410A-D0BA-43AA-AA07-9DCC44D80347}" srcId="{56C8BA83-96E9-4337-8C51-420F45A658A2}" destId="{0E030E0A-BB98-436F-8309-43B28D1CDA44}" srcOrd="0" destOrd="0" parTransId="{E114EEAC-55AB-44A3-A182-2A6AEB174932}" sibTransId="{CC200217-B536-46A6-9AE1-CE87EFE2FD81}"/>
    <dgm:cxn modelId="{261CAF0D-A528-4E58-91E8-9A243F705493}" type="presOf" srcId="{A15C6A4F-35DB-4F26-8775-AED89F599AF0}" destId="{B8F3A018-A8D3-420D-948E-DC3645F70520}" srcOrd="1" destOrd="0" presId="urn:microsoft.com/office/officeart/2005/8/layout/list1"/>
    <dgm:cxn modelId="{A78FE824-45D8-41DD-8A66-A0466452FCE8}" type="presOf" srcId="{C050D17B-AB5E-4938-B0F3-45A3AD6B6160}" destId="{75107C91-0460-4D50-AB30-3BA9D6A518D2}" srcOrd="0" destOrd="0" presId="urn:microsoft.com/office/officeart/2005/8/layout/list1"/>
    <dgm:cxn modelId="{A814E127-8BFA-4B65-936F-BDF85003812F}" type="presOf" srcId="{998E6251-38CE-4165-8005-5C24AA99B655}" destId="{CCB7B546-6D90-4061-88DE-60654F56BD77}" srcOrd="0" destOrd="0" presId="urn:microsoft.com/office/officeart/2005/8/layout/list1"/>
    <dgm:cxn modelId="{1D210135-47EF-43FE-AD9C-ABA7842496FB}" type="presOf" srcId="{E83CB3FC-4DB8-476D-A521-94785203174D}" destId="{0CC73221-171A-4255-99AF-8540EF8885B0}" srcOrd="1" destOrd="0" presId="urn:microsoft.com/office/officeart/2005/8/layout/list1"/>
    <dgm:cxn modelId="{613BE240-0EB5-4B35-BBD5-5B345A247593}" srcId="{56C8BA83-96E9-4337-8C51-420F45A658A2}" destId="{A15C6A4F-35DB-4F26-8775-AED89F599AF0}" srcOrd="5" destOrd="0" parTransId="{4452F5C8-3B44-4F8C-87B0-CB9EC3B288DF}" sibTransId="{4DB09160-AEB0-4CA4-A458-E6E197FDFE5A}"/>
    <dgm:cxn modelId="{D60E9966-BA2A-4EB6-B3CD-92E1F0AE7EF2}" type="presOf" srcId="{8E0B5777-68F4-4562-837E-67196121D20E}" destId="{C462A795-4B19-4719-A158-62FF674DC59D}" srcOrd="0" destOrd="0" presId="urn:microsoft.com/office/officeart/2005/8/layout/list1"/>
    <dgm:cxn modelId="{0897224B-CE3B-488D-87ED-53A0D356D692}" type="presOf" srcId="{0E030E0A-BB98-436F-8309-43B28D1CDA44}" destId="{296BB190-2AB5-4025-8026-0A412D3D313A}" srcOrd="1" destOrd="0" presId="urn:microsoft.com/office/officeart/2005/8/layout/list1"/>
    <dgm:cxn modelId="{A149F24D-37A3-41CC-8E24-8AB24B1BE6F9}" type="presOf" srcId="{E83CB3FC-4DB8-476D-A521-94785203174D}" destId="{B6E65B10-B2B9-45CD-92CE-8AAF69080B25}" srcOrd="0" destOrd="0" presId="urn:microsoft.com/office/officeart/2005/8/layout/list1"/>
    <dgm:cxn modelId="{BCD8FB6F-D502-4BB6-BF9B-D3AF64AF4D91}" srcId="{56C8BA83-96E9-4337-8C51-420F45A658A2}" destId="{AD301AE0-CFAD-468C-AAA7-FEEE3A0407B6}" srcOrd="4" destOrd="0" parTransId="{5964BD33-E908-4805-BDAC-60A131628467}" sibTransId="{90001C2F-7E8C-4A1D-9AF0-78FBCB44899C}"/>
    <dgm:cxn modelId="{FD9F5E51-E1E8-4B64-AC0D-2912969FDDEE}" srcId="{56C8BA83-96E9-4337-8C51-420F45A658A2}" destId="{C050D17B-AB5E-4938-B0F3-45A3AD6B6160}" srcOrd="1" destOrd="0" parTransId="{D722EADB-656F-4B0A-BAF1-2C13869F518C}" sibTransId="{2A9BBC6D-F543-49C8-B1B6-FED400556B1D}"/>
    <dgm:cxn modelId="{A5EBFF92-498A-400C-BB47-6417EEBB55CA}" type="presOf" srcId="{AD301AE0-CFAD-468C-AAA7-FEEE3A0407B6}" destId="{E4CB34E0-435F-4222-9659-25F5F9A5FB04}" srcOrd="0" destOrd="0" presId="urn:microsoft.com/office/officeart/2005/8/layout/list1"/>
    <dgm:cxn modelId="{258CBD9C-71FE-46B1-BB0E-1F6EF9403E51}" type="presOf" srcId="{56C8BA83-96E9-4337-8C51-420F45A658A2}" destId="{D4A3437E-5BFA-4FC0-8797-B0887A0E7AF7}" srcOrd="0" destOrd="0" presId="urn:microsoft.com/office/officeart/2005/8/layout/list1"/>
    <dgm:cxn modelId="{5AB7D19E-B82B-4B18-A669-33E8A866AE16}" type="presOf" srcId="{0E030E0A-BB98-436F-8309-43B28D1CDA44}" destId="{E44CEF8C-9E91-4C00-BF07-F0CA44204BFE}" srcOrd="0" destOrd="0" presId="urn:microsoft.com/office/officeart/2005/8/layout/list1"/>
    <dgm:cxn modelId="{CB5EC8A0-9D9D-4B0D-986B-3303B25E7FE5}" srcId="{56C8BA83-96E9-4337-8C51-420F45A658A2}" destId="{998E6251-38CE-4165-8005-5C24AA99B655}" srcOrd="6" destOrd="0" parTransId="{51EF0329-7B2B-4B03-8D11-B36CCCB0ECDC}" sibTransId="{7F7F4BE0-8CC6-45AF-9BF6-73639C23E6B9}"/>
    <dgm:cxn modelId="{A88EB4AB-CAB2-4353-9A8E-A5D34F4399C6}" type="presOf" srcId="{AD301AE0-CFAD-468C-AAA7-FEEE3A0407B6}" destId="{20C13BAD-1783-4F07-858B-261E7C427696}" srcOrd="1" destOrd="0" presId="urn:microsoft.com/office/officeart/2005/8/layout/list1"/>
    <dgm:cxn modelId="{1CE7EEB3-EC18-4419-8306-6B570D16AF39}" type="presOf" srcId="{A15C6A4F-35DB-4F26-8775-AED89F599AF0}" destId="{EAC6B4EB-EC48-4A52-9585-8ADA0E0CDA32}" srcOrd="0" destOrd="0" presId="urn:microsoft.com/office/officeart/2005/8/layout/list1"/>
    <dgm:cxn modelId="{22D78FBE-B735-4A5A-8299-2655495C568C}" srcId="{56C8BA83-96E9-4337-8C51-420F45A658A2}" destId="{E83CB3FC-4DB8-476D-A521-94785203174D}" srcOrd="3" destOrd="0" parTransId="{38273F6F-083B-4A0D-AEFE-7302B522B32B}" sibTransId="{F29EAC42-2104-4B3E-AFC7-7FDFC86C4A34}"/>
    <dgm:cxn modelId="{A11DCBC9-D557-4AE0-8610-E77260E08719}" type="presOf" srcId="{C050D17B-AB5E-4938-B0F3-45A3AD6B6160}" destId="{D47E3BD6-2DC0-4498-8F15-69EE20AB495E}" srcOrd="1" destOrd="0" presId="urn:microsoft.com/office/officeart/2005/8/layout/list1"/>
    <dgm:cxn modelId="{D123B9D8-98ED-492C-BEE3-976A07CC12C8}" type="presOf" srcId="{998E6251-38CE-4165-8005-5C24AA99B655}" destId="{F5BFAEDE-5255-4D97-BCA8-CBABDA4C5565}" srcOrd="1" destOrd="0" presId="urn:microsoft.com/office/officeart/2005/8/layout/list1"/>
    <dgm:cxn modelId="{DABBB7F2-3E68-4DDD-94AB-0A2D5AF94EB2}" srcId="{56C8BA83-96E9-4337-8C51-420F45A658A2}" destId="{8E0B5777-68F4-4562-837E-67196121D20E}" srcOrd="2" destOrd="0" parTransId="{0F648F18-1B96-4577-A83B-3E7FB0D2A4FB}" sibTransId="{3C081E16-DA95-43DF-8A38-3BBDE2337384}"/>
    <dgm:cxn modelId="{AE9169F9-DF30-486A-8A7F-5F39353FDF86}" type="presOf" srcId="{8E0B5777-68F4-4562-837E-67196121D20E}" destId="{24F164C2-6084-4A31-87FB-F11AEED843D8}" srcOrd="1" destOrd="0" presId="urn:microsoft.com/office/officeart/2005/8/layout/list1"/>
    <dgm:cxn modelId="{256AA091-206D-4610-834B-5220D8F90B47}" type="presParOf" srcId="{D4A3437E-5BFA-4FC0-8797-B0887A0E7AF7}" destId="{E4666A7A-D2C5-4CBB-8AFF-A3C1F59F8E27}" srcOrd="0" destOrd="0" presId="urn:microsoft.com/office/officeart/2005/8/layout/list1"/>
    <dgm:cxn modelId="{B359AA31-F9A5-4725-951B-162F27F9074D}" type="presParOf" srcId="{E4666A7A-D2C5-4CBB-8AFF-A3C1F59F8E27}" destId="{E44CEF8C-9E91-4C00-BF07-F0CA44204BFE}" srcOrd="0" destOrd="0" presId="urn:microsoft.com/office/officeart/2005/8/layout/list1"/>
    <dgm:cxn modelId="{4B21F14F-70AD-4B9B-B973-E9F6BE4853C2}" type="presParOf" srcId="{E4666A7A-D2C5-4CBB-8AFF-A3C1F59F8E27}" destId="{296BB190-2AB5-4025-8026-0A412D3D313A}" srcOrd="1" destOrd="0" presId="urn:microsoft.com/office/officeart/2005/8/layout/list1"/>
    <dgm:cxn modelId="{1F879D6F-B407-4607-9529-2A188951867E}" type="presParOf" srcId="{D4A3437E-5BFA-4FC0-8797-B0887A0E7AF7}" destId="{81D27543-F11C-4AFD-8B93-8D6DAE93A9DD}" srcOrd="1" destOrd="0" presId="urn:microsoft.com/office/officeart/2005/8/layout/list1"/>
    <dgm:cxn modelId="{0BE025DC-5E39-41BC-8725-D8D018DA2D50}" type="presParOf" srcId="{D4A3437E-5BFA-4FC0-8797-B0887A0E7AF7}" destId="{03D288B9-155A-4C14-A298-1E90E6E460F5}" srcOrd="2" destOrd="0" presId="urn:microsoft.com/office/officeart/2005/8/layout/list1"/>
    <dgm:cxn modelId="{7194FB83-3A76-46EE-A74F-B488BB568F02}" type="presParOf" srcId="{D4A3437E-5BFA-4FC0-8797-B0887A0E7AF7}" destId="{B18747C8-F19B-44E6-B141-79C7C3F71E03}" srcOrd="3" destOrd="0" presId="urn:microsoft.com/office/officeart/2005/8/layout/list1"/>
    <dgm:cxn modelId="{528F260A-F0B0-462E-8011-AAE4F9EABD9A}" type="presParOf" srcId="{D4A3437E-5BFA-4FC0-8797-B0887A0E7AF7}" destId="{BFA2E0CD-5673-4D4F-AE56-50473E7AD0A7}" srcOrd="4" destOrd="0" presId="urn:microsoft.com/office/officeart/2005/8/layout/list1"/>
    <dgm:cxn modelId="{BFBB603A-F8A2-4081-A20E-897B78F50EB4}" type="presParOf" srcId="{BFA2E0CD-5673-4D4F-AE56-50473E7AD0A7}" destId="{75107C91-0460-4D50-AB30-3BA9D6A518D2}" srcOrd="0" destOrd="0" presId="urn:microsoft.com/office/officeart/2005/8/layout/list1"/>
    <dgm:cxn modelId="{706C70DE-1820-4D3B-A770-DF974C46FEC0}" type="presParOf" srcId="{BFA2E0CD-5673-4D4F-AE56-50473E7AD0A7}" destId="{D47E3BD6-2DC0-4498-8F15-69EE20AB495E}" srcOrd="1" destOrd="0" presId="urn:microsoft.com/office/officeart/2005/8/layout/list1"/>
    <dgm:cxn modelId="{AE7C8363-3328-45D6-9F84-EDA037C9BD0F}" type="presParOf" srcId="{D4A3437E-5BFA-4FC0-8797-B0887A0E7AF7}" destId="{7924C0A0-A478-4671-A591-58E467EAADA3}" srcOrd="5" destOrd="0" presId="urn:microsoft.com/office/officeart/2005/8/layout/list1"/>
    <dgm:cxn modelId="{5CA6CFA1-BA5D-45D4-B2E4-04B111D07077}" type="presParOf" srcId="{D4A3437E-5BFA-4FC0-8797-B0887A0E7AF7}" destId="{9E6CE605-BEE3-46BA-BA31-EBAD8EA96A00}" srcOrd="6" destOrd="0" presId="urn:microsoft.com/office/officeart/2005/8/layout/list1"/>
    <dgm:cxn modelId="{914C42CC-3BEE-4291-9E06-D07548CF1831}" type="presParOf" srcId="{D4A3437E-5BFA-4FC0-8797-B0887A0E7AF7}" destId="{F250AA7C-7045-4056-A022-30B7721CEDD9}" srcOrd="7" destOrd="0" presId="urn:microsoft.com/office/officeart/2005/8/layout/list1"/>
    <dgm:cxn modelId="{4769B9EF-372C-4078-A3C9-62FDF9A63C48}" type="presParOf" srcId="{D4A3437E-5BFA-4FC0-8797-B0887A0E7AF7}" destId="{A3CEFA4C-AF19-49D9-97E3-0E74FCE61DD7}" srcOrd="8" destOrd="0" presId="urn:microsoft.com/office/officeart/2005/8/layout/list1"/>
    <dgm:cxn modelId="{A35D8EED-C257-4568-8C0E-9679077E6DB0}" type="presParOf" srcId="{A3CEFA4C-AF19-49D9-97E3-0E74FCE61DD7}" destId="{C462A795-4B19-4719-A158-62FF674DC59D}" srcOrd="0" destOrd="0" presId="urn:microsoft.com/office/officeart/2005/8/layout/list1"/>
    <dgm:cxn modelId="{08057414-533A-4A9C-B8F6-2A0D302C57B0}" type="presParOf" srcId="{A3CEFA4C-AF19-49D9-97E3-0E74FCE61DD7}" destId="{24F164C2-6084-4A31-87FB-F11AEED843D8}" srcOrd="1" destOrd="0" presId="urn:microsoft.com/office/officeart/2005/8/layout/list1"/>
    <dgm:cxn modelId="{265C2B92-3B9C-4EB0-AB06-16C0C4773C84}" type="presParOf" srcId="{D4A3437E-5BFA-4FC0-8797-B0887A0E7AF7}" destId="{503A1F7B-0699-444E-90E8-C19E6F410D1D}" srcOrd="9" destOrd="0" presId="urn:microsoft.com/office/officeart/2005/8/layout/list1"/>
    <dgm:cxn modelId="{0104DD99-ADF3-4DE9-A16E-C5B95F6BC0BF}" type="presParOf" srcId="{D4A3437E-5BFA-4FC0-8797-B0887A0E7AF7}" destId="{DCAF187D-B221-4629-814C-4C3322000713}" srcOrd="10" destOrd="0" presId="urn:microsoft.com/office/officeart/2005/8/layout/list1"/>
    <dgm:cxn modelId="{E89EA05E-3CF4-40F9-A48A-F91D662DFBC0}" type="presParOf" srcId="{D4A3437E-5BFA-4FC0-8797-B0887A0E7AF7}" destId="{36190912-F92A-4A9A-838A-B7CF90FE6520}" srcOrd="11" destOrd="0" presId="urn:microsoft.com/office/officeart/2005/8/layout/list1"/>
    <dgm:cxn modelId="{BA40D6CD-A026-4300-8E67-FA09456C2A42}" type="presParOf" srcId="{D4A3437E-5BFA-4FC0-8797-B0887A0E7AF7}" destId="{E3A10FE6-B943-4EBB-880D-1DAFB716E213}" srcOrd="12" destOrd="0" presId="urn:microsoft.com/office/officeart/2005/8/layout/list1"/>
    <dgm:cxn modelId="{3DE6103A-C98E-4D49-BB10-A175B5A1432F}" type="presParOf" srcId="{E3A10FE6-B943-4EBB-880D-1DAFB716E213}" destId="{B6E65B10-B2B9-45CD-92CE-8AAF69080B25}" srcOrd="0" destOrd="0" presId="urn:microsoft.com/office/officeart/2005/8/layout/list1"/>
    <dgm:cxn modelId="{BB20C5ED-C932-4F17-93F9-A1D898329049}" type="presParOf" srcId="{E3A10FE6-B943-4EBB-880D-1DAFB716E213}" destId="{0CC73221-171A-4255-99AF-8540EF8885B0}" srcOrd="1" destOrd="0" presId="urn:microsoft.com/office/officeart/2005/8/layout/list1"/>
    <dgm:cxn modelId="{0055F417-B689-422A-92BE-5337219B7CA7}" type="presParOf" srcId="{D4A3437E-5BFA-4FC0-8797-B0887A0E7AF7}" destId="{E73F55DA-C91E-4616-8618-AC5C260D9D39}" srcOrd="13" destOrd="0" presId="urn:microsoft.com/office/officeart/2005/8/layout/list1"/>
    <dgm:cxn modelId="{E2B8F3D9-D78D-4CEC-A72C-759C4B2CCC0D}" type="presParOf" srcId="{D4A3437E-5BFA-4FC0-8797-B0887A0E7AF7}" destId="{FFA5861E-EF9C-4FB1-B552-7A6551CB08EC}" srcOrd="14" destOrd="0" presId="urn:microsoft.com/office/officeart/2005/8/layout/list1"/>
    <dgm:cxn modelId="{B60E606E-75E7-4700-9B69-262F8F3AD2E6}" type="presParOf" srcId="{D4A3437E-5BFA-4FC0-8797-B0887A0E7AF7}" destId="{05276814-FEC8-4E43-89A7-84A2A4250FDB}" srcOrd="15" destOrd="0" presId="urn:microsoft.com/office/officeart/2005/8/layout/list1"/>
    <dgm:cxn modelId="{B11316A9-F305-443F-A562-71C4881D963B}" type="presParOf" srcId="{D4A3437E-5BFA-4FC0-8797-B0887A0E7AF7}" destId="{2FCB77B4-A777-4F8D-B20A-3FB2E1DFC05A}" srcOrd="16" destOrd="0" presId="urn:microsoft.com/office/officeart/2005/8/layout/list1"/>
    <dgm:cxn modelId="{57621320-84C1-45BF-8046-FF9ADEF51057}" type="presParOf" srcId="{2FCB77B4-A777-4F8D-B20A-3FB2E1DFC05A}" destId="{E4CB34E0-435F-4222-9659-25F5F9A5FB04}" srcOrd="0" destOrd="0" presId="urn:microsoft.com/office/officeart/2005/8/layout/list1"/>
    <dgm:cxn modelId="{F2A8559E-D26A-4752-8D79-BC1DD71195B7}" type="presParOf" srcId="{2FCB77B4-A777-4F8D-B20A-3FB2E1DFC05A}" destId="{20C13BAD-1783-4F07-858B-261E7C427696}" srcOrd="1" destOrd="0" presId="urn:microsoft.com/office/officeart/2005/8/layout/list1"/>
    <dgm:cxn modelId="{A2ACC550-C5C8-43EC-812E-D572C1BBF250}" type="presParOf" srcId="{D4A3437E-5BFA-4FC0-8797-B0887A0E7AF7}" destId="{F456C95E-34CF-4547-BCD3-205D97DB56BA}" srcOrd="17" destOrd="0" presId="urn:microsoft.com/office/officeart/2005/8/layout/list1"/>
    <dgm:cxn modelId="{E9F902A8-233E-451A-9149-7D3C6C1826AF}" type="presParOf" srcId="{D4A3437E-5BFA-4FC0-8797-B0887A0E7AF7}" destId="{DD6311EB-BC20-4FE6-B298-2B9DC3E68D47}" srcOrd="18" destOrd="0" presId="urn:microsoft.com/office/officeart/2005/8/layout/list1"/>
    <dgm:cxn modelId="{3117FD79-FDD9-4911-AAB3-92AFA609C6CF}" type="presParOf" srcId="{D4A3437E-5BFA-4FC0-8797-B0887A0E7AF7}" destId="{17870D88-F8FD-4579-9A99-0BCC74703BAA}" srcOrd="19" destOrd="0" presId="urn:microsoft.com/office/officeart/2005/8/layout/list1"/>
    <dgm:cxn modelId="{74DD4511-9313-4B44-82FE-B45D9E1A581A}" type="presParOf" srcId="{D4A3437E-5BFA-4FC0-8797-B0887A0E7AF7}" destId="{0A561959-5370-4870-A399-6614819238DA}" srcOrd="20" destOrd="0" presId="urn:microsoft.com/office/officeart/2005/8/layout/list1"/>
    <dgm:cxn modelId="{8B97E85C-C284-448F-9CD1-5E71A23F4C6C}" type="presParOf" srcId="{0A561959-5370-4870-A399-6614819238DA}" destId="{EAC6B4EB-EC48-4A52-9585-8ADA0E0CDA32}" srcOrd="0" destOrd="0" presId="urn:microsoft.com/office/officeart/2005/8/layout/list1"/>
    <dgm:cxn modelId="{5A6DF195-D02D-4FFC-9187-06B7ED235F68}" type="presParOf" srcId="{0A561959-5370-4870-A399-6614819238DA}" destId="{B8F3A018-A8D3-420D-948E-DC3645F70520}" srcOrd="1" destOrd="0" presId="urn:microsoft.com/office/officeart/2005/8/layout/list1"/>
    <dgm:cxn modelId="{8FED5C4A-51EE-42E8-8CF9-6F4223EAEDA1}" type="presParOf" srcId="{D4A3437E-5BFA-4FC0-8797-B0887A0E7AF7}" destId="{513505D4-E23D-4C32-883A-0FCA04F5CE27}" srcOrd="21" destOrd="0" presId="urn:microsoft.com/office/officeart/2005/8/layout/list1"/>
    <dgm:cxn modelId="{86590686-9AAE-4B05-AED0-AECE5ACB52E5}" type="presParOf" srcId="{D4A3437E-5BFA-4FC0-8797-B0887A0E7AF7}" destId="{2729C952-69CC-45B9-B2E7-B3196AA24008}" srcOrd="22" destOrd="0" presId="urn:microsoft.com/office/officeart/2005/8/layout/list1"/>
    <dgm:cxn modelId="{CCD17E04-07C8-4A25-B544-42FF9864053C}" type="presParOf" srcId="{D4A3437E-5BFA-4FC0-8797-B0887A0E7AF7}" destId="{7270977E-0B11-4CAC-A665-74E69780950E}" srcOrd="23" destOrd="0" presId="urn:microsoft.com/office/officeart/2005/8/layout/list1"/>
    <dgm:cxn modelId="{8B46892A-95D4-417A-A420-27403A287C1F}" type="presParOf" srcId="{D4A3437E-5BFA-4FC0-8797-B0887A0E7AF7}" destId="{02FA42CA-974B-49C2-AFF8-D6E6CFC91CE8}" srcOrd="24" destOrd="0" presId="urn:microsoft.com/office/officeart/2005/8/layout/list1"/>
    <dgm:cxn modelId="{012DCFA8-37B4-46AD-8F69-05E987A50D07}" type="presParOf" srcId="{02FA42CA-974B-49C2-AFF8-D6E6CFC91CE8}" destId="{CCB7B546-6D90-4061-88DE-60654F56BD77}" srcOrd="0" destOrd="0" presId="urn:microsoft.com/office/officeart/2005/8/layout/list1"/>
    <dgm:cxn modelId="{2D5B1669-6A26-4662-98EC-A5B6F404F790}" type="presParOf" srcId="{02FA42CA-974B-49C2-AFF8-D6E6CFC91CE8}" destId="{F5BFAEDE-5255-4D97-BCA8-CBABDA4C5565}" srcOrd="1" destOrd="0" presId="urn:microsoft.com/office/officeart/2005/8/layout/list1"/>
    <dgm:cxn modelId="{270C8180-95A2-4C2D-BF2F-28EDF69301CD}" type="presParOf" srcId="{D4A3437E-5BFA-4FC0-8797-B0887A0E7AF7}" destId="{D7462E10-6060-4CCA-B7B3-9441D81F5F6C}" srcOrd="25" destOrd="0" presId="urn:microsoft.com/office/officeart/2005/8/layout/list1"/>
    <dgm:cxn modelId="{E94ACFE7-7DBC-4DD9-981E-C4C2DA873A8D}" type="presParOf" srcId="{D4A3437E-5BFA-4FC0-8797-B0887A0E7AF7}" destId="{A9AD7949-FF04-4CF7-8809-9423D999D236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FFFD24-D413-4BC7-93D0-3D6F7466A6B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8610BA-6C98-4A88-B648-233900FA5497}">
      <dgm:prSet phldrT="[Text]" custT="1"/>
      <dgm:spPr/>
      <dgm:t>
        <a:bodyPr/>
        <a:lstStyle/>
        <a:p>
          <a:r>
            <a:rPr lang="en-US" sz="1400" dirty="0" err="1"/>
            <a:t>Studata</a:t>
          </a:r>
          <a:endParaRPr lang="en-US" sz="1400" dirty="0"/>
        </a:p>
      </dgm:t>
    </dgm:pt>
    <dgm:pt modelId="{2A0A4F48-1887-4326-B261-B361C3FE4A80}" type="parTrans" cxnId="{93B1FB45-2A95-40E8-B9C6-BD131B390895}">
      <dgm:prSet/>
      <dgm:spPr/>
      <dgm:t>
        <a:bodyPr/>
        <a:lstStyle/>
        <a:p>
          <a:endParaRPr lang="en-US"/>
        </a:p>
      </dgm:t>
    </dgm:pt>
    <dgm:pt modelId="{8FCCCC9E-6C83-4207-9452-94A0C2DB5D92}" type="sibTrans" cxnId="{93B1FB45-2A95-40E8-B9C6-BD131B390895}">
      <dgm:prSet/>
      <dgm:spPr/>
      <dgm:t>
        <a:bodyPr/>
        <a:lstStyle/>
        <a:p>
          <a:endParaRPr lang="en-US"/>
        </a:p>
      </dgm:t>
    </dgm:pt>
    <dgm:pt modelId="{0622191C-CB4E-41F6-858F-134B637B1034}">
      <dgm:prSet phldrT="[Text]" custT="1"/>
      <dgm:spPr/>
      <dgm:t>
        <a:bodyPr/>
        <a:lstStyle/>
        <a:p>
          <a:r>
            <a:rPr lang="de-DE" sz="1400" dirty="0"/>
            <a:t>VP Global Service</a:t>
          </a:r>
        </a:p>
        <a:p>
          <a:r>
            <a:rPr lang="de-DE" sz="1400" dirty="0"/>
            <a:t>(Business Case)</a:t>
          </a:r>
          <a:endParaRPr lang="en-US" sz="1400" dirty="0"/>
        </a:p>
      </dgm:t>
    </dgm:pt>
    <dgm:pt modelId="{C40C9441-0AB4-45F5-8CC2-D1EE28BF84B0}" type="parTrans" cxnId="{7D89844F-81EB-420A-9A5B-02E1C0132B23}">
      <dgm:prSet/>
      <dgm:spPr/>
      <dgm:t>
        <a:bodyPr/>
        <a:lstStyle/>
        <a:p>
          <a:endParaRPr lang="en-US"/>
        </a:p>
      </dgm:t>
    </dgm:pt>
    <dgm:pt modelId="{F8D480BC-2D69-4AB8-8777-CB9D8ACC28CC}" type="sibTrans" cxnId="{7D89844F-81EB-420A-9A5B-02E1C0132B23}">
      <dgm:prSet/>
      <dgm:spPr/>
      <dgm:t>
        <a:bodyPr/>
        <a:lstStyle/>
        <a:p>
          <a:endParaRPr lang="en-US"/>
        </a:p>
      </dgm:t>
    </dgm:pt>
    <dgm:pt modelId="{5BBAEA37-1629-404F-927E-07B29D57E5E3}">
      <dgm:prSet phldrT="[Text]" custT="1"/>
      <dgm:spPr/>
      <dgm:t>
        <a:bodyPr/>
        <a:lstStyle/>
        <a:p>
          <a:r>
            <a:rPr lang="de-DE" sz="1400" dirty="0"/>
            <a:t>VP Business Innovation</a:t>
          </a:r>
        </a:p>
        <a:p>
          <a:r>
            <a:rPr lang="de-DE" sz="1400" dirty="0"/>
            <a:t>(Business Case)</a:t>
          </a:r>
          <a:endParaRPr lang="en-US" sz="1400" dirty="0"/>
        </a:p>
      </dgm:t>
    </dgm:pt>
    <dgm:pt modelId="{FE12C401-BCC9-4967-9BA6-6702D0AC99AC}" type="parTrans" cxnId="{22A4F40D-BA1F-4898-8A37-40B111C2A16C}">
      <dgm:prSet/>
      <dgm:spPr/>
      <dgm:t>
        <a:bodyPr/>
        <a:lstStyle/>
        <a:p>
          <a:endParaRPr lang="en-US"/>
        </a:p>
      </dgm:t>
    </dgm:pt>
    <dgm:pt modelId="{9BA99BDD-F6F6-4C47-80B7-6180C9BC70D7}" type="sibTrans" cxnId="{22A4F40D-BA1F-4898-8A37-40B111C2A16C}">
      <dgm:prSet/>
      <dgm:spPr/>
      <dgm:t>
        <a:bodyPr/>
        <a:lstStyle/>
        <a:p>
          <a:endParaRPr lang="en-US"/>
        </a:p>
      </dgm:t>
    </dgm:pt>
    <dgm:pt modelId="{D0F1F7B7-6D7A-4683-B402-40EE8131BF52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de-DE" sz="1400" dirty="0"/>
            <a:t>Projektmanagement</a:t>
          </a:r>
        </a:p>
        <a:p>
          <a:pPr>
            <a:spcAft>
              <a:spcPts val="0"/>
            </a:spcAft>
          </a:pPr>
          <a:r>
            <a:rPr lang="de-DE" sz="1400" dirty="0"/>
            <a:t>(Prince Handout)</a:t>
          </a:r>
          <a:endParaRPr lang="en-US" sz="1400" dirty="0"/>
        </a:p>
      </dgm:t>
    </dgm:pt>
    <dgm:pt modelId="{06CBACE7-E52D-47E6-91BD-58196691781D}" type="parTrans" cxnId="{17B279DA-163C-4627-A572-379204658D79}">
      <dgm:prSet/>
      <dgm:spPr/>
      <dgm:t>
        <a:bodyPr/>
        <a:lstStyle/>
        <a:p>
          <a:endParaRPr lang="en-US"/>
        </a:p>
      </dgm:t>
    </dgm:pt>
    <dgm:pt modelId="{98F69F4B-9C35-4721-9FBC-64A562CDEA9C}" type="sibTrans" cxnId="{17B279DA-163C-4627-A572-379204658D79}">
      <dgm:prSet/>
      <dgm:spPr/>
      <dgm:t>
        <a:bodyPr/>
        <a:lstStyle/>
        <a:p>
          <a:endParaRPr lang="en-US"/>
        </a:p>
      </dgm:t>
    </dgm:pt>
    <dgm:pt modelId="{7B331FDA-0556-472A-9CE0-74B8B2270FAE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de-DE" sz="1400" dirty="0"/>
            <a:t>Enterprise Architecture</a:t>
          </a:r>
        </a:p>
        <a:p>
          <a:pPr>
            <a:spcAft>
              <a:spcPts val="0"/>
            </a:spcAft>
          </a:pPr>
          <a:r>
            <a:rPr lang="de-DE" sz="1400" dirty="0"/>
            <a:t>(Togaf Handout)</a:t>
          </a:r>
        </a:p>
      </dgm:t>
    </dgm:pt>
    <dgm:pt modelId="{09851663-FA05-43E3-BFDE-D6867920F7C5}" type="parTrans" cxnId="{0BE9858F-82BC-4061-B735-A20F17A1E77F}">
      <dgm:prSet/>
      <dgm:spPr/>
      <dgm:t>
        <a:bodyPr/>
        <a:lstStyle/>
        <a:p>
          <a:endParaRPr lang="en-US"/>
        </a:p>
      </dgm:t>
    </dgm:pt>
    <dgm:pt modelId="{655185C8-19C8-469F-9474-A84D8769FD5A}" type="sibTrans" cxnId="{0BE9858F-82BC-4061-B735-A20F17A1E77F}">
      <dgm:prSet/>
      <dgm:spPr/>
      <dgm:t>
        <a:bodyPr/>
        <a:lstStyle/>
        <a:p>
          <a:endParaRPr lang="en-US"/>
        </a:p>
      </dgm:t>
    </dgm:pt>
    <dgm:pt modelId="{A1CF5F07-E3F6-4516-A334-CE93678124C8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de-DE" sz="1400" dirty="0"/>
            <a:t>Data Architecture</a:t>
          </a:r>
        </a:p>
        <a:p>
          <a:pPr>
            <a:spcAft>
              <a:spcPts val="0"/>
            </a:spcAft>
          </a:pPr>
          <a:r>
            <a:rPr lang="de-DE" sz="1400" dirty="0"/>
            <a:t>Data Model</a:t>
          </a:r>
        </a:p>
      </dgm:t>
    </dgm:pt>
    <dgm:pt modelId="{F0432648-FE35-41B4-8466-C6DBB08401E9}" type="parTrans" cxnId="{C108D19B-940A-42EA-9C3A-38922E465385}">
      <dgm:prSet/>
      <dgm:spPr/>
      <dgm:t>
        <a:bodyPr/>
        <a:lstStyle/>
        <a:p>
          <a:endParaRPr lang="en-US"/>
        </a:p>
      </dgm:t>
    </dgm:pt>
    <dgm:pt modelId="{3DD49186-90D3-41A3-B33B-3C68E65C1381}" type="sibTrans" cxnId="{C108D19B-940A-42EA-9C3A-38922E465385}">
      <dgm:prSet/>
      <dgm:spPr/>
      <dgm:t>
        <a:bodyPr/>
        <a:lstStyle/>
        <a:p>
          <a:endParaRPr lang="en-US"/>
        </a:p>
      </dgm:t>
    </dgm:pt>
    <dgm:pt modelId="{E51B48ED-46D6-4A83-9FC0-4EF27E5CC9EE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de-DE" sz="1400" dirty="0"/>
            <a:t>Entwicklung / IT</a:t>
          </a:r>
        </a:p>
        <a:p>
          <a:pPr>
            <a:spcAft>
              <a:spcPts val="0"/>
            </a:spcAft>
          </a:pPr>
          <a:r>
            <a:rPr lang="de-DE" sz="1400" dirty="0"/>
            <a:t>(Prozesse)</a:t>
          </a:r>
        </a:p>
      </dgm:t>
    </dgm:pt>
    <dgm:pt modelId="{C76FEB59-D259-4785-BCC3-288470FCCF2C}" type="parTrans" cxnId="{6461C734-B75D-438F-85AF-5D9F52F88A00}">
      <dgm:prSet/>
      <dgm:spPr/>
      <dgm:t>
        <a:bodyPr/>
        <a:lstStyle/>
        <a:p>
          <a:endParaRPr lang="en-US"/>
        </a:p>
      </dgm:t>
    </dgm:pt>
    <dgm:pt modelId="{4705D7C7-1F9E-47A6-9B0A-A23C8FDDBADD}" type="sibTrans" cxnId="{6461C734-B75D-438F-85AF-5D9F52F88A00}">
      <dgm:prSet/>
      <dgm:spPr/>
      <dgm:t>
        <a:bodyPr/>
        <a:lstStyle/>
        <a:p>
          <a:endParaRPr lang="en-US"/>
        </a:p>
      </dgm:t>
    </dgm:pt>
    <dgm:pt modelId="{558A5A85-99BE-4907-ACE9-DE7064B38292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de-DE" sz="1400" dirty="0"/>
            <a:t>Betrieb / Operation </a:t>
          </a:r>
        </a:p>
        <a:p>
          <a:pPr>
            <a:spcAft>
              <a:spcPts val="0"/>
            </a:spcAft>
          </a:pPr>
          <a:r>
            <a:rPr lang="de-DE" sz="1400" dirty="0"/>
            <a:t>(ITIL Handout)</a:t>
          </a:r>
        </a:p>
      </dgm:t>
    </dgm:pt>
    <dgm:pt modelId="{6BD19659-90CA-4EB5-95D6-AB3547E7225A}" type="parTrans" cxnId="{84786DD8-7A32-46FE-B090-78D430BF1FF3}">
      <dgm:prSet/>
      <dgm:spPr/>
      <dgm:t>
        <a:bodyPr/>
        <a:lstStyle/>
        <a:p>
          <a:endParaRPr lang="en-US"/>
        </a:p>
      </dgm:t>
    </dgm:pt>
    <dgm:pt modelId="{D355B01D-2751-427A-9025-2D547E55680B}" type="sibTrans" cxnId="{84786DD8-7A32-46FE-B090-78D430BF1FF3}">
      <dgm:prSet/>
      <dgm:spPr/>
      <dgm:t>
        <a:bodyPr/>
        <a:lstStyle/>
        <a:p>
          <a:endParaRPr lang="en-US"/>
        </a:p>
      </dgm:t>
    </dgm:pt>
    <dgm:pt modelId="{E0A79E29-93E1-48B3-A024-AEF95C274902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de-DE" sz="1400" dirty="0"/>
            <a:t>Business Analytics</a:t>
          </a:r>
        </a:p>
        <a:p>
          <a:pPr>
            <a:spcAft>
              <a:spcPct val="35000"/>
            </a:spcAft>
          </a:pPr>
          <a:r>
            <a:rPr lang="de-DE" sz="1400" dirty="0"/>
            <a:t>(BPMN Handout)</a:t>
          </a:r>
          <a:endParaRPr lang="en-US" sz="1400" dirty="0"/>
        </a:p>
      </dgm:t>
    </dgm:pt>
    <dgm:pt modelId="{2782E12B-CD8B-4159-9FA9-BBBC1BF7ED57}" type="parTrans" cxnId="{8C090534-7F22-46CA-A050-8B70A9E0042E}">
      <dgm:prSet/>
      <dgm:spPr/>
      <dgm:t>
        <a:bodyPr/>
        <a:lstStyle/>
        <a:p>
          <a:endParaRPr lang="en-US"/>
        </a:p>
      </dgm:t>
    </dgm:pt>
    <dgm:pt modelId="{92665E82-93B2-4AEE-8F94-42F06BC30CE1}" type="sibTrans" cxnId="{8C090534-7F22-46CA-A050-8B70A9E0042E}">
      <dgm:prSet/>
      <dgm:spPr/>
      <dgm:t>
        <a:bodyPr/>
        <a:lstStyle/>
        <a:p>
          <a:endParaRPr lang="en-US"/>
        </a:p>
      </dgm:t>
    </dgm:pt>
    <dgm:pt modelId="{9E913139-1C2E-4E25-A7C1-A8E565F9A194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de-DE" sz="1400" dirty="0"/>
            <a:t>Sales / Pre-Sales</a:t>
          </a:r>
        </a:p>
        <a:p>
          <a:pPr>
            <a:spcAft>
              <a:spcPts val="0"/>
            </a:spcAft>
          </a:pPr>
          <a:r>
            <a:rPr lang="de-DE" sz="1200" dirty="0"/>
            <a:t>Marketing / Sales Konzept </a:t>
          </a:r>
        </a:p>
        <a:p>
          <a:pPr>
            <a:spcAft>
              <a:spcPts val="0"/>
            </a:spcAft>
          </a:pPr>
          <a:r>
            <a:rPr lang="de-DE" sz="1200" dirty="0"/>
            <a:t>(Prozesse)</a:t>
          </a:r>
        </a:p>
      </dgm:t>
    </dgm:pt>
    <dgm:pt modelId="{B8D8C968-7415-4709-BA50-A80903580A7B}" type="parTrans" cxnId="{00E55D47-99AA-4A2D-A4D0-E67F9EA82B8A}">
      <dgm:prSet/>
      <dgm:spPr/>
      <dgm:t>
        <a:bodyPr/>
        <a:lstStyle/>
        <a:p>
          <a:endParaRPr lang="en-US"/>
        </a:p>
      </dgm:t>
    </dgm:pt>
    <dgm:pt modelId="{EAD0D044-41F2-4C9B-B0C7-31CFDF696BC7}" type="sibTrans" cxnId="{00E55D47-99AA-4A2D-A4D0-E67F9EA82B8A}">
      <dgm:prSet/>
      <dgm:spPr/>
      <dgm:t>
        <a:bodyPr/>
        <a:lstStyle/>
        <a:p>
          <a:endParaRPr lang="en-US"/>
        </a:p>
      </dgm:t>
    </dgm:pt>
    <dgm:pt modelId="{FF24B348-A8D6-474F-99B2-FB9E94CAE200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de-DE" sz="1400" dirty="0"/>
            <a:t>Personalwesen</a:t>
          </a:r>
        </a:p>
        <a:p>
          <a:pPr>
            <a:spcAft>
              <a:spcPts val="0"/>
            </a:spcAft>
          </a:pPr>
          <a:r>
            <a:rPr lang="de-DE" sz="1400" dirty="0"/>
            <a:t>(Prozesse)</a:t>
          </a:r>
        </a:p>
      </dgm:t>
    </dgm:pt>
    <dgm:pt modelId="{366B5CF9-E9AF-4F4D-9BBD-10867A1249AF}" type="parTrans" cxnId="{1CC7DEEA-91C0-4B6C-B213-2157B757CAD5}">
      <dgm:prSet/>
      <dgm:spPr/>
      <dgm:t>
        <a:bodyPr/>
        <a:lstStyle/>
        <a:p>
          <a:endParaRPr lang="en-US"/>
        </a:p>
      </dgm:t>
    </dgm:pt>
    <dgm:pt modelId="{AB2F2C5E-1A99-4001-9093-2C0E72BBCEEF}" type="sibTrans" cxnId="{1CC7DEEA-91C0-4B6C-B213-2157B757CAD5}">
      <dgm:prSet/>
      <dgm:spPr/>
      <dgm:t>
        <a:bodyPr/>
        <a:lstStyle/>
        <a:p>
          <a:endParaRPr lang="en-US"/>
        </a:p>
      </dgm:t>
    </dgm:pt>
    <dgm:pt modelId="{813C0AF3-06E1-4003-AF93-20853CA997D6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de-DE" sz="1400" dirty="0"/>
            <a:t>Einkauf</a:t>
          </a:r>
        </a:p>
        <a:p>
          <a:pPr>
            <a:spcAft>
              <a:spcPts val="0"/>
            </a:spcAft>
          </a:pPr>
          <a:r>
            <a:rPr lang="de-DE" sz="1400" dirty="0"/>
            <a:t>(Prozesse)</a:t>
          </a:r>
        </a:p>
      </dgm:t>
    </dgm:pt>
    <dgm:pt modelId="{5C5F7EBB-3C66-4B8F-AAD1-BD7CC14F5653}" type="parTrans" cxnId="{5E45BC88-1219-42D8-AAEF-1BE3B8737DE6}">
      <dgm:prSet/>
      <dgm:spPr/>
      <dgm:t>
        <a:bodyPr/>
        <a:lstStyle/>
        <a:p>
          <a:endParaRPr lang="en-US"/>
        </a:p>
      </dgm:t>
    </dgm:pt>
    <dgm:pt modelId="{1C74BCB4-FCA4-4553-A199-606091A75E85}" type="sibTrans" cxnId="{5E45BC88-1219-42D8-AAEF-1BE3B8737DE6}">
      <dgm:prSet/>
      <dgm:spPr/>
      <dgm:t>
        <a:bodyPr/>
        <a:lstStyle/>
        <a:p>
          <a:endParaRPr lang="en-US"/>
        </a:p>
      </dgm:t>
    </dgm:pt>
    <dgm:pt modelId="{1CB7BA3B-EAC6-47EA-8FD0-29298D48C3EB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de-DE" sz="1400" dirty="0"/>
            <a:t>Logistik</a:t>
          </a:r>
        </a:p>
        <a:p>
          <a:pPr>
            <a:spcAft>
              <a:spcPct val="35000"/>
            </a:spcAft>
          </a:pPr>
          <a:r>
            <a:rPr lang="de-DE" sz="1400" dirty="0"/>
            <a:t>(Prozesse)</a:t>
          </a:r>
        </a:p>
      </dgm:t>
    </dgm:pt>
    <dgm:pt modelId="{C279E552-E19D-49B9-A4BC-FE9BCB7E2690}" type="parTrans" cxnId="{12831BDB-B93C-4D0D-9F31-32E4EE7D186B}">
      <dgm:prSet/>
      <dgm:spPr/>
      <dgm:t>
        <a:bodyPr/>
        <a:lstStyle/>
        <a:p>
          <a:endParaRPr lang="en-US"/>
        </a:p>
      </dgm:t>
    </dgm:pt>
    <dgm:pt modelId="{1484629E-E057-4698-8E77-F3729BDDE194}" type="sibTrans" cxnId="{12831BDB-B93C-4D0D-9F31-32E4EE7D186B}">
      <dgm:prSet/>
      <dgm:spPr/>
      <dgm:t>
        <a:bodyPr/>
        <a:lstStyle/>
        <a:p>
          <a:endParaRPr lang="en-US"/>
        </a:p>
      </dgm:t>
    </dgm:pt>
    <dgm:pt modelId="{BA0B83C2-4396-44F6-BC59-F546A34AA9F5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de-DE" sz="1400" dirty="0"/>
            <a:t>Finanzen</a:t>
          </a:r>
        </a:p>
        <a:p>
          <a:pPr>
            <a:spcAft>
              <a:spcPct val="35000"/>
            </a:spcAft>
          </a:pPr>
          <a:r>
            <a:rPr lang="de-DE" sz="1400" dirty="0"/>
            <a:t>(Prozesse)</a:t>
          </a:r>
        </a:p>
      </dgm:t>
    </dgm:pt>
    <dgm:pt modelId="{09F450A6-56AD-4435-A475-CDC155FFE893}" type="parTrans" cxnId="{D72AD885-5A75-4F05-BD0E-6EC7CD6C3E25}">
      <dgm:prSet/>
      <dgm:spPr/>
      <dgm:t>
        <a:bodyPr/>
        <a:lstStyle/>
        <a:p>
          <a:endParaRPr lang="en-US"/>
        </a:p>
      </dgm:t>
    </dgm:pt>
    <dgm:pt modelId="{EC8FA183-B7D1-45EC-8CC0-147DA564A159}" type="sibTrans" cxnId="{D72AD885-5A75-4F05-BD0E-6EC7CD6C3E25}">
      <dgm:prSet/>
      <dgm:spPr/>
      <dgm:t>
        <a:bodyPr/>
        <a:lstStyle/>
        <a:p>
          <a:endParaRPr lang="en-US"/>
        </a:p>
      </dgm:t>
    </dgm:pt>
    <dgm:pt modelId="{4DF4806C-1831-47B4-A7F3-969C3CA7AE07}" type="pres">
      <dgm:prSet presAssocID="{57FFFD24-D413-4BC7-93D0-3D6F7466A6B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2932523-03B3-4913-8F4E-E10E966D1768}" type="pres">
      <dgm:prSet presAssocID="{A58610BA-6C98-4A88-B648-233900FA5497}" presName="hierRoot1" presStyleCnt="0">
        <dgm:presLayoutVars>
          <dgm:hierBranch val="init"/>
        </dgm:presLayoutVars>
      </dgm:prSet>
      <dgm:spPr/>
    </dgm:pt>
    <dgm:pt modelId="{1347A1E7-CB7B-4311-A489-CB4B5F8319A0}" type="pres">
      <dgm:prSet presAssocID="{A58610BA-6C98-4A88-B648-233900FA5497}" presName="rootComposite1" presStyleCnt="0"/>
      <dgm:spPr/>
    </dgm:pt>
    <dgm:pt modelId="{0F327A66-DFFC-4D9E-BB93-50C735AA0EAB}" type="pres">
      <dgm:prSet presAssocID="{A58610BA-6C98-4A88-B648-233900FA5497}" presName="rootText1" presStyleLbl="node0" presStyleIdx="0" presStyleCnt="1" custScaleX="964288" custScaleY="707878" custLinFactX="100000" custLinFactY="639010" custLinFactNeighborX="134013" custLinFactNeighborY="700000">
        <dgm:presLayoutVars>
          <dgm:chPref val="3"/>
        </dgm:presLayoutVars>
      </dgm:prSet>
      <dgm:spPr/>
    </dgm:pt>
    <dgm:pt modelId="{7D70A76D-CB2F-42DC-BF56-55FAC6DD504D}" type="pres">
      <dgm:prSet presAssocID="{A58610BA-6C98-4A88-B648-233900FA5497}" presName="rootConnector1" presStyleLbl="node1" presStyleIdx="0" presStyleCnt="0"/>
      <dgm:spPr/>
    </dgm:pt>
    <dgm:pt modelId="{1B501F78-5C84-41C8-BAA0-3D29AC407CFE}" type="pres">
      <dgm:prSet presAssocID="{A58610BA-6C98-4A88-B648-233900FA5497}" presName="hierChild2" presStyleCnt="0"/>
      <dgm:spPr/>
    </dgm:pt>
    <dgm:pt modelId="{9EC8B408-6FF8-4100-A532-35DC5C32FE02}" type="pres">
      <dgm:prSet presAssocID="{C40C9441-0AB4-45F5-8CC2-D1EE28BF84B0}" presName="Name37" presStyleLbl="parChTrans1D2" presStyleIdx="0" presStyleCnt="2" custSzX="1836002" custSzY="720000"/>
      <dgm:spPr/>
    </dgm:pt>
    <dgm:pt modelId="{F97606ED-26B7-46C7-80B9-B1B40691C408}" type="pres">
      <dgm:prSet presAssocID="{0622191C-CB4E-41F6-858F-134B637B1034}" presName="hierRoot2" presStyleCnt="0">
        <dgm:presLayoutVars>
          <dgm:hierBranch val="init"/>
        </dgm:presLayoutVars>
      </dgm:prSet>
      <dgm:spPr/>
    </dgm:pt>
    <dgm:pt modelId="{23155FDE-209D-4F73-A0B8-F544891C5A5F}" type="pres">
      <dgm:prSet presAssocID="{0622191C-CB4E-41F6-858F-134B637B1034}" presName="rootComposite" presStyleCnt="0"/>
      <dgm:spPr/>
    </dgm:pt>
    <dgm:pt modelId="{CFA54E48-49BA-4C06-ABF3-DF1BB50CEF1C}" type="pres">
      <dgm:prSet presAssocID="{0622191C-CB4E-41F6-858F-134B637B1034}" presName="rootText" presStyleLbl="node2" presStyleIdx="0" presStyleCnt="2" custScaleX="964288" custScaleY="707878" custLinFactX="-210316" custLinFactY="693610" custLinFactNeighborX="-300000" custLinFactNeighborY="700000">
        <dgm:presLayoutVars>
          <dgm:chPref val="3"/>
        </dgm:presLayoutVars>
      </dgm:prSet>
      <dgm:spPr/>
    </dgm:pt>
    <dgm:pt modelId="{57F6B3F6-1F30-41BF-8E8A-8B795040F7BC}" type="pres">
      <dgm:prSet presAssocID="{0622191C-CB4E-41F6-858F-134B637B1034}" presName="rootConnector" presStyleLbl="node2" presStyleIdx="0" presStyleCnt="2"/>
      <dgm:spPr/>
    </dgm:pt>
    <dgm:pt modelId="{24C55E0B-1448-4065-AF03-C26221C87ABA}" type="pres">
      <dgm:prSet presAssocID="{0622191C-CB4E-41F6-858F-134B637B1034}" presName="hierChild4" presStyleCnt="0"/>
      <dgm:spPr/>
    </dgm:pt>
    <dgm:pt modelId="{912F9147-F1DB-4348-A487-9D829CCF8B6F}" type="pres">
      <dgm:prSet presAssocID="{06CBACE7-E52D-47E6-91BD-58196691781D}" presName="Name37" presStyleLbl="parChTrans1D3" presStyleIdx="0" presStyleCnt="11" custSzX="1836000" custSzY="720001"/>
      <dgm:spPr/>
    </dgm:pt>
    <dgm:pt modelId="{535B3711-6879-4A52-BE29-6FC960E5F418}" type="pres">
      <dgm:prSet presAssocID="{D0F1F7B7-6D7A-4683-B402-40EE8131BF52}" presName="hierRoot2" presStyleCnt="0">
        <dgm:presLayoutVars>
          <dgm:hierBranch val="init"/>
        </dgm:presLayoutVars>
      </dgm:prSet>
      <dgm:spPr/>
    </dgm:pt>
    <dgm:pt modelId="{3BCEEB4A-DD07-4F7A-B6B3-C567234B9640}" type="pres">
      <dgm:prSet presAssocID="{D0F1F7B7-6D7A-4683-B402-40EE8131BF52}" presName="rootComposite" presStyleCnt="0"/>
      <dgm:spPr/>
    </dgm:pt>
    <dgm:pt modelId="{F5465EAE-898E-420A-892E-A04693348BC9}" type="pres">
      <dgm:prSet presAssocID="{D0F1F7B7-6D7A-4683-B402-40EE8131BF52}" presName="rootText" presStyleLbl="node3" presStyleIdx="0" presStyleCnt="11" custScaleX="964288" custScaleY="707878" custLinFactX="-816108" custLinFactY="800000" custLinFactNeighborX="-900000" custLinFactNeighborY="848978">
        <dgm:presLayoutVars>
          <dgm:chPref val="3"/>
        </dgm:presLayoutVars>
      </dgm:prSet>
      <dgm:spPr/>
    </dgm:pt>
    <dgm:pt modelId="{ECB8B3E4-0BCA-4109-8069-03D16425B940}" type="pres">
      <dgm:prSet presAssocID="{D0F1F7B7-6D7A-4683-B402-40EE8131BF52}" presName="rootConnector" presStyleLbl="node3" presStyleIdx="0" presStyleCnt="11"/>
      <dgm:spPr/>
    </dgm:pt>
    <dgm:pt modelId="{120529E3-5A02-4B40-8A53-E447F885B02F}" type="pres">
      <dgm:prSet presAssocID="{D0F1F7B7-6D7A-4683-B402-40EE8131BF52}" presName="hierChild4" presStyleCnt="0"/>
      <dgm:spPr/>
    </dgm:pt>
    <dgm:pt modelId="{3DBE08EE-314D-4FD0-A6BD-95456C0584F3}" type="pres">
      <dgm:prSet presAssocID="{D0F1F7B7-6D7A-4683-B402-40EE8131BF52}" presName="hierChild5" presStyleCnt="0"/>
      <dgm:spPr/>
    </dgm:pt>
    <dgm:pt modelId="{3F87944A-3470-4063-9DE6-F8A9C9EFFBD5}" type="pres">
      <dgm:prSet presAssocID="{09851663-FA05-43E3-BFDE-D6867920F7C5}" presName="Name37" presStyleLbl="parChTrans1D3" presStyleIdx="1" presStyleCnt="11" custSzX="1836004" custSzY="720000"/>
      <dgm:spPr/>
    </dgm:pt>
    <dgm:pt modelId="{2B6ED035-CB5F-4D2D-AA42-750C14CE5E0F}" type="pres">
      <dgm:prSet presAssocID="{7B331FDA-0556-472A-9CE0-74B8B2270FAE}" presName="hierRoot2" presStyleCnt="0">
        <dgm:presLayoutVars>
          <dgm:hierBranch val="init"/>
        </dgm:presLayoutVars>
      </dgm:prSet>
      <dgm:spPr/>
    </dgm:pt>
    <dgm:pt modelId="{B9A0969E-7FB5-4394-9559-DF3E03673640}" type="pres">
      <dgm:prSet presAssocID="{7B331FDA-0556-472A-9CE0-74B8B2270FAE}" presName="rootComposite" presStyleCnt="0"/>
      <dgm:spPr/>
    </dgm:pt>
    <dgm:pt modelId="{88F4E550-BF1C-4797-9E10-BD65CD82EA35}" type="pres">
      <dgm:prSet presAssocID="{7B331FDA-0556-472A-9CE0-74B8B2270FAE}" presName="rootText" presStyleLbl="node3" presStyleIdx="1" presStyleCnt="11" custScaleX="964288" custScaleY="707878" custLinFactX="-806111" custLinFactY="881941" custLinFactNeighborX="-900000" custLinFactNeighborY="900000">
        <dgm:presLayoutVars>
          <dgm:chPref val="3"/>
        </dgm:presLayoutVars>
      </dgm:prSet>
      <dgm:spPr/>
    </dgm:pt>
    <dgm:pt modelId="{C0B3B9D0-10F8-49F7-889B-47F489B2E1C6}" type="pres">
      <dgm:prSet presAssocID="{7B331FDA-0556-472A-9CE0-74B8B2270FAE}" presName="rootConnector" presStyleLbl="node3" presStyleIdx="1" presStyleCnt="11"/>
      <dgm:spPr/>
    </dgm:pt>
    <dgm:pt modelId="{EC38BA15-D97C-42BC-96E1-EA1549B2052E}" type="pres">
      <dgm:prSet presAssocID="{7B331FDA-0556-472A-9CE0-74B8B2270FAE}" presName="hierChild4" presStyleCnt="0"/>
      <dgm:spPr/>
    </dgm:pt>
    <dgm:pt modelId="{69F203AE-2BE7-43B2-9AB4-8F6794F75688}" type="pres">
      <dgm:prSet presAssocID="{7B331FDA-0556-472A-9CE0-74B8B2270FAE}" presName="hierChild5" presStyleCnt="0"/>
      <dgm:spPr/>
    </dgm:pt>
    <dgm:pt modelId="{0F32E388-BE5B-4BD0-AB35-2F6E3006AC2D}" type="pres">
      <dgm:prSet presAssocID="{F0432648-FE35-41B4-8466-C6DBB08401E9}" presName="Name37" presStyleLbl="parChTrans1D3" presStyleIdx="2" presStyleCnt="11" custSzX="1836009" custSzY="720000"/>
      <dgm:spPr/>
    </dgm:pt>
    <dgm:pt modelId="{6C80BE40-042C-405C-A377-713B54E132B5}" type="pres">
      <dgm:prSet presAssocID="{A1CF5F07-E3F6-4516-A334-CE93678124C8}" presName="hierRoot2" presStyleCnt="0">
        <dgm:presLayoutVars>
          <dgm:hierBranch val="init"/>
        </dgm:presLayoutVars>
      </dgm:prSet>
      <dgm:spPr/>
    </dgm:pt>
    <dgm:pt modelId="{2E2B0A56-7208-4324-B9A9-635AAB466D32}" type="pres">
      <dgm:prSet presAssocID="{A1CF5F07-E3F6-4516-A334-CE93678124C8}" presName="rootComposite" presStyleCnt="0"/>
      <dgm:spPr/>
    </dgm:pt>
    <dgm:pt modelId="{2063728E-A6B8-4029-A1FD-8DE3E4B90766}" type="pres">
      <dgm:prSet presAssocID="{A1CF5F07-E3F6-4516-A334-CE93678124C8}" presName="rootText" presStyleLbl="node3" presStyleIdx="2" presStyleCnt="11" custScaleX="964288" custScaleY="707878" custLinFactX="-251440" custLinFactY="500000" custLinFactNeighborX="-300000" custLinFactNeighborY="531298">
        <dgm:presLayoutVars>
          <dgm:chPref val="3"/>
        </dgm:presLayoutVars>
      </dgm:prSet>
      <dgm:spPr/>
    </dgm:pt>
    <dgm:pt modelId="{38F7BB7D-DB04-44B6-84A7-32B1EE6E28C8}" type="pres">
      <dgm:prSet presAssocID="{A1CF5F07-E3F6-4516-A334-CE93678124C8}" presName="rootConnector" presStyleLbl="node3" presStyleIdx="2" presStyleCnt="11"/>
      <dgm:spPr/>
    </dgm:pt>
    <dgm:pt modelId="{B080B891-E868-4012-A0CF-1CF9DB1D4B07}" type="pres">
      <dgm:prSet presAssocID="{A1CF5F07-E3F6-4516-A334-CE93678124C8}" presName="hierChild4" presStyleCnt="0"/>
      <dgm:spPr/>
    </dgm:pt>
    <dgm:pt modelId="{327F8C50-9F01-4A89-A09A-7F76BA9D05C8}" type="pres">
      <dgm:prSet presAssocID="{A1CF5F07-E3F6-4516-A334-CE93678124C8}" presName="hierChild5" presStyleCnt="0"/>
      <dgm:spPr/>
    </dgm:pt>
    <dgm:pt modelId="{5E0BA7A7-C4BB-491E-BA54-59415ED9E285}" type="pres">
      <dgm:prSet presAssocID="{C76FEB59-D259-4785-BCC3-288470FCCF2C}" presName="Name37" presStyleLbl="parChTrans1D3" presStyleIdx="3" presStyleCnt="11" custSzX="1836000" custSzY="720000"/>
      <dgm:spPr/>
    </dgm:pt>
    <dgm:pt modelId="{94E3C9A4-6EF3-4851-8443-EB2496027407}" type="pres">
      <dgm:prSet presAssocID="{E51B48ED-46D6-4A83-9FC0-4EF27E5CC9EE}" presName="hierRoot2" presStyleCnt="0">
        <dgm:presLayoutVars>
          <dgm:hierBranch val="init"/>
        </dgm:presLayoutVars>
      </dgm:prSet>
      <dgm:spPr/>
    </dgm:pt>
    <dgm:pt modelId="{48FFB53E-E2FF-464A-93A9-76643119F1BB}" type="pres">
      <dgm:prSet presAssocID="{E51B48ED-46D6-4A83-9FC0-4EF27E5CC9EE}" presName="rootComposite" presStyleCnt="0"/>
      <dgm:spPr/>
    </dgm:pt>
    <dgm:pt modelId="{E1DA90FF-D7F5-461C-A4F8-E73E867A2A88}" type="pres">
      <dgm:prSet presAssocID="{E51B48ED-46D6-4A83-9FC0-4EF27E5CC9EE}" presName="rootText" presStyleLbl="node3" presStyleIdx="3" presStyleCnt="11" custScaleX="964288" custScaleY="707878" custLinFactX="-261438" custLinFactY="500000" custLinFactNeighborX="-300000" custLinFactNeighborY="595259">
        <dgm:presLayoutVars>
          <dgm:chPref val="3"/>
        </dgm:presLayoutVars>
      </dgm:prSet>
      <dgm:spPr/>
    </dgm:pt>
    <dgm:pt modelId="{6B47AD9D-36EC-4892-8466-CAF50F0C5881}" type="pres">
      <dgm:prSet presAssocID="{E51B48ED-46D6-4A83-9FC0-4EF27E5CC9EE}" presName="rootConnector" presStyleLbl="node3" presStyleIdx="3" presStyleCnt="11"/>
      <dgm:spPr/>
    </dgm:pt>
    <dgm:pt modelId="{CAF1ECFA-2F6A-4219-8C0A-92F46B5DB4B0}" type="pres">
      <dgm:prSet presAssocID="{E51B48ED-46D6-4A83-9FC0-4EF27E5CC9EE}" presName="hierChild4" presStyleCnt="0"/>
      <dgm:spPr/>
    </dgm:pt>
    <dgm:pt modelId="{5D2A7395-7B73-4CBA-BC27-A64004D45061}" type="pres">
      <dgm:prSet presAssocID="{E51B48ED-46D6-4A83-9FC0-4EF27E5CC9EE}" presName="hierChild5" presStyleCnt="0"/>
      <dgm:spPr/>
    </dgm:pt>
    <dgm:pt modelId="{86DD8B05-A906-4EF2-91F8-A5D863D574BA}" type="pres">
      <dgm:prSet presAssocID="{6BD19659-90CA-4EB5-95D6-AB3547E7225A}" presName="Name37" presStyleLbl="parChTrans1D3" presStyleIdx="4" presStyleCnt="11" custSzX="1836000" custSzY="720000"/>
      <dgm:spPr/>
    </dgm:pt>
    <dgm:pt modelId="{07141FA0-14EF-4F23-A3E3-7E58A7D20E98}" type="pres">
      <dgm:prSet presAssocID="{558A5A85-99BE-4907-ACE9-DE7064B38292}" presName="hierRoot2" presStyleCnt="0">
        <dgm:presLayoutVars>
          <dgm:hierBranch val="init"/>
        </dgm:presLayoutVars>
      </dgm:prSet>
      <dgm:spPr/>
    </dgm:pt>
    <dgm:pt modelId="{8DFB56E6-E76C-4683-A99E-7091CF8E1E4C}" type="pres">
      <dgm:prSet presAssocID="{558A5A85-99BE-4907-ACE9-DE7064B38292}" presName="rootComposite" presStyleCnt="0"/>
      <dgm:spPr/>
    </dgm:pt>
    <dgm:pt modelId="{757639B2-6E9E-4E5D-AD59-DD91B6EE3DA4}" type="pres">
      <dgm:prSet presAssocID="{558A5A85-99BE-4907-ACE9-DE7064B38292}" presName="rootText" presStyleLbl="node3" presStyleIdx="4" presStyleCnt="11" custScaleX="964288" custScaleY="707878" custLinFactX="-240138" custLinFactY="-654676" custLinFactNeighborX="-300000" custLinFactNeighborY="-700000">
        <dgm:presLayoutVars>
          <dgm:chPref val="3"/>
        </dgm:presLayoutVars>
      </dgm:prSet>
      <dgm:spPr/>
    </dgm:pt>
    <dgm:pt modelId="{083D353F-A8AF-42C6-A7D9-F3384A8DF171}" type="pres">
      <dgm:prSet presAssocID="{558A5A85-99BE-4907-ACE9-DE7064B38292}" presName="rootConnector" presStyleLbl="node3" presStyleIdx="4" presStyleCnt="11"/>
      <dgm:spPr/>
    </dgm:pt>
    <dgm:pt modelId="{F23F646F-B80C-4D94-8E84-5D0954E10587}" type="pres">
      <dgm:prSet presAssocID="{558A5A85-99BE-4907-ACE9-DE7064B38292}" presName="hierChild4" presStyleCnt="0"/>
      <dgm:spPr/>
    </dgm:pt>
    <dgm:pt modelId="{74B24E83-6798-4C2C-BD58-793CD3F91099}" type="pres">
      <dgm:prSet presAssocID="{558A5A85-99BE-4907-ACE9-DE7064B38292}" presName="hierChild5" presStyleCnt="0"/>
      <dgm:spPr/>
    </dgm:pt>
    <dgm:pt modelId="{4E2F6CC4-D558-4729-822D-B2E28EA59B25}" type="pres">
      <dgm:prSet presAssocID="{0622191C-CB4E-41F6-858F-134B637B1034}" presName="hierChild5" presStyleCnt="0"/>
      <dgm:spPr/>
    </dgm:pt>
    <dgm:pt modelId="{7766B09A-2AF5-4E4E-B1EA-DBEA729F0C35}" type="pres">
      <dgm:prSet presAssocID="{FE12C401-BCC9-4967-9BA6-6702D0AC99AC}" presName="Name37" presStyleLbl="parChTrans1D2" presStyleIdx="1" presStyleCnt="2" custSzX="1836001" custSzY="720000"/>
      <dgm:spPr/>
    </dgm:pt>
    <dgm:pt modelId="{E65142DD-D39D-4A0E-A911-DCCE6AE0FD03}" type="pres">
      <dgm:prSet presAssocID="{5BBAEA37-1629-404F-927E-07B29D57E5E3}" presName="hierRoot2" presStyleCnt="0">
        <dgm:presLayoutVars>
          <dgm:hierBranch val="init"/>
        </dgm:presLayoutVars>
      </dgm:prSet>
      <dgm:spPr/>
    </dgm:pt>
    <dgm:pt modelId="{8F9E814D-EE60-47F8-A15A-00CB20178245}" type="pres">
      <dgm:prSet presAssocID="{5BBAEA37-1629-404F-927E-07B29D57E5E3}" presName="rootComposite" presStyleCnt="0"/>
      <dgm:spPr/>
    </dgm:pt>
    <dgm:pt modelId="{9CD7FA8A-449B-488D-ADBC-38D89E36FC48}" type="pres">
      <dgm:prSet presAssocID="{5BBAEA37-1629-404F-927E-07B29D57E5E3}" presName="rootText" presStyleLbl="node2" presStyleIdx="1" presStyleCnt="2" custScaleX="964288" custScaleY="707878" custLinFactX="500000" custLinFactY="696336" custLinFactNeighborX="571297" custLinFactNeighborY="700000">
        <dgm:presLayoutVars>
          <dgm:chPref val="3"/>
        </dgm:presLayoutVars>
      </dgm:prSet>
      <dgm:spPr/>
    </dgm:pt>
    <dgm:pt modelId="{6C4F29FC-4BF9-4AE0-B9C5-904A13544355}" type="pres">
      <dgm:prSet presAssocID="{5BBAEA37-1629-404F-927E-07B29D57E5E3}" presName="rootConnector" presStyleLbl="node2" presStyleIdx="1" presStyleCnt="2"/>
      <dgm:spPr/>
    </dgm:pt>
    <dgm:pt modelId="{3BE6E060-256F-4889-8191-0BD636311062}" type="pres">
      <dgm:prSet presAssocID="{5BBAEA37-1629-404F-927E-07B29D57E5E3}" presName="hierChild4" presStyleCnt="0"/>
      <dgm:spPr/>
    </dgm:pt>
    <dgm:pt modelId="{5694BEE2-4A5D-4531-A94E-3F7FFAC27F86}" type="pres">
      <dgm:prSet presAssocID="{2782E12B-CD8B-4159-9FA9-BBBC1BF7ED57}" presName="Name37" presStyleLbl="parChTrans1D3" presStyleIdx="5" presStyleCnt="11" custSzX="1836000" custSzY="720000"/>
      <dgm:spPr/>
    </dgm:pt>
    <dgm:pt modelId="{AFDC7C4F-6EF5-44BC-8D4E-3E638277EDDF}" type="pres">
      <dgm:prSet presAssocID="{E0A79E29-93E1-48B3-A024-AEF95C274902}" presName="hierRoot2" presStyleCnt="0">
        <dgm:presLayoutVars>
          <dgm:hierBranch val="init"/>
        </dgm:presLayoutVars>
      </dgm:prSet>
      <dgm:spPr/>
    </dgm:pt>
    <dgm:pt modelId="{5BF0A70B-645A-45EE-A948-E2BC04259D86}" type="pres">
      <dgm:prSet presAssocID="{E0A79E29-93E1-48B3-A024-AEF95C274902}" presName="rootComposite" presStyleCnt="0"/>
      <dgm:spPr/>
    </dgm:pt>
    <dgm:pt modelId="{7C77FFBB-DB28-409B-9352-53CFD3D3C312}" type="pres">
      <dgm:prSet presAssocID="{E0A79E29-93E1-48B3-A024-AEF95C274902}" presName="rootText" presStyleLbl="node3" presStyleIdx="5" presStyleCnt="11" custScaleX="964288" custScaleY="707878" custLinFactX="500000" custLinFactY="1222991" custLinFactNeighborX="553421" custLinFactNeighborY="1300000">
        <dgm:presLayoutVars>
          <dgm:chPref val="3"/>
        </dgm:presLayoutVars>
      </dgm:prSet>
      <dgm:spPr/>
    </dgm:pt>
    <dgm:pt modelId="{0CD654B5-9C29-41D4-B796-36F1C6C55779}" type="pres">
      <dgm:prSet presAssocID="{E0A79E29-93E1-48B3-A024-AEF95C274902}" presName="rootConnector" presStyleLbl="node3" presStyleIdx="5" presStyleCnt="11"/>
      <dgm:spPr/>
    </dgm:pt>
    <dgm:pt modelId="{3F42795F-7A53-424F-877D-A23C894FF069}" type="pres">
      <dgm:prSet presAssocID="{E0A79E29-93E1-48B3-A024-AEF95C274902}" presName="hierChild4" presStyleCnt="0"/>
      <dgm:spPr/>
    </dgm:pt>
    <dgm:pt modelId="{D20C1D49-FCBD-4E24-915E-960031058272}" type="pres">
      <dgm:prSet presAssocID="{E0A79E29-93E1-48B3-A024-AEF95C274902}" presName="hierChild5" presStyleCnt="0"/>
      <dgm:spPr/>
    </dgm:pt>
    <dgm:pt modelId="{01819F17-F70A-47DE-9173-F17E781C885B}" type="pres">
      <dgm:prSet presAssocID="{B8D8C968-7415-4709-BA50-A80903580A7B}" presName="Name37" presStyleLbl="parChTrans1D3" presStyleIdx="6" presStyleCnt="11" custSzX="1836000" custSzY="720000"/>
      <dgm:spPr/>
    </dgm:pt>
    <dgm:pt modelId="{09686B0D-F2BC-4F85-A942-CE539EE2E429}" type="pres">
      <dgm:prSet presAssocID="{9E913139-1C2E-4E25-A7C1-A8E565F9A194}" presName="hierRoot2" presStyleCnt="0">
        <dgm:presLayoutVars>
          <dgm:hierBranch val="init"/>
        </dgm:presLayoutVars>
      </dgm:prSet>
      <dgm:spPr/>
    </dgm:pt>
    <dgm:pt modelId="{10B1C1A8-B326-4AF8-A899-B98B4951BBAC}" type="pres">
      <dgm:prSet presAssocID="{9E913139-1C2E-4E25-A7C1-A8E565F9A194}" presName="rootComposite" presStyleCnt="0"/>
      <dgm:spPr/>
    </dgm:pt>
    <dgm:pt modelId="{5D94CD29-C5C4-418B-9BE7-2E11A16250C5}" type="pres">
      <dgm:prSet presAssocID="{9E913139-1C2E-4E25-A7C1-A8E565F9A194}" presName="rootText" presStyleLbl="node3" presStyleIdx="6" presStyleCnt="11" custScaleX="964288" custScaleY="707878" custLinFactX="-51295" custLinFactY="400000" custLinFactNeighborX="-100000" custLinFactNeighborY="491498">
        <dgm:presLayoutVars>
          <dgm:chPref val="3"/>
        </dgm:presLayoutVars>
      </dgm:prSet>
      <dgm:spPr/>
    </dgm:pt>
    <dgm:pt modelId="{A91B9AA5-A4FF-42EE-9ED7-81D543BAD073}" type="pres">
      <dgm:prSet presAssocID="{9E913139-1C2E-4E25-A7C1-A8E565F9A194}" presName="rootConnector" presStyleLbl="node3" presStyleIdx="6" presStyleCnt="11"/>
      <dgm:spPr/>
    </dgm:pt>
    <dgm:pt modelId="{40F10812-F384-440E-80A2-CE786240C86B}" type="pres">
      <dgm:prSet presAssocID="{9E913139-1C2E-4E25-A7C1-A8E565F9A194}" presName="hierChild4" presStyleCnt="0"/>
      <dgm:spPr/>
    </dgm:pt>
    <dgm:pt modelId="{D2EEF17A-A2F8-4BDD-AC54-6F60BA273421}" type="pres">
      <dgm:prSet presAssocID="{9E913139-1C2E-4E25-A7C1-A8E565F9A194}" presName="hierChild5" presStyleCnt="0"/>
      <dgm:spPr/>
    </dgm:pt>
    <dgm:pt modelId="{570B4347-D12C-4ECA-A2FF-72FA78FEFB65}" type="pres">
      <dgm:prSet presAssocID="{366B5CF9-E9AF-4F4D-9BBD-10867A1249AF}" presName="Name37" presStyleLbl="parChTrans1D3" presStyleIdx="7" presStyleCnt="11" custSzX="1836000" custSzY="720000"/>
      <dgm:spPr/>
    </dgm:pt>
    <dgm:pt modelId="{209CD5D8-8973-42A0-934E-1C0C7B4F99F5}" type="pres">
      <dgm:prSet presAssocID="{FF24B348-A8D6-474F-99B2-FB9E94CAE200}" presName="hierRoot2" presStyleCnt="0">
        <dgm:presLayoutVars>
          <dgm:hierBranch val="init"/>
        </dgm:presLayoutVars>
      </dgm:prSet>
      <dgm:spPr/>
    </dgm:pt>
    <dgm:pt modelId="{CE28E5EC-79DC-4D13-8791-19DD710D2A49}" type="pres">
      <dgm:prSet presAssocID="{FF24B348-A8D6-474F-99B2-FB9E94CAE200}" presName="rootComposite" presStyleCnt="0"/>
      <dgm:spPr/>
    </dgm:pt>
    <dgm:pt modelId="{B67BF19D-BCA0-447A-BCF2-52392A64208E}" type="pres">
      <dgm:prSet presAssocID="{FF24B348-A8D6-474F-99B2-FB9E94CAE200}" presName="rootText" presStyleLbl="node3" presStyleIdx="7" presStyleCnt="11" custScaleX="964288" custScaleY="707878" custLinFactX="500000" custLinFactY="909195" custLinFactNeighborX="535427" custLinFactNeighborY="1000000">
        <dgm:presLayoutVars>
          <dgm:chPref val="3"/>
        </dgm:presLayoutVars>
      </dgm:prSet>
      <dgm:spPr/>
    </dgm:pt>
    <dgm:pt modelId="{7B1DE13F-B286-421F-B152-0CE8E11ACFDE}" type="pres">
      <dgm:prSet presAssocID="{FF24B348-A8D6-474F-99B2-FB9E94CAE200}" presName="rootConnector" presStyleLbl="node3" presStyleIdx="7" presStyleCnt="11"/>
      <dgm:spPr/>
    </dgm:pt>
    <dgm:pt modelId="{59EDC6EC-23C4-4855-A7C0-6FE6EB82EAF6}" type="pres">
      <dgm:prSet presAssocID="{FF24B348-A8D6-474F-99B2-FB9E94CAE200}" presName="hierChild4" presStyleCnt="0"/>
      <dgm:spPr/>
    </dgm:pt>
    <dgm:pt modelId="{BD6E712E-65C2-42F4-9488-560208CE71F0}" type="pres">
      <dgm:prSet presAssocID="{FF24B348-A8D6-474F-99B2-FB9E94CAE200}" presName="hierChild5" presStyleCnt="0"/>
      <dgm:spPr/>
    </dgm:pt>
    <dgm:pt modelId="{32A68284-A698-4609-A565-57F57EEF08BD}" type="pres">
      <dgm:prSet presAssocID="{5C5F7EBB-3C66-4B8F-AAD1-BD7CC14F5653}" presName="Name37" presStyleLbl="parChTrans1D3" presStyleIdx="8" presStyleCnt="11" custSzX="1836003" custSzY="720000"/>
      <dgm:spPr/>
    </dgm:pt>
    <dgm:pt modelId="{F0C93514-548B-4AE2-BF22-0F66C3520AC2}" type="pres">
      <dgm:prSet presAssocID="{813C0AF3-06E1-4003-AF93-20853CA997D6}" presName="hierRoot2" presStyleCnt="0">
        <dgm:presLayoutVars>
          <dgm:hierBranch val="init"/>
        </dgm:presLayoutVars>
      </dgm:prSet>
      <dgm:spPr/>
    </dgm:pt>
    <dgm:pt modelId="{DBB961DA-6AB4-4924-BC38-4E3945AEC600}" type="pres">
      <dgm:prSet presAssocID="{813C0AF3-06E1-4003-AF93-20853CA997D6}" presName="rootComposite" presStyleCnt="0"/>
      <dgm:spPr/>
    </dgm:pt>
    <dgm:pt modelId="{832D64AC-C94A-42F7-B05D-0C4F64EF0AC0}" type="pres">
      <dgm:prSet presAssocID="{813C0AF3-06E1-4003-AF93-20853CA997D6}" presName="rootText" presStyleLbl="node3" presStyleIdx="8" presStyleCnt="11" custScaleX="964288" custScaleY="707878" custLinFactX="-34497" custLinFactY="558350" custLinFactNeighborX="-100000" custLinFactNeighborY="600000">
        <dgm:presLayoutVars>
          <dgm:chPref val="3"/>
        </dgm:presLayoutVars>
      </dgm:prSet>
      <dgm:spPr/>
    </dgm:pt>
    <dgm:pt modelId="{CDABD12D-E81F-4B4F-8C37-CC495B735F0C}" type="pres">
      <dgm:prSet presAssocID="{813C0AF3-06E1-4003-AF93-20853CA997D6}" presName="rootConnector" presStyleLbl="node3" presStyleIdx="8" presStyleCnt="11"/>
      <dgm:spPr/>
    </dgm:pt>
    <dgm:pt modelId="{F4EF2857-38EE-47B4-A561-7DC12021409D}" type="pres">
      <dgm:prSet presAssocID="{813C0AF3-06E1-4003-AF93-20853CA997D6}" presName="hierChild4" presStyleCnt="0"/>
      <dgm:spPr/>
    </dgm:pt>
    <dgm:pt modelId="{E196CD24-C70E-43D8-95F2-F628DA31E14B}" type="pres">
      <dgm:prSet presAssocID="{813C0AF3-06E1-4003-AF93-20853CA997D6}" presName="hierChild5" presStyleCnt="0"/>
      <dgm:spPr/>
    </dgm:pt>
    <dgm:pt modelId="{58BBC9E1-8075-4D43-9B83-7B5CF684ADCC}" type="pres">
      <dgm:prSet presAssocID="{C279E552-E19D-49B9-A4BC-FE9BCB7E2690}" presName="Name37" presStyleLbl="parChTrans1D3" presStyleIdx="9" presStyleCnt="11" custSzX="1836000" custSzY="720000"/>
      <dgm:spPr/>
    </dgm:pt>
    <dgm:pt modelId="{9C47B316-2F3F-4CCD-9A17-FE827650A757}" type="pres">
      <dgm:prSet presAssocID="{1CB7BA3B-EAC6-47EA-8FD0-29298D48C3EB}" presName="hierRoot2" presStyleCnt="0">
        <dgm:presLayoutVars>
          <dgm:hierBranch val="init"/>
        </dgm:presLayoutVars>
      </dgm:prSet>
      <dgm:spPr/>
    </dgm:pt>
    <dgm:pt modelId="{A922AF03-CA74-4C77-A015-CE94FE4D7A2A}" type="pres">
      <dgm:prSet presAssocID="{1CB7BA3B-EAC6-47EA-8FD0-29298D48C3EB}" presName="rootComposite" presStyleCnt="0"/>
      <dgm:spPr/>
    </dgm:pt>
    <dgm:pt modelId="{7F01FC7A-918B-42F5-AD46-DC1D64FAA9A1}" type="pres">
      <dgm:prSet presAssocID="{1CB7BA3B-EAC6-47EA-8FD0-29298D48C3EB}" presName="rootText" presStyleLbl="node3" presStyleIdx="9" presStyleCnt="11" custScaleX="964288" custScaleY="707878" custLinFactX="500000" custLinFactY="-657060" custLinFactNeighborX="548422" custLinFactNeighborY="-700000">
        <dgm:presLayoutVars>
          <dgm:chPref val="3"/>
        </dgm:presLayoutVars>
      </dgm:prSet>
      <dgm:spPr/>
    </dgm:pt>
    <dgm:pt modelId="{14B36464-FFC3-442F-821F-B3E4E7AB4F9B}" type="pres">
      <dgm:prSet presAssocID="{1CB7BA3B-EAC6-47EA-8FD0-29298D48C3EB}" presName="rootConnector" presStyleLbl="node3" presStyleIdx="9" presStyleCnt="11"/>
      <dgm:spPr/>
    </dgm:pt>
    <dgm:pt modelId="{2D46D46F-4353-4745-BAD5-56CA3688C091}" type="pres">
      <dgm:prSet presAssocID="{1CB7BA3B-EAC6-47EA-8FD0-29298D48C3EB}" presName="hierChild4" presStyleCnt="0"/>
      <dgm:spPr/>
    </dgm:pt>
    <dgm:pt modelId="{AA14DF01-AC64-491A-85A0-FC8FDDB3D3D6}" type="pres">
      <dgm:prSet presAssocID="{1CB7BA3B-EAC6-47EA-8FD0-29298D48C3EB}" presName="hierChild5" presStyleCnt="0"/>
      <dgm:spPr/>
    </dgm:pt>
    <dgm:pt modelId="{120D1C7B-2488-4587-86D5-A64EF4D7F544}" type="pres">
      <dgm:prSet presAssocID="{09F450A6-56AD-4435-A475-CDC155FFE893}" presName="Name37" presStyleLbl="parChTrans1D3" presStyleIdx="10" presStyleCnt="11" custSzX="1836000" custSzY="720000"/>
      <dgm:spPr/>
    </dgm:pt>
    <dgm:pt modelId="{D57FDA84-3CFB-48DA-A267-31DA2BAD0E46}" type="pres">
      <dgm:prSet presAssocID="{BA0B83C2-4396-44F6-BC59-F546A34AA9F5}" presName="hierRoot2" presStyleCnt="0">
        <dgm:presLayoutVars>
          <dgm:hierBranch val="init"/>
        </dgm:presLayoutVars>
      </dgm:prSet>
      <dgm:spPr/>
    </dgm:pt>
    <dgm:pt modelId="{66120F2A-D96B-4C99-93D1-CFAD59FD1F12}" type="pres">
      <dgm:prSet presAssocID="{BA0B83C2-4396-44F6-BC59-F546A34AA9F5}" presName="rootComposite" presStyleCnt="0"/>
      <dgm:spPr/>
    </dgm:pt>
    <dgm:pt modelId="{3E008E2F-D6E6-4D87-9E27-52CEFB8078A2}" type="pres">
      <dgm:prSet presAssocID="{BA0B83C2-4396-44F6-BC59-F546A34AA9F5}" presName="rootText" presStyleLbl="node3" presStyleIdx="10" presStyleCnt="11" custScaleX="964288" custScaleY="707878" custLinFactX="-38613" custLinFactY="-600000" custLinFactNeighborX="-100000" custLinFactNeighborY="-631873">
        <dgm:presLayoutVars>
          <dgm:chPref val="3"/>
        </dgm:presLayoutVars>
      </dgm:prSet>
      <dgm:spPr/>
    </dgm:pt>
    <dgm:pt modelId="{9EF7990A-F7C1-4AD0-9591-BABF9F423DB6}" type="pres">
      <dgm:prSet presAssocID="{BA0B83C2-4396-44F6-BC59-F546A34AA9F5}" presName="rootConnector" presStyleLbl="node3" presStyleIdx="10" presStyleCnt="11"/>
      <dgm:spPr/>
    </dgm:pt>
    <dgm:pt modelId="{B7608856-7D65-4281-BA45-465E0773625E}" type="pres">
      <dgm:prSet presAssocID="{BA0B83C2-4396-44F6-BC59-F546A34AA9F5}" presName="hierChild4" presStyleCnt="0"/>
      <dgm:spPr/>
    </dgm:pt>
    <dgm:pt modelId="{D13E0DCD-9C5F-4CC0-8EB7-36F2ABAA61D4}" type="pres">
      <dgm:prSet presAssocID="{BA0B83C2-4396-44F6-BC59-F546A34AA9F5}" presName="hierChild5" presStyleCnt="0"/>
      <dgm:spPr/>
    </dgm:pt>
    <dgm:pt modelId="{8B176502-188C-43D3-AEDC-6652215B21D0}" type="pres">
      <dgm:prSet presAssocID="{5BBAEA37-1629-404F-927E-07B29D57E5E3}" presName="hierChild5" presStyleCnt="0"/>
      <dgm:spPr/>
    </dgm:pt>
    <dgm:pt modelId="{91904149-F7A5-49D8-8F9B-5658C80BFBFB}" type="pres">
      <dgm:prSet presAssocID="{A58610BA-6C98-4A88-B648-233900FA5497}" presName="hierChild3" presStyleCnt="0"/>
      <dgm:spPr/>
    </dgm:pt>
  </dgm:ptLst>
  <dgm:cxnLst>
    <dgm:cxn modelId="{71F2F501-948C-44B4-B663-DA9E8EAAA005}" type="presOf" srcId="{5BBAEA37-1629-404F-927E-07B29D57E5E3}" destId="{6C4F29FC-4BF9-4AE0-B9C5-904A13544355}" srcOrd="1" destOrd="0" presId="urn:microsoft.com/office/officeart/2005/8/layout/orgChart1"/>
    <dgm:cxn modelId="{0FD68D02-2477-4725-B9B4-7DDBC05A280D}" type="presOf" srcId="{F0432648-FE35-41B4-8466-C6DBB08401E9}" destId="{0F32E388-BE5B-4BD0-AB35-2F6E3006AC2D}" srcOrd="0" destOrd="0" presId="urn:microsoft.com/office/officeart/2005/8/layout/orgChart1"/>
    <dgm:cxn modelId="{77DC5F06-C011-46B7-B1A7-A8295F1A2F40}" type="presOf" srcId="{A1CF5F07-E3F6-4516-A334-CE93678124C8}" destId="{38F7BB7D-DB04-44B6-84A7-32B1EE6E28C8}" srcOrd="1" destOrd="0" presId="urn:microsoft.com/office/officeart/2005/8/layout/orgChart1"/>
    <dgm:cxn modelId="{F3688B07-AC0C-441F-B081-3D562431B902}" type="presOf" srcId="{E0A79E29-93E1-48B3-A024-AEF95C274902}" destId="{0CD654B5-9C29-41D4-B796-36F1C6C55779}" srcOrd="1" destOrd="0" presId="urn:microsoft.com/office/officeart/2005/8/layout/orgChart1"/>
    <dgm:cxn modelId="{22A4F40D-BA1F-4898-8A37-40B111C2A16C}" srcId="{A58610BA-6C98-4A88-B648-233900FA5497}" destId="{5BBAEA37-1629-404F-927E-07B29D57E5E3}" srcOrd="1" destOrd="0" parTransId="{FE12C401-BCC9-4967-9BA6-6702D0AC99AC}" sibTransId="{9BA99BDD-F6F6-4C47-80B7-6180C9BC70D7}"/>
    <dgm:cxn modelId="{AC85DE11-A8C1-446F-AA93-2D7F8C135F9C}" type="presOf" srcId="{FE12C401-BCC9-4967-9BA6-6702D0AC99AC}" destId="{7766B09A-2AF5-4E4E-B1EA-DBEA729F0C35}" srcOrd="0" destOrd="0" presId="urn:microsoft.com/office/officeart/2005/8/layout/orgChart1"/>
    <dgm:cxn modelId="{630DDD13-6BC5-41D4-8954-17E1B5656FE0}" type="presOf" srcId="{5C5F7EBB-3C66-4B8F-AAD1-BD7CC14F5653}" destId="{32A68284-A698-4609-A565-57F57EEF08BD}" srcOrd="0" destOrd="0" presId="urn:microsoft.com/office/officeart/2005/8/layout/orgChart1"/>
    <dgm:cxn modelId="{46DE2C17-CE7E-448B-9D27-518E55AEC0AB}" type="presOf" srcId="{813C0AF3-06E1-4003-AF93-20853CA997D6}" destId="{832D64AC-C94A-42F7-B05D-0C4F64EF0AC0}" srcOrd="0" destOrd="0" presId="urn:microsoft.com/office/officeart/2005/8/layout/orgChart1"/>
    <dgm:cxn modelId="{E58DD01B-AF76-4E1A-B709-A20BDDA4839C}" type="presOf" srcId="{06CBACE7-E52D-47E6-91BD-58196691781D}" destId="{912F9147-F1DB-4348-A487-9D829CCF8B6F}" srcOrd="0" destOrd="0" presId="urn:microsoft.com/office/officeart/2005/8/layout/orgChart1"/>
    <dgm:cxn modelId="{4094921D-3206-444F-990D-B556FC418D63}" type="presOf" srcId="{9E913139-1C2E-4E25-A7C1-A8E565F9A194}" destId="{5D94CD29-C5C4-418B-9BE7-2E11A16250C5}" srcOrd="0" destOrd="0" presId="urn:microsoft.com/office/officeart/2005/8/layout/orgChart1"/>
    <dgm:cxn modelId="{935E3B24-812A-4876-93AF-DD7B9CE93184}" type="presOf" srcId="{9E913139-1C2E-4E25-A7C1-A8E565F9A194}" destId="{A91B9AA5-A4FF-42EE-9ED7-81D543BAD073}" srcOrd="1" destOrd="0" presId="urn:microsoft.com/office/officeart/2005/8/layout/orgChart1"/>
    <dgm:cxn modelId="{87823D29-3914-4390-B1C3-77A350226523}" type="presOf" srcId="{0622191C-CB4E-41F6-858F-134B637B1034}" destId="{CFA54E48-49BA-4C06-ABF3-DF1BB50CEF1C}" srcOrd="0" destOrd="0" presId="urn:microsoft.com/office/officeart/2005/8/layout/orgChart1"/>
    <dgm:cxn modelId="{B060F32B-0A84-4D88-9A96-3908676DB9A8}" type="presOf" srcId="{5BBAEA37-1629-404F-927E-07B29D57E5E3}" destId="{9CD7FA8A-449B-488D-ADBC-38D89E36FC48}" srcOrd="0" destOrd="0" presId="urn:microsoft.com/office/officeart/2005/8/layout/orgChart1"/>
    <dgm:cxn modelId="{C64BE72C-8EF8-4E89-A8C6-CC9213206405}" type="presOf" srcId="{1CB7BA3B-EAC6-47EA-8FD0-29298D48C3EB}" destId="{7F01FC7A-918B-42F5-AD46-DC1D64FAA9A1}" srcOrd="0" destOrd="0" presId="urn:microsoft.com/office/officeart/2005/8/layout/orgChart1"/>
    <dgm:cxn modelId="{9F0D702F-ABDB-410E-B923-4AD430A03560}" type="presOf" srcId="{BA0B83C2-4396-44F6-BC59-F546A34AA9F5}" destId="{3E008E2F-D6E6-4D87-9E27-52CEFB8078A2}" srcOrd="0" destOrd="0" presId="urn:microsoft.com/office/officeart/2005/8/layout/orgChart1"/>
    <dgm:cxn modelId="{8C090534-7F22-46CA-A050-8B70A9E0042E}" srcId="{5BBAEA37-1629-404F-927E-07B29D57E5E3}" destId="{E0A79E29-93E1-48B3-A024-AEF95C274902}" srcOrd="0" destOrd="0" parTransId="{2782E12B-CD8B-4159-9FA9-BBBC1BF7ED57}" sibTransId="{92665E82-93B2-4AEE-8F94-42F06BC30CE1}"/>
    <dgm:cxn modelId="{173B3E34-146D-458D-B96E-BEBEA5ACFDB6}" type="presOf" srcId="{1CB7BA3B-EAC6-47EA-8FD0-29298D48C3EB}" destId="{14B36464-FFC3-442F-821F-B3E4E7AB4F9B}" srcOrd="1" destOrd="0" presId="urn:microsoft.com/office/officeart/2005/8/layout/orgChart1"/>
    <dgm:cxn modelId="{0ADFBA34-6B20-4073-B0C9-963B7B1782B6}" type="presOf" srcId="{FF24B348-A8D6-474F-99B2-FB9E94CAE200}" destId="{7B1DE13F-B286-421F-B152-0CE8E11ACFDE}" srcOrd="1" destOrd="0" presId="urn:microsoft.com/office/officeart/2005/8/layout/orgChart1"/>
    <dgm:cxn modelId="{6461C734-B75D-438F-85AF-5D9F52F88A00}" srcId="{0622191C-CB4E-41F6-858F-134B637B1034}" destId="{E51B48ED-46D6-4A83-9FC0-4EF27E5CC9EE}" srcOrd="3" destOrd="0" parTransId="{C76FEB59-D259-4785-BCC3-288470FCCF2C}" sibTransId="{4705D7C7-1F9E-47A6-9B0A-A23C8FDDBADD}"/>
    <dgm:cxn modelId="{AC1B125D-5354-43A3-94B1-BF3B254AE758}" type="presOf" srcId="{E51B48ED-46D6-4A83-9FC0-4EF27E5CC9EE}" destId="{6B47AD9D-36EC-4892-8466-CAF50F0C5881}" srcOrd="1" destOrd="0" presId="urn:microsoft.com/office/officeart/2005/8/layout/orgChart1"/>
    <dgm:cxn modelId="{93B1FB45-2A95-40E8-B9C6-BD131B390895}" srcId="{57FFFD24-D413-4BC7-93D0-3D6F7466A6BC}" destId="{A58610BA-6C98-4A88-B648-233900FA5497}" srcOrd="0" destOrd="0" parTransId="{2A0A4F48-1887-4326-B261-B361C3FE4A80}" sibTransId="{8FCCCC9E-6C83-4207-9452-94A0C2DB5D92}"/>
    <dgm:cxn modelId="{00E55D47-99AA-4A2D-A4D0-E67F9EA82B8A}" srcId="{5BBAEA37-1629-404F-927E-07B29D57E5E3}" destId="{9E913139-1C2E-4E25-A7C1-A8E565F9A194}" srcOrd="1" destOrd="0" parTransId="{B8D8C968-7415-4709-BA50-A80903580A7B}" sibTransId="{EAD0D044-41F2-4C9B-B0C7-31CFDF696BC7}"/>
    <dgm:cxn modelId="{8F619A4B-C924-4A34-9AA3-1C06CB8A538D}" type="presOf" srcId="{BA0B83C2-4396-44F6-BC59-F546A34AA9F5}" destId="{9EF7990A-F7C1-4AD0-9591-BABF9F423DB6}" srcOrd="1" destOrd="0" presId="urn:microsoft.com/office/officeart/2005/8/layout/orgChart1"/>
    <dgm:cxn modelId="{7D89844F-81EB-420A-9A5B-02E1C0132B23}" srcId="{A58610BA-6C98-4A88-B648-233900FA5497}" destId="{0622191C-CB4E-41F6-858F-134B637B1034}" srcOrd="0" destOrd="0" parTransId="{C40C9441-0AB4-45F5-8CC2-D1EE28BF84B0}" sibTransId="{F8D480BC-2D69-4AB8-8777-CB9D8ACC28CC}"/>
    <dgm:cxn modelId="{F9C40776-1117-4A5D-8944-2E06B84CDD86}" type="presOf" srcId="{558A5A85-99BE-4907-ACE9-DE7064B38292}" destId="{083D353F-A8AF-42C6-A7D9-F3384A8DF171}" srcOrd="1" destOrd="0" presId="urn:microsoft.com/office/officeart/2005/8/layout/orgChart1"/>
    <dgm:cxn modelId="{D7E88E76-8FBB-4450-A3DD-6368115DC546}" type="presOf" srcId="{D0F1F7B7-6D7A-4683-B402-40EE8131BF52}" destId="{ECB8B3E4-0BCA-4109-8069-03D16425B940}" srcOrd="1" destOrd="0" presId="urn:microsoft.com/office/officeart/2005/8/layout/orgChart1"/>
    <dgm:cxn modelId="{9520E177-3E1E-460C-BC17-D7A4526BB922}" type="presOf" srcId="{558A5A85-99BE-4907-ACE9-DE7064B38292}" destId="{757639B2-6E9E-4E5D-AD59-DD91B6EE3DA4}" srcOrd="0" destOrd="0" presId="urn:microsoft.com/office/officeart/2005/8/layout/orgChart1"/>
    <dgm:cxn modelId="{F521745A-AEE4-448A-98DA-7583EB1100B2}" type="presOf" srcId="{7B331FDA-0556-472A-9CE0-74B8B2270FAE}" destId="{88F4E550-BF1C-4797-9E10-BD65CD82EA35}" srcOrd="0" destOrd="0" presId="urn:microsoft.com/office/officeart/2005/8/layout/orgChart1"/>
    <dgm:cxn modelId="{9712AA7C-34D1-4526-85CE-23C600DEBDA9}" type="presOf" srcId="{6BD19659-90CA-4EB5-95D6-AB3547E7225A}" destId="{86DD8B05-A906-4EF2-91F8-A5D863D574BA}" srcOrd="0" destOrd="0" presId="urn:microsoft.com/office/officeart/2005/8/layout/orgChart1"/>
    <dgm:cxn modelId="{D72AD885-5A75-4F05-BD0E-6EC7CD6C3E25}" srcId="{5BBAEA37-1629-404F-927E-07B29D57E5E3}" destId="{BA0B83C2-4396-44F6-BC59-F546A34AA9F5}" srcOrd="5" destOrd="0" parTransId="{09F450A6-56AD-4435-A475-CDC155FFE893}" sibTransId="{EC8FA183-B7D1-45EC-8CC0-147DA564A159}"/>
    <dgm:cxn modelId="{5E45BC88-1219-42D8-AAEF-1BE3B8737DE6}" srcId="{5BBAEA37-1629-404F-927E-07B29D57E5E3}" destId="{813C0AF3-06E1-4003-AF93-20853CA997D6}" srcOrd="3" destOrd="0" parTransId="{5C5F7EBB-3C66-4B8F-AAD1-BD7CC14F5653}" sibTransId="{1C74BCB4-FCA4-4553-A199-606091A75E85}"/>
    <dgm:cxn modelId="{0BE9858F-82BC-4061-B735-A20F17A1E77F}" srcId="{0622191C-CB4E-41F6-858F-134B637B1034}" destId="{7B331FDA-0556-472A-9CE0-74B8B2270FAE}" srcOrd="1" destOrd="0" parTransId="{09851663-FA05-43E3-BFDE-D6867920F7C5}" sibTransId="{655185C8-19C8-469F-9474-A84D8769FD5A}"/>
    <dgm:cxn modelId="{34AF9E8F-98E0-44EC-9AC1-183A278FFE79}" type="presOf" srcId="{A1CF5F07-E3F6-4516-A334-CE93678124C8}" destId="{2063728E-A6B8-4029-A1FD-8DE3E4B90766}" srcOrd="0" destOrd="0" presId="urn:microsoft.com/office/officeart/2005/8/layout/orgChart1"/>
    <dgm:cxn modelId="{E42BDC95-754A-4512-B6C4-C1C0EBB64554}" type="presOf" srcId="{FF24B348-A8D6-474F-99B2-FB9E94CAE200}" destId="{B67BF19D-BCA0-447A-BCF2-52392A64208E}" srcOrd="0" destOrd="0" presId="urn:microsoft.com/office/officeart/2005/8/layout/orgChart1"/>
    <dgm:cxn modelId="{C108D19B-940A-42EA-9C3A-38922E465385}" srcId="{0622191C-CB4E-41F6-858F-134B637B1034}" destId="{A1CF5F07-E3F6-4516-A334-CE93678124C8}" srcOrd="2" destOrd="0" parTransId="{F0432648-FE35-41B4-8466-C6DBB08401E9}" sibTransId="{3DD49186-90D3-41A3-B33B-3C68E65C1381}"/>
    <dgm:cxn modelId="{77C1CB9F-A6E7-4778-9E04-87453008DA70}" type="presOf" srcId="{09851663-FA05-43E3-BFDE-D6867920F7C5}" destId="{3F87944A-3470-4063-9DE6-F8A9C9EFFBD5}" srcOrd="0" destOrd="0" presId="urn:microsoft.com/office/officeart/2005/8/layout/orgChart1"/>
    <dgm:cxn modelId="{383A1BA2-E92C-4EA3-AC3E-4226DE6257CC}" type="presOf" srcId="{57FFFD24-D413-4BC7-93D0-3D6F7466A6BC}" destId="{4DF4806C-1831-47B4-A7F3-969C3CA7AE07}" srcOrd="0" destOrd="0" presId="urn:microsoft.com/office/officeart/2005/8/layout/orgChart1"/>
    <dgm:cxn modelId="{E87A8CB1-E7C9-43FF-8C02-394F5A4FBAB1}" type="presOf" srcId="{C279E552-E19D-49B9-A4BC-FE9BCB7E2690}" destId="{58BBC9E1-8075-4D43-9B83-7B5CF684ADCC}" srcOrd="0" destOrd="0" presId="urn:microsoft.com/office/officeart/2005/8/layout/orgChart1"/>
    <dgm:cxn modelId="{F930EEB1-1511-4415-BE0E-FE75DE57E5E0}" type="presOf" srcId="{E0A79E29-93E1-48B3-A024-AEF95C274902}" destId="{7C77FFBB-DB28-409B-9352-53CFD3D3C312}" srcOrd="0" destOrd="0" presId="urn:microsoft.com/office/officeart/2005/8/layout/orgChart1"/>
    <dgm:cxn modelId="{3D0A26B4-2009-4276-B07D-CBF54E05FCFF}" type="presOf" srcId="{0622191C-CB4E-41F6-858F-134B637B1034}" destId="{57F6B3F6-1F30-41BF-8E8A-8B795040F7BC}" srcOrd="1" destOrd="0" presId="urn:microsoft.com/office/officeart/2005/8/layout/orgChart1"/>
    <dgm:cxn modelId="{E6D8A6BE-B44A-41E0-A6FD-1766407932F2}" type="presOf" srcId="{A58610BA-6C98-4A88-B648-233900FA5497}" destId="{0F327A66-DFFC-4D9E-BB93-50C735AA0EAB}" srcOrd="0" destOrd="0" presId="urn:microsoft.com/office/officeart/2005/8/layout/orgChart1"/>
    <dgm:cxn modelId="{D5DCA3C1-814B-417A-A658-1ADA7F336A2E}" type="presOf" srcId="{E51B48ED-46D6-4A83-9FC0-4EF27E5CC9EE}" destId="{E1DA90FF-D7F5-461C-A4F8-E73E867A2A88}" srcOrd="0" destOrd="0" presId="urn:microsoft.com/office/officeart/2005/8/layout/orgChart1"/>
    <dgm:cxn modelId="{1368F4D2-331F-432B-8D20-328E40928F93}" type="presOf" srcId="{813C0AF3-06E1-4003-AF93-20853CA997D6}" destId="{CDABD12D-E81F-4B4F-8C37-CC495B735F0C}" srcOrd="1" destOrd="0" presId="urn:microsoft.com/office/officeart/2005/8/layout/orgChart1"/>
    <dgm:cxn modelId="{84786DD8-7A32-46FE-B090-78D430BF1FF3}" srcId="{0622191C-CB4E-41F6-858F-134B637B1034}" destId="{558A5A85-99BE-4907-ACE9-DE7064B38292}" srcOrd="4" destOrd="0" parTransId="{6BD19659-90CA-4EB5-95D6-AB3547E7225A}" sibTransId="{D355B01D-2751-427A-9025-2D547E55680B}"/>
    <dgm:cxn modelId="{640730D9-FC26-430E-9B47-2245A66C4DC3}" type="presOf" srcId="{09F450A6-56AD-4435-A475-CDC155FFE893}" destId="{120D1C7B-2488-4587-86D5-A64EF4D7F544}" srcOrd="0" destOrd="0" presId="urn:microsoft.com/office/officeart/2005/8/layout/orgChart1"/>
    <dgm:cxn modelId="{17B279DA-163C-4627-A572-379204658D79}" srcId="{0622191C-CB4E-41F6-858F-134B637B1034}" destId="{D0F1F7B7-6D7A-4683-B402-40EE8131BF52}" srcOrd="0" destOrd="0" parTransId="{06CBACE7-E52D-47E6-91BD-58196691781D}" sibTransId="{98F69F4B-9C35-4721-9FBC-64A562CDEA9C}"/>
    <dgm:cxn modelId="{12831BDB-B93C-4D0D-9F31-32E4EE7D186B}" srcId="{5BBAEA37-1629-404F-927E-07B29D57E5E3}" destId="{1CB7BA3B-EAC6-47EA-8FD0-29298D48C3EB}" srcOrd="4" destOrd="0" parTransId="{C279E552-E19D-49B9-A4BC-FE9BCB7E2690}" sibTransId="{1484629E-E057-4698-8E77-F3729BDDE194}"/>
    <dgm:cxn modelId="{7902E9DD-8E24-4C29-AFBB-C6B6DE68F14F}" type="presOf" srcId="{B8D8C968-7415-4709-BA50-A80903580A7B}" destId="{01819F17-F70A-47DE-9173-F17E781C885B}" srcOrd="0" destOrd="0" presId="urn:microsoft.com/office/officeart/2005/8/layout/orgChart1"/>
    <dgm:cxn modelId="{5C8A14E1-A345-453C-A1E9-21957BD73AC8}" type="presOf" srcId="{C76FEB59-D259-4785-BCC3-288470FCCF2C}" destId="{5E0BA7A7-C4BB-491E-BA54-59415ED9E285}" srcOrd="0" destOrd="0" presId="urn:microsoft.com/office/officeart/2005/8/layout/orgChart1"/>
    <dgm:cxn modelId="{474911E2-B328-446A-BFA1-495DF9EF9994}" type="presOf" srcId="{A58610BA-6C98-4A88-B648-233900FA5497}" destId="{7D70A76D-CB2F-42DC-BF56-55FAC6DD504D}" srcOrd="1" destOrd="0" presId="urn:microsoft.com/office/officeart/2005/8/layout/orgChart1"/>
    <dgm:cxn modelId="{D9091DE8-BC21-4784-B3C7-9CF916E724D0}" type="presOf" srcId="{7B331FDA-0556-472A-9CE0-74B8B2270FAE}" destId="{C0B3B9D0-10F8-49F7-889B-47F489B2E1C6}" srcOrd="1" destOrd="0" presId="urn:microsoft.com/office/officeart/2005/8/layout/orgChart1"/>
    <dgm:cxn modelId="{712C69EA-785E-4F93-A7AD-33C9939A3457}" type="presOf" srcId="{C40C9441-0AB4-45F5-8CC2-D1EE28BF84B0}" destId="{9EC8B408-6FF8-4100-A532-35DC5C32FE02}" srcOrd="0" destOrd="0" presId="urn:microsoft.com/office/officeart/2005/8/layout/orgChart1"/>
    <dgm:cxn modelId="{1CC7DEEA-91C0-4B6C-B213-2157B757CAD5}" srcId="{5BBAEA37-1629-404F-927E-07B29D57E5E3}" destId="{FF24B348-A8D6-474F-99B2-FB9E94CAE200}" srcOrd="2" destOrd="0" parTransId="{366B5CF9-E9AF-4F4D-9BBD-10867A1249AF}" sibTransId="{AB2F2C5E-1A99-4001-9093-2C0E72BBCEEF}"/>
    <dgm:cxn modelId="{2CB251F4-E01C-4FF9-8D35-0507D0C8FEA0}" type="presOf" srcId="{2782E12B-CD8B-4159-9FA9-BBBC1BF7ED57}" destId="{5694BEE2-4A5D-4531-A94E-3F7FFAC27F86}" srcOrd="0" destOrd="0" presId="urn:microsoft.com/office/officeart/2005/8/layout/orgChart1"/>
    <dgm:cxn modelId="{A14D99F9-21CE-47E2-9EDD-6105F3C8C2D9}" type="presOf" srcId="{D0F1F7B7-6D7A-4683-B402-40EE8131BF52}" destId="{F5465EAE-898E-420A-892E-A04693348BC9}" srcOrd="0" destOrd="0" presId="urn:microsoft.com/office/officeart/2005/8/layout/orgChart1"/>
    <dgm:cxn modelId="{2A0A30FD-3379-40BF-89E1-AC327056169D}" type="presOf" srcId="{366B5CF9-E9AF-4F4D-9BBD-10867A1249AF}" destId="{570B4347-D12C-4ECA-A2FF-72FA78FEFB65}" srcOrd="0" destOrd="0" presId="urn:microsoft.com/office/officeart/2005/8/layout/orgChart1"/>
    <dgm:cxn modelId="{0AC31077-97AD-45C1-A494-81A9627FFB74}" type="presParOf" srcId="{4DF4806C-1831-47B4-A7F3-969C3CA7AE07}" destId="{12932523-03B3-4913-8F4E-E10E966D1768}" srcOrd="0" destOrd="0" presId="urn:microsoft.com/office/officeart/2005/8/layout/orgChart1"/>
    <dgm:cxn modelId="{F137D4B8-8750-469F-948C-FEB5309CBFF9}" type="presParOf" srcId="{12932523-03B3-4913-8F4E-E10E966D1768}" destId="{1347A1E7-CB7B-4311-A489-CB4B5F8319A0}" srcOrd="0" destOrd="0" presId="urn:microsoft.com/office/officeart/2005/8/layout/orgChart1"/>
    <dgm:cxn modelId="{29C4C6BD-6806-4A6F-8FA3-B8103FE91D81}" type="presParOf" srcId="{1347A1E7-CB7B-4311-A489-CB4B5F8319A0}" destId="{0F327A66-DFFC-4D9E-BB93-50C735AA0EAB}" srcOrd="0" destOrd="0" presId="urn:microsoft.com/office/officeart/2005/8/layout/orgChart1"/>
    <dgm:cxn modelId="{66826D42-4CD6-4394-9FE1-703B7A71F245}" type="presParOf" srcId="{1347A1E7-CB7B-4311-A489-CB4B5F8319A0}" destId="{7D70A76D-CB2F-42DC-BF56-55FAC6DD504D}" srcOrd="1" destOrd="0" presId="urn:microsoft.com/office/officeart/2005/8/layout/orgChart1"/>
    <dgm:cxn modelId="{36C6053E-0B76-45E6-904D-83947936E9B9}" type="presParOf" srcId="{12932523-03B3-4913-8F4E-E10E966D1768}" destId="{1B501F78-5C84-41C8-BAA0-3D29AC407CFE}" srcOrd="1" destOrd="0" presId="urn:microsoft.com/office/officeart/2005/8/layout/orgChart1"/>
    <dgm:cxn modelId="{4436E399-0E54-4EE7-88E3-CF7F89CA9623}" type="presParOf" srcId="{1B501F78-5C84-41C8-BAA0-3D29AC407CFE}" destId="{9EC8B408-6FF8-4100-A532-35DC5C32FE02}" srcOrd="0" destOrd="0" presId="urn:microsoft.com/office/officeart/2005/8/layout/orgChart1"/>
    <dgm:cxn modelId="{7F2FB8E2-850D-4B6F-AD97-0433CDF67C5D}" type="presParOf" srcId="{1B501F78-5C84-41C8-BAA0-3D29AC407CFE}" destId="{F97606ED-26B7-46C7-80B9-B1B40691C408}" srcOrd="1" destOrd="0" presId="urn:microsoft.com/office/officeart/2005/8/layout/orgChart1"/>
    <dgm:cxn modelId="{F1F21B3E-9B72-4000-B4BE-EDBC0B7FF911}" type="presParOf" srcId="{F97606ED-26B7-46C7-80B9-B1B40691C408}" destId="{23155FDE-209D-4F73-A0B8-F544891C5A5F}" srcOrd="0" destOrd="0" presId="urn:microsoft.com/office/officeart/2005/8/layout/orgChart1"/>
    <dgm:cxn modelId="{B99ACFFF-A799-478E-87E5-0428F1A10D22}" type="presParOf" srcId="{23155FDE-209D-4F73-A0B8-F544891C5A5F}" destId="{CFA54E48-49BA-4C06-ABF3-DF1BB50CEF1C}" srcOrd="0" destOrd="0" presId="urn:microsoft.com/office/officeart/2005/8/layout/orgChart1"/>
    <dgm:cxn modelId="{A2277476-B0F5-4C99-A92C-488D800D7F30}" type="presParOf" srcId="{23155FDE-209D-4F73-A0B8-F544891C5A5F}" destId="{57F6B3F6-1F30-41BF-8E8A-8B795040F7BC}" srcOrd="1" destOrd="0" presId="urn:microsoft.com/office/officeart/2005/8/layout/orgChart1"/>
    <dgm:cxn modelId="{24A7EFD8-4FAD-4C41-AE5A-E7FD902963AD}" type="presParOf" srcId="{F97606ED-26B7-46C7-80B9-B1B40691C408}" destId="{24C55E0B-1448-4065-AF03-C26221C87ABA}" srcOrd="1" destOrd="0" presId="urn:microsoft.com/office/officeart/2005/8/layout/orgChart1"/>
    <dgm:cxn modelId="{45E2A95F-16E8-48A4-9C42-BF1F81802FBA}" type="presParOf" srcId="{24C55E0B-1448-4065-AF03-C26221C87ABA}" destId="{912F9147-F1DB-4348-A487-9D829CCF8B6F}" srcOrd="0" destOrd="0" presId="urn:microsoft.com/office/officeart/2005/8/layout/orgChart1"/>
    <dgm:cxn modelId="{3E160EF8-C587-4294-A908-4620529519CB}" type="presParOf" srcId="{24C55E0B-1448-4065-AF03-C26221C87ABA}" destId="{535B3711-6879-4A52-BE29-6FC960E5F418}" srcOrd="1" destOrd="0" presId="urn:microsoft.com/office/officeart/2005/8/layout/orgChart1"/>
    <dgm:cxn modelId="{B374FDCE-9F9D-4953-8AC6-C266CC70FD23}" type="presParOf" srcId="{535B3711-6879-4A52-BE29-6FC960E5F418}" destId="{3BCEEB4A-DD07-4F7A-B6B3-C567234B9640}" srcOrd="0" destOrd="0" presId="urn:microsoft.com/office/officeart/2005/8/layout/orgChart1"/>
    <dgm:cxn modelId="{50251F1A-02EA-488C-BB53-7AF64993A9F6}" type="presParOf" srcId="{3BCEEB4A-DD07-4F7A-B6B3-C567234B9640}" destId="{F5465EAE-898E-420A-892E-A04693348BC9}" srcOrd="0" destOrd="0" presId="urn:microsoft.com/office/officeart/2005/8/layout/orgChart1"/>
    <dgm:cxn modelId="{4CDA7B7A-C99F-4EC3-813A-0AB477FECB83}" type="presParOf" srcId="{3BCEEB4A-DD07-4F7A-B6B3-C567234B9640}" destId="{ECB8B3E4-0BCA-4109-8069-03D16425B940}" srcOrd="1" destOrd="0" presId="urn:microsoft.com/office/officeart/2005/8/layout/orgChart1"/>
    <dgm:cxn modelId="{681C9723-F03C-4622-A4CE-5CA947DD9E17}" type="presParOf" srcId="{535B3711-6879-4A52-BE29-6FC960E5F418}" destId="{120529E3-5A02-4B40-8A53-E447F885B02F}" srcOrd="1" destOrd="0" presId="urn:microsoft.com/office/officeart/2005/8/layout/orgChart1"/>
    <dgm:cxn modelId="{BDCAE9A3-077C-4729-B0DA-3FADB0F17EF7}" type="presParOf" srcId="{535B3711-6879-4A52-BE29-6FC960E5F418}" destId="{3DBE08EE-314D-4FD0-A6BD-95456C0584F3}" srcOrd="2" destOrd="0" presId="urn:microsoft.com/office/officeart/2005/8/layout/orgChart1"/>
    <dgm:cxn modelId="{4C8A1A6E-073F-4D7A-B4B3-30DC5F5879C9}" type="presParOf" srcId="{24C55E0B-1448-4065-AF03-C26221C87ABA}" destId="{3F87944A-3470-4063-9DE6-F8A9C9EFFBD5}" srcOrd="2" destOrd="0" presId="urn:microsoft.com/office/officeart/2005/8/layout/orgChart1"/>
    <dgm:cxn modelId="{5819B988-DA3D-45A3-99B1-27DA81674FEA}" type="presParOf" srcId="{24C55E0B-1448-4065-AF03-C26221C87ABA}" destId="{2B6ED035-CB5F-4D2D-AA42-750C14CE5E0F}" srcOrd="3" destOrd="0" presId="urn:microsoft.com/office/officeart/2005/8/layout/orgChart1"/>
    <dgm:cxn modelId="{89D56E7E-6DDB-4699-B3A0-0E23C94FAF60}" type="presParOf" srcId="{2B6ED035-CB5F-4D2D-AA42-750C14CE5E0F}" destId="{B9A0969E-7FB5-4394-9559-DF3E03673640}" srcOrd="0" destOrd="0" presId="urn:microsoft.com/office/officeart/2005/8/layout/orgChart1"/>
    <dgm:cxn modelId="{633F93B0-6D83-4674-981F-2A8F7861AE15}" type="presParOf" srcId="{B9A0969E-7FB5-4394-9559-DF3E03673640}" destId="{88F4E550-BF1C-4797-9E10-BD65CD82EA35}" srcOrd="0" destOrd="0" presId="urn:microsoft.com/office/officeart/2005/8/layout/orgChart1"/>
    <dgm:cxn modelId="{B90BBFE7-3386-4836-8360-89649A23D1B1}" type="presParOf" srcId="{B9A0969E-7FB5-4394-9559-DF3E03673640}" destId="{C0B3B9D0-10F8-49F7-889B-47F489B2E1C6}" srcOrd="1" destOrd="0" presId="urn:microsoft.com/office/officeart/2005/8/layout/orgChart1"/>
    <dgm:cxn modelId="{3D3A32CD-9E81-4EA4-B31E-AC171AE9FD67}" type="presParOf" srcId="{2B6ED035-CB5F-4D2D-AA42-750C14CE5E0F}" destId="{EC38BA15-D97C-42BC-96E1-EA1549B2052E}" srcOrd="1" destOrd="0" presId="urn:microsoft.com/office/officeart/2005/8/layout/orgChart1"/>
    <dgm:cxn modelId="{4E5A495F-A473-4C66-91DB-8ED40AB9D771}" type="presParOf" srcId="{2B6ED035-CB5F-4D2D-AA42-750C14CE5E0F}" destId="{69F203AE-2BE7-43B2-9AB4-8F6794F75688}" srcOrd="2" destOrd="0" presId="urn:microsoft.com/office/officeart/2005/8/layout/orgChart1"/>
    <dgm:cxn modelId="{CEAD028C-3585-4090-885F-11DF79810BCD}" type="presParOf" srcId="{24C55E0B-1448-4065-AF03-C26221C87ABA}" destId="{0F32E388-BE5B-4BD0-AB35-2F6E3006AC2D}" srcOrd="4" destOrd="0" presId="urn:microsoft.com/office/officeart/2005/8/layout/orgChart1"/>
    <dgm:cxn modelId="{EA5283CA-9C63-43F7-9004-8B72ABCB53F6}" type="presParOf" srcId="{24C55E0B-1448-4065-AF03-C26221C87ABA}" destId="{6C80BE40-042C-405C-A377-713B54E132B5}" srcOrd="5" destOrd="0" presId="urn:microsoft.com/office/officeart/2005/8/layout/orgChart1"/>
    <dgm:cxn modelId="{A73C2B26-2764-48BD-92D6-FC739E2A22A6}" type="presParOf" srcId="{6C80BE40-042C-405C-A377-713B54E132B5}" destId="{2E2B0A56-7208-4324-B9A9-635AAB466D32}" srcOrd="0" destOrd="0" presId="urn:microsoft.com/office/officeart/2005/8/layout/orgChart1"/>
    <dgm:cxn modelId="{2AB4DE18-E18E-4BF8-A99C-CAD67B8B88AD}" type="presParOf" srcId="{2E2B0A56-7208-4324-B9A9-635AAB466D32}" destId="{2063728E-A6B8-4029-A1FD-8DE3E4B90766}" srcOrd="0" destOrd="0" presId="urn:microsoft.com/office/officeart/2005/8/layout/orgChart1"/>
    <dgm:cxn modelId="{C309E3E0-6776-4D79-AEB0-C97BEC64F029}" type="presParOf" srcId="{2E2B0A56-7208-4324-B9A9-635AAB466D32}" destId="{38F7BB7D-DB04-44B6-84A7-32B1EE6E28C8}" srcOrd="1" destOrd="0" presId="urn:microsoft.com/office/officeart/2005/8/layout/orgChart1"/>
    <dgm:cxn modelId="{A7082913-926E-486B-BD6B-2A6DC536EBFC}" type="presParOf" srcId="{6C80BE40-042C-405C-A377-713B54E132B5}" destId="{B080B891-E868-4012-A0CF-1CF9DB1D4B07}" srcOrd="1" destOrd="0" presId="urn:microsoft.com/office/officeart/2005/8/layout/orgChart1"/>
    <dgm:cxn modelId="{D74E0B51-F4D1-448C-86B2-2074C69F134F}" type="presParOf" srcId="{6C80BE40-042C-405C-A377-713B54E132B5}" destId="{327F8C50-9F01-4A89-A09A-7F76BA9D05C8}" srcOrd="2" destOrd="0" presId="urn:microsoft.com/office/officeart/2005/8/layout/orgChart1"/>
    <dgm:cxn modelId="{8194F07A-6544-4078-8C41-5C9200909D17}" type="presParOf" srcId="{24C55E0B-1448-4065-AF03-C26221C87ABA}" destId="{5E0BA7A7-C4BB-491E-BA54-59415ED9E285}" srcOrd="6" destOrd="0" presId="urn:microsoft.com/office/officeart/2005/8/layout/orgChart1"/>
    <dgm:cxn modelId="{7E2E462A-8A89-47EE-825A-8930DCA9D531}" type="presParOf" srcId="{24C55E0B-1448-4065-AF03-C26221C87ABA}" destId="{94E3C9A4-6EF3-4851-8443-EB2496027407}" srcOrd="7" destOrd="0" presId="urn:microsoft.com/office/officeart/2005/8/layout/orgChart1"/>
    <dgm:cxn modelId="{F36DA982-7F48-4371-8467-C143F1BDB423}" type="presParOf" srcId="{94E3C9A4-6EF3-4851-8443-EB2496027407}" destId="{48FFB53E-E2FF-464A-93A9-76643119F1BB}" srcOrd="0" destOrd="0" presId="urn:microsoft.com/office/officeart/2005/8/layout/orgChart1"/>
    <dgm:cxn modelId="{4416E243-3A42-4640-819F-D631067C8E2C}" type="presParOf" srcId="{48FFB53E-E2FF-464A-93A9-76643119F1BB}" destId="{E1DA90FF-D7F5-461C-A4F8-E73E867A2A88}" srcOrd="0" destOrd="0" presId="urn:microsoft.com/office/officeart/2005/8/layout/orgChart1"/>
    <dgm:cxn modelId="{D2E806C1-5EDB-4BA5-9B3A-4D4ED08B7E7A}" type="presParOf" srcId="{48FFB53E-E2FF-464A-93A9-76643119F1BB}" destId="{6B47AD9D-36EC-4892-8466-CAF50F0C5881}" srcOrd="1" destOrd="0" presId="urn:microsoft.com/office/officeart/2005/8/layout/orgChart1"/>
    <dgm:cxn modelId="{63785151-D36E-4E45-90AA-13F3456BB2DA}" type="presParOf" srcId="{94E3C9A4-6EF3-4851-8443-EB2496027407}" destId="{CAF1ECFA-2F6A-4219-8C0A-92F46B5DB4B0}" srcOrd="1" destOrd="0" presId="urn:microsoft.com/office/officeart/2005/8/layout/orgChart1"/>
    <dgm:cxn modelId="{14300AF1-96A3-422A-97CA-66006965AF05}" type="presParOf" srcId="{94E3C9A4-6EF3-4851-8443-EB2496027407}" destId="{5D2A7395-7B73-4CBA-BC27-A64004D45061}" srcOrd="2" destOrd="0" presId="urn:microsoft.com/office/officeart/2005/8/layout/orgChart1"/>
    <dgm:cxn modelId="{1DC67E6D-3B6C-489D-867B-949AA5BA6187}" type="presParOf" srcId="{24C55E0B-1448-4065-AF03-C26221C87ABA}" destId="{86DD8B05-A906-4EF2-91F8-A5D863D574BA}" srcOrd="8" destOrd="0" presId="urn:microsoft.com/office/officeart/2005/8/layout/orgChart1"/>
    <dgm:cxn modelId="{8A370A43-9183-4BAE-A60A-F8EA9B174CFE}" type="presParOf" srcId="{24C55E0B-1448-4065-AF03-C26221C87ABA}" destId="{07141FA0-14EF-4F23-A3E3-7E58A7D20E98}" srcOrd="9" destOrd="0" presId="urn:microsoft.com/office/officeart/2005/8/layout/orgChart1"/>
    <dgm:cxn modelId="{34762F9E-064F-429B-AAE0-448842F5C753}" type="presParOf" srcId="{07141FA0-14EF-4F23-A3E3-7E58A7D20E98}" destId="{8DFB56E6-E76C-4683-A99E-7091CF8E1E4C}" srcOrd="0" destOrd="0" presId="urn:microsoft.com/office/officeart/2005/8/layout/orgChart1"/>
    <dgm:cxn modelId="{23948CA7-B901-4EFB-BDD5-5FA34A1F6BD3}" type="presParOf" srcId="{8DFB56E6-E76C-4683-A99E-7091CF8E1E4C}" destId="{757639B2-6E9E-4E5D-AD59-DD91B6EE3DA4}" srcOrd="0" destOrd="0" presId="urn:microsoft.com/office/officeart/2005/8/layout/orgChart1"/>
    <dgm:cxn modelId="{4E8D18E8-D71C-4A23-8062-31BDB659023D}" type="presParOf" srcId="{8DFB56E6-E76C-4683-A99E-7091CF8E1E4C}" destId="{083D353F-A8AF-42C6-A7D9-F3384A8DF171}" srcOrd="1" destOrd="0" presId="urn:microsoft.com/office/officeart/2005/8/layout/orgChart1"/>
    <dgm:cxn modelId="{B9BD41FD-9A34-4BBF-92B1-F87EB7944440}" type="presParOf" srcId="{07141FA0-14EF-4F23-A3E3-7E58A7D20E98}" destId="{F23F646F-B80C-4D94-8E84-5D0954E10587}" srcOrd="1" destOrd="0" presId="urn:microsoft.com/office/officeart/2005/8/layout/orgChart1"/>
    <dgm:cxn modelId="{F2935742-76A7-41D6-9A4E-CBD80F1F1300}" type="presParOf" srcId="{07141FA0-14EF-4F23-A3E3-7E58A7D20E98}" destId="{74B24E83-6798-4C2C-BD58-793CD3F91099}" srcOrd="2" destOrd="0" presId="urn:microsoft.com/office/officeart/2005/8/layout/orgChart1"/>
    <dgm:cxn modelId="{B1AF7B4B-3F66-4F79-87A5-09B3B3C197A7}" type="presParOf" srcId="{F97606ED-26B7-46C7-80B9-B1B40691C408}" destId="{4E2F6CC4-D558-4729-822D-B2E28EA59B25}" srcOrd="2" destOrd="0" presId="urn:microsoft.com/office/officeart/2005/8/layout/orgChart1"/>
    <dgm:cxn modelId="{E6E60EBB-0BDA-4B73-BC7A-D54CBCAB27BE}" type="presParOf" srcId="{1B501F78-5C84-41C8-BAA0-3D29AC407CFE}" destId="{7766B09A-2AF5-4E4E-B1EA-DBEA729F0C35}" srcOrd="2" destOrd="0" presId="urn:microsoft.com/office/officeart/2005/8/layout/orgChart1"/>
    <dgm:cxn modelId="{AB12DFDB-C267-4D10-B276-90AF639C2F78}" type="presParOf" srcId="{1B501F78-5C84-41C8-BAA0-3D29AC407CFE}" destId="{E65142DD-D39D-4A0E-A911-DCCE6AE0FD03}" srcOrd="3" destOrd="0" presId="urn:microsoft.com/office/officeart/2005/8/layout/orgChart1"/>
    <dgm:cxn modelId="{FBE19DBC-3212-4E9A-B8C2-56CE7359C5E1}" type="presParOf" srcId="{E65142DD-D39D-4A0E-A911-DCCE6AE0FD03}" destId="{8F9E814D-EE60-47F8-A15A-00CB20178245}" srcOrd="0" destOrd="0" presId="urn:microsoft.com/office/officeart/2005/8/layout/orgChart1"/>
    <dgm:cxn modelId="{E0002FCB-D617-4564-AA27-AB20B95EF4FD}" type="presParOf" srcId="{8F9E814D-EE60-47F8-A15A-00CB20178245}" destId="{9CD7FA8A-449B-488D-ADBC-38D89E36FC48}" srcOrd="0" destOrd="0" presId="urn:microsoft.com/office/officeart/2005/8/layout/orgChart1"/>
    <dgm:cxn modelId="{89315B88-1C06-45FB-A2A5-FCB1135BB22B}" type="presParOf" srcId="{8F9E814D-EE60-47F8-A15A-00CB20178245}" destId="{6C4F29FC-4BF9-4AE0-B9C5-904A13544355}" srcOrd="1" destOrd="0" presId="urn:microsoft.com/office/officeart/2005/8/layout/orgChart1"/>
    <dgm:cxn modelId="{B670245E-5DE2-4E82-B123-5B2EAEF878AC}" type="presParOf" srcId="{E65142DD-D39D-4A0E-A911-DCCE6AE0FD03}" destId="{3BE6E060-256F-4889-8191-0BD636311062}" srcOrd="1" destOrd="0" presId="urn:microsoft.com/office/officeart/2005/8/layout/orgChart1"/>
    <dgm:cxn modelId="{215E17A2-5D9D-4B39-BD04-07BCBD2A9A25}" type="presParOf" srcId="{3BE6E060-256F-4889-8191-0BD636311062}" destId="{5694BEE2-4A5D-4531-A94E-3F7FFAC27F86}" srcOrd="0" destOrd="0" presId="urn:microsoft.com/office/officeart/2005/8/layout/orgChart1"/>
    <dgm:cxn modelId="{01F05EA3-1A3A-491F-A9FF-CF7BE5F403DE}" type="presParOf" srcId="{3BE6E060-256F-4889-8191-0BD636311062}" destId="{AFDC7C4F-6EF5-44BC-8D4E-3E638277EDDF}" srcOrd="1" destOrd="0" presId="urn:microsoft.com/office/officeart/2005/8/layout/orgChart1"/>
    <dgm:cxn modelId="{6514ABE3-6033-45B8-9326-C1FBDEE2725C}" type="presParOf" srcId="{AFDC7C4F-6EF5-44BC-8D4E-3E638277EDDF}" destId="{5BF0A70B-645A-45EE-A948-E2BC04259D86}" srcOrd="0" destOrd="0" presId="urn:microsoft.com/office/officeart/2005/8/layout/orgChart1"/>
    <dgm:cxn modelId="{96B2B0C3-D705-489A-96E7-ED2312D880B0}" type="presParOf" srcId="{5BF0A70B-645A-45EE-A948-E2BC04259D86}" destId="{7C77FFBB-DB28-409B-9352-53CFD3D3C312}" srcOrd="0" destOrd="0" presId="urn:microsoft.com/office/officeart/2005/8/layout/orgChart1"/>
    <dgm:cxn modelId="{8FD7CCCE-BC0A-464D-AC21-81492FBAB76F}" type="presParOf" srcId="{5BF0A70B-645A-45EE-A948-E2BC04259D86}" destId="{0CD654B5-9C29-41D4-B796-36F1C6C55779}" srcOrd="1" destOrd="0" presId="urn:microsoft.com/office/officeart/2005/8/layout/orgChart1"/>
    <dgm:cxn modelId="{85A2AA7C-81F6-482A-91E3-FA67B6511801}" type="presParOf" srcId="{AFDC7C4F-6EF5-44BC-8D4E-3E638277EDDF}" destId="{3F42795F-7A53-424F-877D-A23C894FF069}" srcOrd="1" destOrd="0" presId="urn:microsoft.com/office/officeart/2005/8/layout/orgChart1"/>
    <dgm:cxn modelId="{A3310B53-0E03-4114-B485-A7BC5FCAF937}" type="presParOf" srcId="{AFDC7C4F-6EF5-44BC-8D4E-3E638277EDDF}" destId="{D20C1D49-FCBD-4E24-915E-960031058272}" srcOrd="2" destOrd="0" presId="urn:microsoft.com/office/officeart/2005/8/layout/orgChart1"/>
    <dgm:cxn modelId="{29A80F87-2E59-4BE7-BF80-765DCE5047BB}" type="presParOf" srcId="{3BE6E060-256F-4889-8191-0BD636311062}" destId="{01819F17-F70A-47DE-9173-F17E781C885B}" srcOrd="2" destOrd="0" presId="urn:microsoft.com/office/officeart/2005/8/layout/orgChart1"/>
    <dgm:cxn modelId="{12A350C2-3800-42DA-916E-B503E1B3338C}" type="presParOf" srcId="{3BE6E060-256F-4889-8191-0BD636311062}" destId="{09686B0D-F2BC-4F85-A942-CE539EE2E429}" srcOrd="3" destOrd="0" presId="urn:microsoft.com/office/officeart/2005/8/layout/orgChart1"/>
    <dgm:cxn modelId="{B9C48DB5-E55A-43CE-A754-0A182769CB29}" type="presParOf" srcId="{09686B0D-F2BC-4F85-A942-CE539EE2E429}" destId="{10B1C1A8-B326-4AF8-A899-B98B4951BBAC}" srcOrd="0" destOrd="0" presId="urn:microsoft.com/office/officeart/2005/8/layout/orgChart1"/>
    <dgm:cxn modelId="{97A5D1DF-5C16-4A49-AF63-9E15EF877504}" type="presParOf" srcId="{10B1C1A8-B326-4AF8-A899-B98B4951BBAC}" destId="{5D94CD29-C5C4-418B-9BE7-2E11A16250C5}" srcOrd="0" destOrd="0" presId="urn:microsoft.com/office/officeart/2005/8/layout/orgChart1"/>
    <dgm:cxn modelId="{1F3B8F75-B0FB-44FD-9A0D-37EB24D69514}" type="presParOf" srcId="{10B1C1A8-B326-4AF8-A899-B98B4951BBAC}" destId="{A91B9AA5-A4FF-42EE-9ED7-81D543BAD073}" srcOrd="1" destOrd="0" presId="urn:microsoft.com/office/officeart/2005/8/layout/orgChart1"/>
    <dgm:cxn modelId="{C02026D4-3C90-47C7-9020-07A1843B856C}" type="presParOf" srcId="{09686B0D-F2BC-4F85-A942-CE539EE2E429}" destId="{40F10812-F384-440E-80A2-CE786240C86B}" srcOrd="1" destOrd="0" presId="urn:microsoft.com/office/officeart/2005/8/layout/orgChart1"/>
    <dgm:cxn modelId="{EC7B18B5-16A6-4838-9838-398F927B8720}" type="presParOf" srcId="{09686B0D-F2BC-4F85-A942-CE539EE2E429}" destId="{D2EEF17A-A2F8-4BDD-AC54-6F60BA273421}" srcOrd="2" destOrd="0" presId="urn:microsoft.com/office/officeart/2005/8/layout/orgChart1"/>
    <dgm:cxn modelId="{8C8C1516-E30F-4A6E-A300-BBBF46F8CC8F}" type="presParOf" srcId="{3BE6E060-256F-4889-8191-0BD636311062}" destId="{570B4347-D12C-4ECA-A2FF-72FA78FEFB65}" srcOrd="4" destOrd="0" presId="urn:microsoft.com/office/officeart/2005/8/layout/orgChart1"/>
    <dgm:cxn modelId="{3C6EDBBA-9ECD-426B-8878-E9AC4467E482}" type="presParOf" srcId="{3BE6E060-256F-4889-8191-0BD636311062}" destId="{209CD5D8-8973-42A0-934E-1C0C7B4F99F5}" srcOrd="5" destOrd="0" presId="urn:microsoft.com/office/officeart/2005/8/layout/orgChart1"/>
    <dgm:cxn modelId="{6A77B13F-7A0C-4E00-9FCB-B16DBEE9CB7F}" type="presParOf" srcId="{209CD5D8-8973-42A0-934E-1C0C7B4F99F5}" destId="{CE28E5EC-79DC-4D13-8791-19DD710D2A49}" srcOrd="0" destOrd="0" presId="urn:microsoft.com/office/officeart/2005/8/layout/orgChart1"/>
    <dgm:cxn modelId="{9D404CB6-1A3B-4594-AF3F-5EE738EEA25F}" type="presParOf" srcId="{CE28E5EC-79DC-4D13-8791-19DD710D2A49}" destId="{B67BF19D-BCA0-447A-BCF2-52392A64208E}" srcOrd="0" destOrd="0" presId="urn:microsoft.com/office/officeart/2005/8/layout/orgChart1"/>
    <dgm:cxn modelId="{2264AD52-CB6F-4FE6-AE55-20FF688CD897}" type="presParOf" srcId="{CE28E5EC-79DC-4D13-8791-19DD710D2A49}" destId="{7B1DE13F-B286-421F-B152-0CE8E11ACFDE}" srcOrd="1" destOrd="0" presId="urn:microsoft.com/office/officeart/2005/8/layout/orgChart1"/>
    <dgm:cxn modelId="{CE1349CB-0E06-4511-A29D-60D2237620D3}" type="presParOf" srcId="{209CD5D8-8973-42A0-934E-1C0C7B4F99F5}" destId="{59EDC6EC-23C4-4855-A7C0-6FE6EB82EAF6}" srcOrd="1" destOrd="0" presId="urn:microsoft.com/office/officeart/2005/8/layout/orgChart1"/>
    <dgm:cxn modelId="{38DBEB95-C7E7-464C-8741-48FDC2482311}" type="presParOf" srcId="{209CD5D8-8973-42A0-934E-1C0C7B4F99F5}" destId="{BD6E712E-65C2-42F4-9488-560208CE71F0}" srcOrd="2" destOrd="0" presId="urn:microsoft.com/office/officeart/2005/8/layout/orgChart1"/>
    <dgm:cxn modelId="{646C732D-1BE0-4189-BA16-3802CED9A4C9}" type="presParOf" srcId="{3BE6E060-256F-4889-8191-0BD636311062}" destId="{32A68284-A698-4609-A565-57F57EEF08BD}" srcOrd="6" destOrd="0" presId="urn:microsoft.com/office/officeart/2005/8/layout/orgChart1"/>
    <dgm:cxn modelId="{9EE68118-115F-40A6-A724-F7AE1F7C6279}" type="presParOf" srcId="{3BE6E060-256F-4889-8191-0BD636311062}" destId="{F0C93514-548B-4AE2-BF22-0F66C3520AC2}" srcOrd="7" destOrd="0" presId="urn:microsoft.com/office/officeart/2005/8/layout/orgChart1"/>
    <dgm:cxn modelId="{7792BF94-B866-427E-B25C-912BC11494C4}" type="presParOf" srcId="{F0C93514-548B-4AE2-BF22-0F66C3520AC2}" destId="{DBB961DA-6AB4-4924-BC38-4E3945AEC600}" srcOrd="0" destOrd="0" presId="urn:microsoft.com/office/officeart/2005/8/layout/orgChart1"/>
    <dgm:cxn modelId="{938AAA82-A95A-49D8-987C-325AAAF0765C}" type="presParOf" srcId="{DBB961DA-6AB4-4924-BC38-4E3945AEC600}" destId="{832D64AC-C94A-42F7-B05D-0C4F64EF0AC0}" srcOrd="0" destOrd="0" presId="urn:microsoft.com/office/officeart/2005/8/layout/orgChart1"/>
    <dgm:cxn modelId="{208FCA92-5F32-466E-AE39-5F47540EF14E}" type="presParOf" srcId="{DBB961DA-6AB4-4924-BC38-4E3945AEC600}" destId="{CDABD12D-E81F-4B4F-8C37-CC495B735F0C}" srcOrd="1" destOrd="0" presId="urn:microsoft.com/office/officeart/2005/8/layout/orgChart1"/>
    <dgm:cxn modelId="{C4B50504-AEFC-4CCD-8770-EF2F2D407FE0}" type="presParOf" srcId="{F0C93514-548B-4AE2-BF22-0F66C3520AC2}" destId="{F4EF2857-38EE-47B4-A561-7DC12021409D}" srcOrd="1" destOrd="0" presId="urn:microsoft.com/office/officeart/2005/8/layout/orgChart1"/>
    <dgm:cxn modelId="{C875CC16-2667-41D9-9AC0-A6EAD77699DA}" type="presParOf" srcId="{F0C93514-548B-4AE2-BF22-0F66C3520AC2}" destId="{E196CD24-C70E-43D8-95F2-F628DA31E14B}" srcOrd="2" destOrd="0" presId="urn:microsoft.com/office/officeart/2005/8/layout/orgChart1"/>
    <dgm:cxn modelId="{3C06C87F-6509-491B-BC4A-4ED025055E79}" type="presParOf" srcId="{3BE6E060-256F-4889-8191-0BD636311062}" destId="{58BBC9E1-8075-4D43-9B83-7B5CF684ADCC}" srcOrd="8" destOrd="0" presId="urn:microsoft.com/office/officeart/2005/8/layout/orgChart1"/>
    <dgm:cxn modelId="{2577E559-8F83-4483-BC24-DC1F222A2A3D}" type="presParOf" srcId="{3BE6E060-256F-4889-8191-0BD636311062}" destId="{9C47B316-2F3F-4CCD-9A17-FE827650A757}" srcOrd="9" destOrd="0" presId="urn:microsoft.com/office/officeart/2005/8/layout/orgChart1"/>
    <dgm:cxn modelId="{85920569-743A-4B42-8807-F6C9784D6134}" type="presParOf" srcId="{9C47B316-2F3F-4CCD-9A17-FE827650A757}" destId="{A922AF03-CA74-4C77-A015-CE94FE4D7A2A}" srcOrd="0" destOrd="0" presId="urn:microsoft.com/office/officeart/2005/8/layout/orgChart1"/>
    <dgm:cxn modelId="{375EFCBD-D527-458E-9F8A-5C28EC4F2178}" type="presParOf" srcId="{A922AF03-CA74-4C77-A015-CE94FE4D7A2A}" destId="{7F01FC7A-918B-42F5-AD46-DC1D64FAA9A1}" srcOrd="0" destOrd="0" presId="urn:microsoft.com/office/officeart/2005/8/layout/orgChart1"/>
    <dgm:cxn modelId="{95E1C6B0-1DF7-45B6-A2AD-2D76D27363C0}" type="presParOf" srcId="{A922AF03-CA74-4C77-A015-CE94FE4D7A2A}" destId="{14B36464-FFC3-442F-821F-B3E4E7AB4F9B}" srcOrd="1" destOrd="0" presId="urn:microsoft.com/office/officeart/2005/8/layout/orgChart1"/>
    <dgm:cxn modelId="{E4559FFA-D7D4-4D9A-B857-2361CD49AC69}" type="presParOf" srcId="{9C47B316-2F3F-4CCD-9A17-FE827650A757}" destId="{2D46D46F-4353-4745-BAD5-56CA3688C091}" srcOrd="1" destOrd="0" presId="urn:microsoft.com/office/officeart/2005/8/layout/orgChart1"/>
    <dgm:cxn modelId="{7FF87407-9709-44E5-8437-8084ADDD9987}" type="presParOf" srcId="{9C47B316-2F3F-4CCD-9A17-FE827650A757}" destId="{AA14DF01-AC64-491A-85A0-FC8FDDB3D3D6}" srcOrd="2" destOrd="0" presId="urn:microsoft.com/office/officeart/2005/8/layout/orgChart1"/>
    <dgm:cxn modelId="{D33B6AA2-73A6-4CA3-9BF8-D168C9ABCE38}" type="presParOf" srcId="{3BE6E060-256F-4889-8191-0BD636311062}" destId="{120D1C7B-2488-4587-86D5-A64EF4D7F544}" srcOrd="10" destOrd="0" presId="urn:microsoft.com/office/officeart/2005/8/layout/orgChart1"/>
    <dgm:cxn modelId="{49CCBE7C-79AE-4564-B2A2-93B7EDC9D4F8}" type="presParOf" srcId="{3BE6E060-256F-4889-8191-0BD636311062}" destId="{D57FDA84-3CFB-48DA-A267-31DA2BAD0E46}" srcOrd="11" destOrd="0" presId="urn:microsoft.com/office/officeart/2005/8/layout/orgChart1"/>
    <dgm:cxn modelId="{54492585-5D84-4172-A456-E85A74229AF5}" type="presParOf" srcId="{D57FDA84-3CFB-48DA-A267-31DA2BAD0E46}" destId="{66120F2A-D96B-4C99-93D1-CFAD59FD1F12}" srcOrd="0" destOrd="0" presId="urn:microsoft.com/office/officeart/2005/8/layout/orgChart1"/>
    <dgm:cxn modelId="{359874F8-0D18-4C3D-9F11-16DD6A43F839}" type="presParOf" srcId="{66120F2A-D96B-4C99-93D1-CFAD59FD1F12}" destId="{3E008E2F-D6E6-4D87-9E27-52CEFB8078A2}" srcOrd="0" destOrd="0" presId="urn:microsoft.com/office/officeart/2005/8/layout/orgChart1"/>
    <dgm:cxn modelId="{48822675-4885-4BE9-BC52-6FAE4DAE92B1}" type="presParOf" srcId="{66120F2A-D96B-4C99-93D1-CFAD59FD1F12}" destId="{9EF7990A-F7C1-4AD0-9591-BABF9F423DB6}" srcOrd="1" destOrd="0" presId="urn:microsoft.com/office/officeart/2005/8/layout/orgChart1"/>
    <dgm:cxn modelId="{773D2D26-67A5-4056-BC88-53C55ADD781F}" type="presParOf" srcId="{D57FDA84-3CFB-48DA-A267-31DA2BAD0E46}" destId="{B7608856-7D65-4281-BA45-465E0773625E}" srcOrd="1" destOrd="0" presId="urn:microsoft.com/office/officeart/2005/8/layout/orgChart1"/>
    <dgm:cxn modelId="{14BAADA3-318E-48F6-94C9-49AA735DCB13}" type="presParOf" srcId="{D57FDA84-3CFB-48DA-A267-31DA2BAD0E46}" destId="{D13E0DCD-9C5F-4CC0-8EB7-36F2ABAA61D4}" srcOrd="2" destOrd="0" presId="urn:microsoft.com/office/officeart/2005/8/layout/orgChart1"/>
    <dgm:cxn modelId="{58C720B8-27DB-4368-8EAB-EF952BA21B9C}" type="presParOf" srcId="{E65142DD-D39D-4A0E-A911-DCCE6AE0FD03}" destId="{8B176502-188C-43D3-AEDC-6652215B21D0}" srcOrd="2" destOrd="0" presId="urn:microsoft.com/office/officeart/2005/8/layout/orgChart1"/>
    <dgm:cxn modelId="{9E66948A-B8D7-4E72-BE51-91E6858B0F69}" type="presParOf" srcId="{12932523-03B3-4913-8F4E-E10E966D1768}" destId="{91904149-F7A5-49D8-8F9B-5658C80BFB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D288B9-155A-4C14-A298-1E90E6E460F5}">
      <dsp:nvSpPr>
        <dsp:cNvPr id="0" name=""/>
        <dsp:cNvSpPr/>
      </dsp:nvSpPr>
      <dsp:spPr>
        <a:xfrm>
          <a:off x="0" y="334032"/>
          <a:ext cx="3699937" cy="378000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BB190-2AB5-4025-8026-0A412D3D313A}">
      <dsp:nvSpPr>
        <dsp:cNvPr id="0" name=""/>
        <dsp:cNvSpPr/>
      </dsp:nvSpPr>
      <dsp:spPr>
        <a:xfrm>
          <a:off x="184996" y="112632"/>
          <a:ext cx="2589955" cy="442800"/>
        </a:xfrm>
        <a:prstGeom prst="roundRect">
          <a:avLst/>
        </a:prstGeom>
        <a:solidFill>
          <a:srgbClr val="666666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894" tIns="0" rIns="9789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Reduce Manual Effort</a:t>
          </a:r>
        </a:p>
      </dsp:txBody>
      <dsp:txXfrm>
        <a:off x="206612" y="134248"/>
        <a:ext cx="2546723" cy="399568"/>
      </dsp:txXfrm>
    </dsp:sp>
    <dsp:sp modelId="{9E6CE605-BEE3-46BA-BA31-EBAD8EA96A00}">
      <dsp:nvSpPr>
        <dsp:cNvPr id="0" name=""/>
        <dsp:cNvSpPr/>
      </dsp:nvSpPr>
      <dsp:spPr>
        <a:xfrm>
          <a:off x="0" y="1014432"/>
          <a:ext cx="3699937" cy="378000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7E3BD6-2DC0-4498-8F15-69EE20AB495E}">
      <dsp:nvSpPr>
        <dsp:cNvPr id="0" name=""/>
        <dsp:cNvSpPr/>
      </dsp:nvSpPr>
      <dsp:spPr>
        <a:xfrm>
          <a:off x="184996" y="793032"/>
          <a:ext cx="2589955" cy="442800"/>
        </a:xfrm>
        <a:prstGeom prst="roundRect">
          <a:avLst/>
        </a:prstGeom>
        <a:solidFill>
          <a:srgbClr val="226CA9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894" tIns="0" rIns="9789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Bridge Metadata</a:t>
          </a:r>
        </a:p>
      </dsp:txBody>
      <dsp:txXfrm>
        <a:off x="206612" y="814648"/>
        <a:ext cx="2546723" cy="399568"/>
      </dsp:txXfrm>
    </dsp:sp>
    <dsp:sp modelId="{DCAF187D-B221-4629-814C-4C3322000713}">
      <dsp:nvSpPr>
        <dsp:cNvPr id="0" name=""/>
        <dsp:cNvSpPr/>
      </dsp:nvSpPr>
      <dsp:spPr>
        <a:xfrm>
          <a:off x="0" y="1694833"/>
          <a:ext cx="3699937" cy="378000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F164C2-6084-4A31-87FB-F11AEED843D8}">
      <dsp:nvSpPr>
        <dsp:cNvPr id="0" name=""/>
        <dsp:cNvSpPr/>
      </dsp:nvSpPr>
      <dsp:spPr>
        <a:xfrm>
          <a:off x="184996" y="1473432"/>
          <a:ext cx="2589955" cy="442800"/>
        </a:xfrm>
        <a:prstGeom prst="roundRect">
          <a:avLst/>
        </a:prstGeom>
        <a:solidFill>
          <a:srgbClr val="8AB54E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894" tIns="0" rIns="9789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Consume Metadata</a:t>
          </a:r>
        </a:p>
      </dsp:txBody>
      <dsp:txXfrm>
        <a:off x="206612" y="1495048"/>
        <a:ext cx="2546723" cy="399568"/>
      </dsp:txXfrm>
    </dsp:sp>
    <dsp:sp modelId="{FFA5861E-EF9C-4FB1-B552-7A6551CB08EC}">
      <dsp:nvSpPr>
        <dsp:cNvPr id="0" name=""/>
        <dsp:cNvSpPr/>
      </dsp:nvSpPr>
      <dsp:spPr>
        <a:xfrm>
          <a:off x="0" y="2375233"/>
          <a:ext cx="3699937" cy="378000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C73221-171A-4255-99AF-8540EF8885B0}">
      <dsp:nvSpPr>
        <dsp:cNvPr id="0" name=""/>
        <dsp:cNvSpPr/>
      </dsp:nvSpPr>
      <dsp:spPr>
        <a:xfrm>
          <a:off x="184996" y="2153833"/>
          <a:ext cx="2589955" cy="442800"/>
        </a:xfrm>
        <a:prstGeom prst="roundRect">
          <a:avLst/>
        </a:prstGeom>
        <a:solidFill>
          <a:srgbClr val="D4652D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894" tIns="0" rIns="9789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Capture Dependencies</a:t>
          </a:r>
        </a:p>
      </dsp:txBody>
      <dsp:txXfrm>
        <a:off x="206612" y="2175449"/>
        <a:ext cx="2546723" cy="399568"/>
      </dsp:txXfrm>
    </dsp:sp>
    <dsp:sp modelId="{DD6311EB-BC20-4FE6-B298-2B9DC3E68D47}">
      <dsp:nvSpPr>
        <dsp:cNvPr id="0" name=""/>
        <dsp:cNvSpPr/>
      </dsp:nvSpPr>
      <dsp:spPr>
        <a:xfrm>
          <a:off x="0" y="3055633"/>
          <a:ext cx="3699937" cy="378000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C13BAD-1783-4F07-858B-261E7C427696}">
      <dsp:nvSpPr>
        <dsp:cNvPr id="0" name=""/>
        <dsp:cNvSpPr/>
      </dsp:nvSpPr>
      <dsp:spPr>
        <a:xfrm>
          <a:off x="184996" y="2834233"/>
          <a:ext cx="2589955" cy="442800"/>
        </a:xfrm>
        <a:prstGeom prst="roundRect">
          <a:avLst/>
        </a:prstGeom>
        <a:solidFill>
          <a:srgbClr val="6B2982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894" tIns="0" rIns="9789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Info. As Corp. Asset</a:t>
          </a:r>
        </a:p>
      </dsp:txBody>
      <dsp:txXfrm>
        <a:off x="206612" y="2855849"/>
        <a:ext cx="2546723" cy="399568"/>
      </dsp:txXfrm>
    </dsp:sp>
    <dsp:sp modelId="{2729C952-69CC-45B9-B2E7-B3196AA24008}">
      <dsp:nvSpPr>
        <dsp:cNvPr id="0" name=""/>
        <dsp:cNvSpPr/>
      </dsp:nvSpPr>
      <dsp:spPr>
        <a:xfrm>
          <a:off x="0" y="3736033"/>
          <a:ext cx="3699937" cy="378000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F3A018-A8D3-420D-948E-DC3645F70520}">
      <dsp:nvSpPr>
        <dsp:cNvPr id="0" name=""/>
        <dsp:cNvSpPr/>
      </dsp:nvSpPr>
      <dsp:spPr>
        <a:xfrm>
          <a:off x="184996" y="3514633"/>
          <a:ext cx="2589955" cy="442800"/>
        </a:xfrm>
        <a:prstGeom prst="roundRect">
          <a:avLst/>
        </a:prstGeom>
        <a:solidFill>
          <a:srgbClr val="666666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894" tIns="0" rIns="9789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Improve Quality</a:t>
          </a:r>
        </a:p>
      </dsp:txBody>
      <dsp:txXfrm>
        <a:off x="206612" y="3536249"/>
        <a:ext cx="2546723" cy="399568"/>
      </dsp:txXfrm>
    </dsp:sp>
    <dsp:sp modelId="{A9AD7949-FF04-4CF7-8809-9423D999D236}">
      <dsp:nvSpPr>
        <dsp:cNvPr id="0" name=""/>
        <dsp:cNvSpPr/>
      </dsp:nvSpPr>
      <dsp:spPr>
        <a:xfrm>
          <a:off x="0" y="4416432"/>
          <a:ext cx="3699937" cy="378000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BFAEDE-5255-4D97-BCA8-CBABDA4C5565}">
      <dsp:nvSpPr>
        <dsp:cNvPr id="0" name=""/>
        <dsp:cNvSpPr/>
      </dsp:nvSpPr>
      <dsp:spPr>
        <a:xfrm>
          <a:off x="184996" y="4195033"/>
          <a:ext cx="2589955" cy="442800"/>
        </a:xfrm>
        <a:prstGeom prst="roundRect">
          <a:avLst/>
        </a:prstGeom>
        <a:solidFill>
          <a:srgbClr val="226CA9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894" tIns="0" rIns="9789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Streamline Change</a:t>
          </a:r>
        </a:p>
      </dsp:txBody>
      <dsp:txXfrm>
        <a:off x="206612" y="4216649"/>
        <a:ext cx="2546723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0D1C7B-2488-4587-86D5-A64EF4D7F544}">
      <dsp:nvSpPr>
        <dsp:cNvPr id="0" name=""/>
        <dsp:cNvSpPr/>
      </dsp:nvSpPr>
      <dsp:spPr>
        <a:xfrm>
          <a:off x="6621177" y="2665718"/>
          <a:ext cx="188493" cy="1415975"/>
        </a:xfrm>
        <a:custGeom>
          <a:avLst/>
          <a:gdLst/>
          <a:ahLst/>
          <a:cxnLst/>
          <a:rect l="0" t="0" r="0" b="0"/>
          <a:pathLst>
            <a:path>
              <a:moveTo>
                <a:pt x="188493" y="0"/>
              </a:moveTo>
              <a:lnTo>
                <a:pt x="188493" y="1415975"/>
              </a:lnTo>
              <a:lnTo>
                <a:pt x="0" y="141597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BC9E1-8075-4D43-9B83-7B5CF684ADCC}">
      <dsp:nvSpPr>
        <dsp:cNvPr id="0" name=""/>
        <dsp:cNvSpPr/>
      </dsp:nvSpPr>
      <dsp:spPr>
        <a:xfrm>
          <a:off x="6809671" y="2665718"/>
          <a:ext cx="227300" cy="599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9250"/>
              </a:lnTo>
              <a:lnTo>
                <a:pt x="227300" y="59925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68284-A698-4609-A565-57F57EEF08BD}">
      <dsp:nvSpPr>
        <dsp:cNvPr id="0" name=""/>
        <dsp:cNvSpPr/>
      </dsp:nvSpPr>
      <dsp:spPr>
        <a:xfrm>
          <a:off x="6628861" y="2665718"/>
          <a:ext cx="180810" cy="2247076"/>
        </a:xfrm>
        <a:custGeom>
          <a:avLst/>
          <a:gdLst/>
          <a:ahLst/>
          <a:cxnLst/>
          <a:rect l="0" t="0" r="0" b="0"/>
          <a:pathLst>
            <a:path>
              <a:moveTo>
                <a:pt x="180810" y="0"/>
              </a:moveTo>
              <a:lnTo>
                <a:pt x="180810" y="2247076"/>
              </a:lnTo>
              <a:lnTo>
                <a:pt x="0" y="224707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0B4347-D12C-4ECA-A2FF-72FA78FEFB65}">
      <dsp:nvSpPr>
        <dsp:cNvPr id="0" name=""/>
        <dsp:cNvSpPr/>
      </dsp:nvSpPr>
      <dsp:spPr>
        <a:xfrm>
          <a:off x="6809671" y="2665718"/>
          <a:ext cx="203042" cy="2247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7979"/>
              </a:lnTo>
              <a:lnTo>
                <a:pt x="203042" y="224797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819F17-F70A-47DE-9173-F17E781C885B}">
      <dsp:nvSpPr>
        <dsp:cNvPr id="0" name=""/>
        <dsp:cNvSpPr/>
      </dsp:nvSpPr>
      <dsp:spPr>
        <a:xfrm>
          <a:off x="6597504" y="2665718"/>
          <a:ext cx="212166" cy="598245"/>
        </a:xfrm>
        <a:custGeom>
          <a:avLst/>
          <a:gdLst/>
          <a:ahLst/>
          <a:cxnLst/>
          <a:rect l="0" t="0" r="0" b="0"/>
          <a:pathLst>
            <a:path>
              <a:moveTo>
                <a:pt x="212166" y="0"/>
              </a:moveTo>
              <a:lnTo>
                <a:pt x="212166" y="598245"/>
              </a:lnTo>
              <a:lnTo>
                <a:pt x="0" y="59824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94BEE2-4A5D-4531-A94E-3F7FFAC27F86}">
      <dsp:nvSpPr>
        <dsp:cNvPr id="0" name=""/>
        <dsp:cNvSpPr/>
      </dsp:nvSpPr>
      <dsp:spPr>
        <a:xfrm>
          <a:off x="6809671" y="2665718"/>
          <a:ext cx="236631" cy="14210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084"/>
              </a:lnTo>
              <a:lnTo>
                <a:pt x="236631" y="142108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6B09A-2AF5-4E4E-B1EA-DBEA729F0C35}">
      <dsp:nvSpPr>
        <dsp:cNvPr id="0" name=""/>
        <dsp:cNvSpPr/>
      </dsp:nvSpPr>
      <dsp:spPr>
        <a:xfrm>
          <a:off x="5047144" y="1912330"/>
          <a:ext cx="2482527" cy="92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04"/>
              </a:lnTo>
              <a:lnTo>
                <a:pt x="2482527" y="73104"/>
              </a:lnTo>
              <a:lnTo>
                <a:pt x="2482527" y="9270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DD8B05-A906-4EF2-91F8-A5D863D574BA}">
      <dsp:nvSpPr>
        <dsp:cNvPr id="0" name=""/>
        <dsp:cNvSpPr/>
      </dsp:nvSpPr>
      <dsp:spPr>
        <a:xfrm>
          <a:off x="2018132" y="2663174"/>
          <a:ext cx="214332" cy="604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4019"/>
              </a:lnTo>
              <a:lnTo>
                <a:pt x="214332" y="60401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BA7A7-C4BB-491E-BA54-59415ED9E285}">
      <dsp:nvSpPr>
        <dsp:cNvPr id="0" name=""/>
        <dsp:cNvSpPr/>
      </dsp:nvSpPr>
      <dsp:spPr>
        <a:xfrm>
          <a:off x="2018132" y="2663174"/>
          <a:ext cx="174572" cy="2190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0736"/>
              </a:lnTo>
              <a:lnTo>
                <a:pt x="174572" y="219073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32E388-BE5B-4BD0-AB35-2F6E3006AC2D}">
      <dsp:nvSpPr>
        <dsp:cNvPr id="0" name=""/>
        <dsp:cNvSpPr/>
      </dsp:nvSpPr>
      <dsp:spPr>
        <a:xfrm>
          <a:off x="2018132" y="2663174"/>
          <a:ext cx="193235" cy="1431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154"/>
              </a:lnTo>
              <a:lnTo>
                <a:pt x="193235" y="143115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7944A-3470-4063-9DE6-F8A9C9EFFBD5}">
      <dsp:nvSpPr>
        <dsp:cNvPr id="0" name=""/>
        <dsp:cNvSpPr/>
      </dsp:nvSpPr>
      <dsp:spPr>
        <a:xfrm>
          <a:off x="1855986" y="2663174"/>
          <a:ext cx="162145" cy="1431868"/>
        </a:xfrm>
        <a:custGeom>
          <a:avLst/>
          <a:gdLst/>
          <a:ahLst/>
          <a:cxnLst/>
          <a:rect l="0" t="0" r="0" b="0"/>
          <a:pathLst>
            <a:path>
              <a:moveTo>
                <a:pt x="162145" y="0"/>
              </a:moveTo>
              <a:lnTo>
                <a:pt x="162145" y="1431868"/>
              </a:lnTo>
              <a:lnTo>
                <a:pt x="0" y="143186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F9147-F1DB-4348-A487-9D829CCF8B6F}">
      <dsp:nvSpPr>
        <dsp:cNvPr id="0" name=""/>
        <dsp:cNvSpPr/>
      </dsp:nvSpPr>
      <dsp:spPr>
        <a:xfrm>
          <a:off x="1837325" y="2663174"/>
          <a:ext cx="180806" cy="607885"/>
        </a:xfrm>
        <a:custGeom>
          <a:avLst/>
          <a:gdLst/>
          <a:ahLst/>
          <a:cxnLst/>
          <a:rect l="0" t="0" r="0" b="0"/>
          <a:pathLst>
            <a:path>
              <a:moveTo>
                <a:pt x="180806" y="0"/>
              </a:moveTo>
              <a:lnTo>
                <a:pt x="180806" y="607885"/>
              </a:lnTo>
              <a:lnTo>
                <a:pt x="0" y="60788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8B408-6FF8-4100-A532-35DC5C32FE02}">
      <dsp:nvSpPr>
        <dsp:cNvPr id="0" name=""/>
        <dsp:cNvSpPr/>
      </dsp:nvSpPr>
      <dsp:spPr>
        <a:xfrm>
          <a:off x="2738132" y="1866610"/>
          <a:ext cx="2309011" cy="91440"/>
        </a:xfrm>
        <a:custGeom>
          <a:avLst/>
          <a:gdLst/>
          <a:ahLst/>
          <a:cxnLst/>
          <a:rect l="0" t="0" r="0" b="0"/>
          <a:pathLst>
            <a:path>
              <a:moveTo>
                <a:pt x="2309011" y="45720"/>
              </a:moveTo>
              <a:lnTo>
                <a:pt x="2309011" y="116279"/>
              </a:lnTo>
              <a:lnTo>
                <a:pt x="0" y="116279"/>
              </a:lnTo>
              <a:lnTo>
                <a:pt x="0" y="13587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327A66-DFFC-4D9E-BB93-50C735AA0EAB}">
      <dsp:nvSpPr>
        <dsp:cNvPr id="0" name=""/>
        <dsp:cNvSpPr/>
      </dsp:nvSpPr>
      <dsp:spPr>
        <a:xfrm>
          <a:off x="4147143" y="1251645"/>
          <a:ext cx="1800000" cy="660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Studata</a:t>
          </a:r>
          <a:endParaRPr lang="en-US" sz="1400" kern="1200" dirty="0"/>
        </a:p>
      </dsp:txBody>
      <dsp:txXfrm>
        <a:off x="4147143" y="1251645"/>
        <a:ext cx="1800000" cy="660684"/>
      </dsp:txXfrm>
    </dsp:sp>
    <dsp:sp modelId="{CFA54E48-49BA-4C06-ABF3-DF1BB50CEF1C}">
      <dsp:nvSpPr>
        <dsp:cNvPr id="0" name=""/>
        <dsp:cNvSpPr/>
      </dsp:nvSpPr>
      <dsp:spPr>
        <a:xfrm>
          <a:off x="1838132" y="2002489"/>
          <a:ext cx="1800000" cy="660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VP Global Service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(Business Case)</a:t>
          </a:r>
          <a:endParaRPr lang="en-US" sz="1400" kern="1200" dirty="0"/>
        </a:p>
      </dsp:txBody>
      <dsp:txXfrm>
        <a:off x="1838132" y="2002489"/>
        <a:ext cx="1800000" cy="660684"/>
      </dsp:txXfrm>
    </dsp:sp>
    <dsp:sp modelId="{F5465EAE-898E-420A-892E-A04693348BC9}">
      <dsp:nvSpPr>
        <dsp:cNvPr id="0" name=""/>
        <dsp:cNvSpPr/>
      </dsp:nvSpPr>
      <dsp:spPr>
        <a:xfrm>
          <a:off x="37325" y="2940717"/>
          <a:ext cx="1800000" cy="660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400" kern="1200" dirty="0"/>
            <a:t>Projektmanagement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400" kern="1200" dirty="0"/>
            <a:t>(Prince Handout)</a:t>
          </a:r>
          <a:endParaRPr lang="en-US" sz="1400" kern="1200" dirty="0"/>
        </a:p>
      </dsp:txBody>
      <dsp:txXfrm>
        <a:off x="37325" y="2940717"/>
        <a:ext cx="1800000" cy="660684"/>
      </dsp:txXfrm>
    </dsp:sp>
    <dsp:sp modelId="{88F4E550-BF1C-4797-9E10-BD65CD82EA35}">
      <dsp:nvSpPr>
        <dsp:cNvPr id="0" name=""/>
        <dsp:cNvSpPr/>
      </dsp:nvSpPr>
      <dsp:spPr>
        <a:xfrm>
          <a:off x="55986" y="3764700"/>
          <a:ext cx="1800000" cy="660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400" kern="1200" dirty="0"/>
            <a:t>Enterprise Architecture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400" kern="1200" dirty="0"/>
            <a:t>(Togaf Handout)</a:t>
          </a:r>
        </a:p>
      </dsp:txBody>
      <dsp:txXfrm>
        <a:off x="55986" y="3764700"/>
        <a:ext cx="1800000" cy="660684"/>
      </dsp:txXfrm>
    </dsp:sp>
    <dsp:sp modelId="{2063728E-A6B8-4029-A1FD-8DE3E4B90766}">
      <dsp:nvSpPr>
        <dsp:cNvPr id="0" name=""/>
        <dsp:cNvSpPr/>
      </dsp:nvSpPr>
      <dsp:spPr>
        <a:xfrm>
          <a:off x="2211367" y="3763986"/>
          <a:ext cx="1800000" cy="660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400" kern="1200" dirty="0"/>
            <a:t>Data Architecture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400" kern="1200" dirty="0"/>
            <a:t>Data Model</a:t>
          </a:r>
        </a:p>
      </dsp:txBody>
      <dsp:txXfrm>
        <a:off x="2211367" y="3763986"/>
        <a:ext cx="1800000" cy="660684"/>
      </dsp:txXfrm>
    </dsp:sp>
    <dsp:sp modelId="{E1DA90FF-D7F5-461C-A4F8-E73E867A2A88}">
      <dsp:nvSpPr>
        <dsp:cNvPr id="0" name=""/>
        <dsp:cNvSpPr/>
      </dsp:nvSpPr>
      <dsp:spPr>
        <a:xfrm>
          <a:off x="2192704" y="4523568"/>
          <a:ext cx="1800000" cy="660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400" kern="1200" dirty="0"/>
            <a:t>Entwicklung / IT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400" kern="1200" dirty="0"/>
            <a:t>(Prozesse)</a:t>
          </a:r>
        </a:p>
      </dsp:txBody>
      <dsp:txXfrm>
        <a:off x="2192704" y="4523568"/>
        <a:ext cx="1800000" cy="660684"/>
      </dsp:txXfrm>
    </dsp:sp>
    <dsp:sp modelId="{757639B2-6E9E-4E5D-AD59-DD91B6EE3DA4}">
      <dsp:nvSpPr>
        <dsp:cNvPr id="0" name=""/>
        <dsp:cNvSpPr/>
      </dsp:nvSpPr>
      <dsp:spPr>
        <a:xfrm>
          <a:off x="2232464" y="2936851"/>
          <a:ext cx="1800000" cy="660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400" kern="1200" dirty="0"/>
            <a:t>Betrieb / Operation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400" kern="1200" dirty="0"/>
            <a:t>(ITIL Handout)</a:t>
          </a:r>
        </a:p>
      </dsp:txBody>
      <dsp:txXfrm>
        <a:off x="2232464" y="2936851"/>
        <a:ext cx="1800000" cy="660684"/>
      </dsp:txXfrm>
    </dsp:sp>
    <dsp:sp modelId="{9CD7FA8A-449B-488D-ADBC-38D89E36FC48}">
      <dsp:nvSpPr>
        <dsp:cNvPr id="0" name=""/>
        <dsp:cNvSpPr/>
      </dsp:nvSpPr>
      <dsp:spPr>
        <a:xfrm>
          <a:off x="6629671" y="2005034"/>
          <a:ext cx="1800000" cy="660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VP Business Innovation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(Business Case)</a:t>
          </a:r>
          <a:endParaRPr lang="en-US" sz="1400" kern="1200" dirty="0"/>
        </a:p>
      </dsp:txBody>
      <dsp:txXfrm>
        <a:off x="6629671" y="2005034"/>
        <a:ext cx="1800000" cy="660684"/>
      </dsp:txXfrm>
    </dsp:sp>
    <dsp:sp modelId="{7C77FFBB-DB28-409B-9352-53CFD3D3C312}">
      <dsp:nvSpPr>
        <dsp:cNvPr id="0" name=""/>
        <dsp:cNvSpPr/>
      </dsp:nvSpPr>
      <dsp:spPr>
        <a:xfrm>
          <a:off x="7046302" y="3756461"/>
          <a:ext cx="1800000" cy="660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400" kern="1200" dirty="0"/>
            <a:t>Business Analytics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(BPMN Handout)</a:t>
          </a:r>
          <a:endParaRPr lang="en-US" sz="1400" kern="1200" dirty="0"/>
        </a:p>
      </dsp:txBody>
      <dsp:txXfrm>
        <a:off x="7046302" y="3756461"/>
        <a:ext cx="1800000" cy="660684"/>
      </dsp:txXfrm>
    </dsp:sp>
    <dsp:sp modelId="{5D94CD29-C5C4-418B-9BE7-2E11A16250C5}">
      <dsp:nvSpPr>
        <dsp:cNvPr id="0" name=""/>
        <dsp:cNvSpPr/>
      </dsp:nvSpPr>
      <dsp:spPr>
        <a:xfrm>
          <a:off x="4797504" y="2933622"/>
          <a:ext cx="1800000" cy="660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400" kern="1200" dirty="0"/>
            <a:t>Sales / Pre-Sales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200" kern="1200" dirty="0"/>
            <a:t>Marketing / Sales Konzept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200" kern="1200" dirty="0"/>
            <a:t>(Prozesse)</a:t>
          </a:r>
        </a:p>
      </dsp:txBody>
      <dsp:txXfrm>
        <a:off x="4797504" y="2933622"/>
        <a:ext cx="1800000" cy="660684"/>
      </dsp:txXfrm>
    </dsp:sp>
    <dsp:sp modelId="{B67BF19D-BCA0-447A-BCF2-52392A64208E}">
      <dsp:nvSpPr>
        <dsp:cNvPr id="0" name=""/>
        <dsp:cNvSpPr/>
      </dsp:nvSpPr>
      <dsp:spPr>
        <a:xfrm>
          <a:off x="7012714" y="4583355"/>
          <a:ext cx="1800000" cy="660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400" kern="1200" dirty="0"/>
            <a:t>Personalwesen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400" kern="1200" dirty="0"/>
            <a:t>(Prozesse)</a:t>
          </a:r>
        </a:p>
      </dsp:txBody>
      <dsp:txXfrm>
        <a:off x="7012714" y="4583355"/>
        <a:ext cx="1800000" cy="660684"/>
      </dsp:txXfrm>
    </dsp:sp>
    <dsp:sp modelId="{832D64AC-C94A-42F7-B05D-0C4F64EF0AC0}">
      <dsp:nvSpPr>
        <dsp:cNvPr id="0" name=""/>
        <dsp:cNvSpPr/>
      </dsp:nvSpPr>
      <dsp:spPr>
        <a:xfrm>
          <a:off x="4828860" y="4582453"/>
          <a:ext cx="1800000" cy="660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400" kern="1200" dirty="0"/>
            <a:t>Einkauf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400" kern="1200" dirty="0"/>
            <a:t>(Prozesse)</a:t>
          </a:r>
        </a:p>
      </dsp:txBody>
      <dsp:txXfrm>
        <a:off x="4828860" y="4582453"/>
        <a:ext cx="1800000" cy="660684"/>
      </dsp:txXfrm>
    </dsp:sp>
    <dsp:sp modelId="{7F01FC7A-918B-42F5-AD46-DC1D64FAA9A1}">
      <dsp:nvSpPr>
        <dsp:cNvPr id="0" name=""/>
        <dsp:cNvSpPr/>
      </dsp:nvSpPr>
      <dsp:spPr>
        <a:xfrm>
          <a:off x="7036971" y="2934626"/>
          <a:ext cx="1800000" cy="660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400" kern="1200" dirty="0"/>
            <a:t>Logistik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(Prozesse)</a:t>
          </a:r>
        </a:p>
      </dsp:txBody>
      <dsp:txXfrm>
        <a:off x="7036971" y="2934626"/>
        <a:ext cx="1800000" cy="660684"/>
      </dsp:txXfrm>
    </dsp:sp>
    <dsp:sp modelId="{3E008E2F-D6E6-4D87-9E27-52CEFB8078A2}">
      <dsp:nvSpPr>
        <dsp:cNvPr id="0" name=""/>
        <dsp:cNvSpPr/>
      </dsp:nvSpPr>
      <dsp:spPr>
        <a:xfrm>
          <a:off x="4821177" y="3751352"/>
          <a:ext cx="1800000" cy="660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400" kern="1200" dirty="0"/>
            <a:t>Finanzen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(Prozesse)</a:t>
          </a:r>
        </a:p>
      </dsp:txBody>
      <dsp:txXfrm>
        <a:off x="4821177" y="3751352"/>
        <a:ext cx="1800000" cy="660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106184A-98B3-44A2-B3EF-BBBF860397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7E77C0-8829-44BE-9F4F-D8EEBF2C43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73D48-04A6-4036-ADDA-CF56933B7496}" type="datetime1">
              <a:rPr lang="de-DE" smtClean="0"/>
              <a:t>08.04.2019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9DEC5-9E38-4F61-89B2-0792B63D0D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AU"/>
              <a:t>FH Bielefeld | LB Konrad Danzebrink | SS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AF0D5-FDF2-4D5A-A486-C4671D4516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CCCDF-BE36-4D01-A269-E0B22365F6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8876134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C015-22FF-492A-838D-E0BC743DFA1C}" type="datetime1">
              <a:rPr lang="de-DE" smtClean="0"/>
              <a:t>08.04.2019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FH Bielefeld | LB Konrad Danzebrink | SS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5D2E9-DF2C-4609-9492-2003EDE17C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28115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E002EA-9E29-46CF-8BF8-6C6E422D3155}" type="slidenum">
              <a:rPr kumimoji="0" lang="en-GB" alt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alt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F31EFB-EE8A-4709-AA8E-E5BA2ADA659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7BCBDA-3F52-4D79-899B-18CF96E64484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08.04.2019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7B447C-430C-403D-AE8C-F8DE10DC7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FH Bielefeld | LB Konrad Danzebrink | SS 2019</a:t>
            </a:r>
          </a:p>
        </p:txBody>
      </p:sp>
    </p:spTree>
    <p:extLst>
      <p:ext uri="{BB962C8B-B14F-4D97-AF65-F5344CB8AC3E}">
        <p14:creationId xmlns:p14="http://schemas.microsoft.com/office/powerpoint/2010/main" val="3026057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5302" y="6472035"/>
            <a:ext cx="1143000" cy="365125"/>
          </a:xfrm>
        </p:spPr>
        <p:txBody>
          <a:bodyPr/>
          <a:lstStyle/>
          <a:p>
            <a:fld id="{710C941D-3C37-461B-B95C-FD3FB89F8051}" type="datetime1">
              <a:rPr lang="de-DE" smtClean="0"/>
              <a:t>08.04.2019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11258" y="6484100"/>
            <a:ext cx="4324044" cy="365125"/>
          </a:xfrm>
        </p:spPr>
        <p:txBody>
          <a:bodyPr/>
          <a:lstStyle/>
          <a:p>
            <a:r>
              <a:rPr lang="en-US" dirty="0"/>
              <a:t>FH Bielefeld | LB Konrad Danzebrink | SS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8302" y="6477173"/>
            <a:ext cx="551167" cy="365125"/>
          </a:xfrm>
        </p:spPr>
        <p:txBody>
          <a:bodyPr/>
          <a:lstStyle/>
          <a:p>
            <a:fld id="{AB2422E9-B298-429D-81BC-01614BFDE86D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275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430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7625" y="2301239"/>
            <a:ext cx="8915399" cy="4016433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D2E4-414B-4A56-8E9D-44BB46FF8242}" type="datetime1">
              <a:rPr lang="de-DE" smtClean="0"/>
              <a:t>08.04.2019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FH Bielefeld | LB Konrad Danzebrink | SS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8302" y="6490738"/>
            <a:ext cx="551167" cy="365125"/>
          </a:xfrm>
        </p:spPr>
        <p:txBody>
          <a:bodyPr/>
          <a:lstStyle/>
          <a:p>
            <a:fld id="{AB2422E9-B298-429D-81BC-01614BFDE8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12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6793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BCF9-9A0C-42C5-90CB-C3B8009AAFE6}" type="datetime1">
              <a:rPr lang="de-DE" smtClean="0"/>
              <a:t>08.04.2019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FH Bielefeld | LB Konrad Danzebrink | SS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22E9-B298-429D-81BC-01614BFDE8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12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6061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8D20-6CAC-4793-9FE6-52D4E8E58A8E}" type="datetime1">
              <a:rPr lang="de-DE" smtClean="0"/>
              <a:t>08.04.2019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FH Bielefeld | LB Konrad Danzebrink | SS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22E9-B298-429D-81BC-01614BFDE8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98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9B3D-D3FB-49D1-9DD2-73189CF10DA5}" type="datetime1">
              <a:rPr lang="de-DE" smtClean="0"/>
              <a:t>08.04.2019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FH Bielefeld | LB Konrad Danzebrink | SS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22E9-B298-429D-81BC-01614BFDE8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41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n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FD96-2FB9-42E5-8AA6-B4330D55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7BA4B-39CB-4D3D-B6E8-E20CE00134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4201" y="4102847"/>
            <a:ext cx="1143000" cy="365125"/>
          </a:xfrm>
        </p:spPr>
        <p:txBody>
          <a:bodyPr/>
          <a:lstStyle/>
          <a:p>
            <a:fld id="{426EDA9E-0383-4573-8FE6-0D99E78DD84A}" type="datetime1">
              <a:rPr lang="de-DE" smtClean="0"/>
              <a:t>08.04.2019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733C0-58F5-49DD-9BD1-E32662B1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4311" y="3641610"/>
            <a:ext cx="7084177" cy="365125"/>
          </a:xfrm>
        </p:spPr>
        <p:txBody>
          <a:bodyPr/>
          <a:lstStyle/>
          <a:p>
            <a:r>
              <a:rPr lang="en-US"/>
              <a:t>FH Bielefeld | LB Konrad Danzebrink | SS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57516-DF11-4D8E-BF0E-BEC9E48D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034" y="4875296"/>
            <a:ext cx="551167" cy="365125"/>
          </a:xfrm>
        </p:spPr>
        <p:txBody>
          <a:bodyPr/>
          <a:lstStyle/>
          <a:p>
            <a:fld id="{AB2422E9-B298-429D-81BC-01614BFDE8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14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486" y="2261063"/>
            <a:ext cx="4530361" cy="2884516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7728-E7C7-44DE-AC43-02B1D685BB0D}" type="datetime1">
              <a:rPr lang="de-DE" smtClean="0"/>
              <a:t>08.04.2019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Bielefeld | LB Konrad Danzebrink | SS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22E9-B298-429D-81BC-01614BFDE86D}" type="slidenum">
              <a:rPr lang="de-DE" smtClean="0"/>
              <a:t>‹#›</a:t>
            </a:fld>
            <a:endParaRPr lang="de-DE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126653" y="1039091"/>
            <a:ext cx="3751649" cy="522788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9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71802" y="64928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6EDA9E-0383-4573-8FE6-0D99E78DD84A}" type="datetime1">
              <a:rPr lang="de-DE" smtClean="0"/>
              <a:t>08.04.2019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7625" y="64928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FH Bielefeld | LB Konrad Danzebrink | SS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4802" y="6492874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2422E9-B298-429D-81BC-01614BFDE8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93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4" r:id="rId3"/>
    <p:sldLayoutId id="2147483686" r:id="rId4"/>
    <p:sldLayoutId id="2147483693" r:id="rId5"/>
    <p:sldLayoutId id="2147483694" r:id="rId6"/>
    <p:sldLayoutId id="2147483695" r:id="rId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de-DE" sz="8000" dirty="0">
                <a:latin typeface="+mn-lt"/>
              </a:rPr>
              <a:t>     Kursguidline</a:t>
            </a:r>
            <a:endParaRPr lang="en-US" altLang="de-DE" sz="80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27EBAE6-0630-42E9-9DB0-0FF7A466C7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lvl="0" defTabSz="914400">
              <a:spcBef>
                <a:spcPts val="200"/>
              </a:spcBef>
              <a:spcAft>
                <a:spcPts val="0"/>
              </a:spcAft>
              <a:buClrTx/>
              <a:buSzTx/>
              <a:defRPr/>
            </a:pPr>
            <a:r>
              <a:rPr lang="de-DE" sz="4000" kern="0" dirty="0"/>
              <a:t>Business Engineering </a:t>
            </a:r>
          </a:p>
          <a:p>
            <a:pPr lvl="0" defTabSz="914400">
              <a:spcBef>
                <a:spcPts val="200"/>
              </a:spcBef>
              <a:spcAft>
                <a:spcPts val="0"/>
              </a:spcAft>
              <a:buClrTx/>
              <a:buSzTx/>
              <a:defRPr/>
            </a:pPr>
            <a:r>
              <a:rPr lang="de-DE" sz="2400" kern="0" dirty="0"/>
              <a:t>LB Konrad Danzebrink</a:t>
            </a:r>
          </a:p>
          <a:p>
            <a:pPr lvl="0" defTabSz="914400">
              <a:spcBef>
                <a:spcPts val="200"/>
              </a:spcBef>
              <a:spcAft>
                <a:spcPts val="0"/>
              </a:spcAft>
              <a:buClrTx/>
              <a:buSzTx/>
              <a:defRPr/>
            </a:pPr>
            <a:r>
              <a:rPr lang="de-DE" sz="2400" kern="0" dirty="0"/>
              <a:t>FH Bielefeld | SS 2019</a:t>
            </a:r>
            <a:endParaRPr lang="en-AU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44B391F-F22D-4D1D-B5AA-96150B17D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0258C5-DE0F-4F6D-9790-7E079554BAE4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08.04.2019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B172DC8-1E7D-4E10-80DC-C8B60C21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FH Bielefeld | LB Konrad Danzebrink | SS 2019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A85A42A-C8B6-4457-96E8-EAF4641D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422E9-B298-429D-81BC-01614BFDE86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892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152B-5256-4CDA-A3BA-98BA6B15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BPMN (BA)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B9814-768B-4FDF-98FB-E6733B678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dirty="0"/>
              <a:t>Implementierung des </a:t>
            </a:r>
            <a:r>
              <a:rPr lang="de-DE" sz="2000" dirty="0">
                <a:solidFill>
                  <a:srgbClr val="217BFF"/>
                </a:solidFill>
              </a:rPr>
              <a:t>„Wie“ </a:t>
            </a:r>
            <a:r>
              <a:rPr lang="de-DE" sz="2000" dirty="0"/>
              <a:t>aus dem </a:t>
            </a:r>
            <a:r>
              <a:rPr lang="de-DE" sz="2000" dirty="0">
                <a:solidFill>
                  <a:srgbClr val="217BFF"/>
                </a:solidFill>
              </a:rPr>
              <a:t>„Was“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Modellierung von </a:t>
            </a:r>
            <a:r>
              <a:rPr lang="de-DE" sz="2000" dirty="0">
                <a:solidFill>
                  <a:srgbClr val="217BFF"/>
                </a:solidFill>
              </a:rPr>
              <a:t>Geschäftsprozessen (Granularität)</a:t>
            </a:r>
          </a:p>
          <a:p>
            <a:pPr lvl="1">
              <a:spcBef>
                <a:spcPts val="0"/>
              </a:spcBef>
            </a:pPr>
            <a:r>
              <a:rPr lang="de-DE" dirty="0"/>
              <a:t>Allgemeine Geschäftsabläufe (Prozesse)</a:t>
            </a:r>
          </a:p>
          <a:p>
            <a:pPr lvl="1">
              <a:spcBef>
                <a:spcPts val="0"/>
              </a:spcBef>
            </a:pPr>
            <a:r>
              <a:rPr lang="de-DE" dirty="0"/>
              <a:t>Abbilden von Arbeitsabläufen (Prozess Schritte)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Unterschiede zur </a:t>
            </a:r>
            <a:r>
              <a:rPr lang="de-DE" sz="2000" b="1" dirty="0">
                <a:solidFill>
                  <a:srgbClr val="217BFF"/>
                </a:solidFill>
              </a:rPr>
              <a:t>U</a:t>
            </a:r>
            <a:r>
              <a:rPr lang="de-DE" sz="1600" dirty="0">
                <a:solidFill>
                  <a:srgbClr val="217BFF"/>
                </a:solidFill>
              </a:rPr>
              <a:t>nified </a:t>
            </a:r>
            <a:r>
              <a:rPr lang="de-DE" sz="2000" b="1" dirty="0" err="1">
                <a:solidFill>
                  <a:srgbClr val="217BFF"/>
                </a:solidFill>
              </a:rPr>
              <a:t>M</a:t>
            </a:r>
            <a:r>
              <a:rPr lang="de-DE" sz="1600" dirty="0" err="1">
                <a:solidFill>
                  <a:srgbClr val="217BFF"/>
                </a:solidFill>
              </a:rPr>
              <a:t>odelling</a:t>
            </a:r>
            <a:r>
              <a:rPr lang="de-DE" sz="1600" dirty="0">
                <a:solidFill>
                  <a:srgbClr val="217BFF"/>
                </a:solidFill>
              </a:rPr>
              <a:t> </a:t>
            </a:r>
            <a:r>
              <a:rPr lang="de-DE" sz="2000" b="1" dirty="0">
                <a:solidFill>
                  <a:srgbClr val="217BFF"/>
                </a:solidFill>
              </a:rPr>
              <a:t>L</a:t>
            </a:r>
            <a:r>
              <a:rPr lang="de-DE" sz="1600" dirty="0">
                <a:solidFill>
                  <a:srgbClr val="217BFF"/>
                </a:solidFill>
              </a:rPr>
              <a:t>anguage</a:t>
            </a:r>
            <a:r>
              <a:rPr lang="de-DE" sz="2000" dirty="0">
                <a:solidFill>
                  <a:srgbClr val="217BFF"/>
                </a:solidFill>
              </a:rPr>
              <a:t> </a:t>
            </a:r>
          </a:p>
          <a:p>
            <a:pPr lvl="1"/>
            <a:r>
              <a:rPr lang="de-DE" dirty="0"/>
              <a:t>beide (BPMN / UML) von der OMG gepflegt</a:t>
            </a:r>
            <a:endParaRPr lang="de-DE" sz="2800" dirty="0"/>
          </a:p>
          <a:p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94667-8135-4D84-8E6C-61DA3AB3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D2E4-414B-4A56-8E9D-44BB46FF8242}" type="datetime1">
              <a:rPr lang="de-DE" smtClean="0"/>
              <a:t>08.04.2019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0CA44-7F3B-44F2-8223-6D325400F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Bielefeld | LB Konrad Danzebrink | SS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07CF6-615D-4F2A-9BF9-3E2AA899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22E9-B298-429D-81BC-01614BFDE86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631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E755-6C68-41AF-B63A-7CBDCB49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ITIL (IT Infrastructure Library)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9ABF8-24B4-4A98-9BC5-801E1A8E1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Regelwerk für den Betrieb einer IT-Infrastruktur</a:t>
            </a:r>
          </a:p>
          <a:p>
            <a:r>
              <a:rPr lang="de-DE" sz="2000" dirty="0"/>
              <a:t>De-facto-Standard für IT-Geschäftsprozesse</a:t>
            </a:r>
          </a:p>
          <a:p>
            <a:r>
              <a:rPr lang="de-DE" sz="2000" dirty="0"/>
              <a:t>Gliedert sich in mehrere Lebenszyklen:</a:t>
            </a:r>
          </a:p>
          <a:p>
            <a:pPr lvl="2"/>
            <a:r>
              <a:rPr lang="de-DE" sz="2000" dirty="0">
                <a:solidFill>
                  <a:srgbClr val="217BFF"/>
                </a:solidFill>
              </a:rPr>
              <a:t>Servicestrategie</a:t>
            </a:r>
          </a:p>
          <a:p>
            <a:pPr lvl="2"/>
            <a:r>
              <a:rPr lang="de-DE" sz="2000" dirty="0">
                <a:solidFill>
                  <a:srgbClr val="217BFF"/>
                </a:solidFill>
              </a:rPr>
              <a:t>Serviceentwicklung</a:t>
            </a:r>
          </a:p>
          <a:p>
            <a:pPr lvl="2"/>
            <a:r>
              <a:rPr lang="de-DE" sz="2000" dirty="0">
                <a:solidFill>
                  <a:srgbClr val="217BFF"/>
                </a:solidFill>
              </a:rPr>
              <a:t>Serviceinbetriebnahme</a:t>
            </a:r>
          </a:p>
          <a:p>
            <a:pPr lvl="2"/>
            <a:r>
              <a:rPr lang="de-DE" sz="2000" dirty="0">
                <a:solidFill>
                  <a:srgbClr val="217BFF"/>
                </a:solidFill>
              </a:rPr>
              <a:t>Servicebetrieb</a:t>
            </a:r>
          </a:p>
          <a:p>
            <a:pPr lvl="2"/>
            <a:r>
              <a:rPr lang="de-DE" sz="2000" dirty="0">
                <a:solidFill>
                  <a:srgbClr val="217BFF"/>
                </a:solidFill>
              </a:rPr>
              <a:t>Kontinuierliche Serviceverbesserung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6DF98-32A9-4EDB-9951-A647180EF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1D2E4-414B-4A56-8E9D-44BB46FF8242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08.04.2019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0AED6-7F43-4D68-9B95-CEACC9E84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FH Bielefeld | LB Konrad Danzebrink | SS 2019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A790C-380B-47DC-A046-5C1506D5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422E9-B298-429D-81BC-01614BFDE86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035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4699-EE85-4337-8DC4-D110AC76B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PRINCE2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AB880-2205-47DA-890E-D39F32E53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Projektmanagementtool</a:t>
            </a:r>
          </a:p>
          <a:p>
            <a:r>
              <a:rPr lang="de-DE" sz="2000" dirty="0"/>
              <a:t>Prozessbasierter Ansatz (7 Prozesse):</a:t>
            </a:r>
          </a:p>
          <a:p>
            <a:pPr lvl="2"/>
            <a:r>
              <a:rPr lang="de-DE" dirty="0">
                <a:solidFill>
                  <a:srgbClr val="217BFF"/>
                </a:solidFill>
              </a:rPr>
              <a:t>Business Case </a:t>
            </a:r>
            <a:r>
              <a:rPr lang="de-DE" dirty="0"/>
              <a:t>– Warum?</a:t>
            </a:r>
          </a:p>
          <a:p>
            <a:pPr lvl="2"/>
            <a:r>
              <a:rPr lang="de-DE" dirty="0">
                <a:solidFill>
                  <a:srgbClr val="217BFF"/>
                </a:solidFill>
              </a:rPr>
              <a:t>Organisation</a:t>
            </a:r>
            <a:r>
              <a:rPr lang="de-DE" dirty="0"/>
              <a:t> – Wer?</a:t>
            </a:r>
          </a:p>
          <a:p>
            <a:pPr lvl="2"/>
            <a:r>
              <a:rPr lang="de-DE" dirty="0">
                <a:solidFill>
                  <a:srgbClr val="217BFF"/>
                </a:solidFill>
              </a:rPr>
              <a:t>Qualität</a:t>
            </a:r>
            <a:r>
              <a:rPr lang="de-DE" dirty="0"/>
              <a:t> – Was?</a:t>
            </a:r>
          </a:p>
          <a:p>
            <a:pPr lvl="2"/>
            <a:r>
              <a:rPr lang="de-DE" dirty="0">
                <a:solidFill>
                  <a:srgbClr val="217BFF"/>
                </a:solidFill>
              </a:rPr>
              <a:t>Pläne</a:t>
            </a:r>
            <a:r>
              <a:rPr lang="de-DE" dirty="0"/>
              <a:t> – Wie?</a:t>
            </a:r>
          </a:p>
          <a:p>
            <a:pPr lvl="2"/>
            <a:r>
              <a:rPr lang="de-DE" dirty="0">
                <a:solidFill>
                  <a:srgbClr val="217BFF"/>
                </a:solidFill>
              </a:rPr>
              <a:t>Risiken</a:t>
            </a:r>
            <a:r>
              <a:rPr lang="de-DE" dirty="0"/>
              <a:t> – Was ist wenn?</a:t>
            </a:r>
          </a:p>
          <a:p>
            <a:pPr lvl="2"/>
            <a:r>
              <a:rPr lang="de-DE" dirty="0">
                <a:solidFill>
                  <a:srgbClr val="217BFF"/>
                </a:solidFill>
              </a:rPr>
              <a:t>Änderungen</a:t>
            </a:r>
            <a:r>
              <a:rPr lang="de-DE" dirty="0"/>
              <a:t> – Was sind Auswirkungen?</a:t>
            </a:r>
          </a:p>
          <a:p>
            <a:pPr lvl="2"/>
            <a:r>
              <a:rPr lang="de-DE" dirty="0">
                <a:solidFill>
                  <a:srgbClr val="217BFF"/>
                </a:solidFill>
              </a:rPr>
              <a:t>Fortschritt </a:t>
            </a:r>
            <a:r>
              <a:rPr lang="de-DE" dirty="0"/>
              <a:t>– Wo stehen wir? Wo geht’s hin?</a:t>
            </a:r>
          </a:p>
          <a:p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4980E-DC13-4A32-8513-1AB54DA1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1D2E4-414B-4A56-8E9D-44BB46FF8242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08.04.2019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9ED85-7232-4BA7-96F1-818EE5CD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FH Bielefeld | LB Konrad Danzebrink | SS 2019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F3EA2-38BB-4171-A081-A5081382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422E9-B298-429D-81BC-01614BFDE86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6917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C9977B-2C36-4E7D-9488-33775ED8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PowerDesigner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4C746-1BC5-4AAE-8C81-C6216352F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E77D5-7B3F-4E67-8397-50BE2E5B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1D2E4-414B-4A56-8E9D-44BB46FF8242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08.04.2019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5A027-068D-4B8C-91D3-DAD417333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FH Bielefeld | LB Konrad Danzebrink | SS 2019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7DC8E-5F80-495F-9F3F-1924B3CE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422E9-B298-429D-81BC-01614BFDE86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34D1936-4604-4AAD-9446-84F1C246B848}"/>
              </a:ext>
            </a:extLst>
          </p:cNvPr>
          <p:cNvGraphicFramePr/>
          <p:nvPr>
            <p:extLst/>
          </p:nvPr>
        </p:nvGraphicFramePr>
        <p:xfrm>
          <a:off x="2206166" y="1545075"/>
          <a:ext cx="3699937" cy="4907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 descr="PowerDesigner_Modules_Overview_Digr_Aug11_200dpi.png">
            <a:extLst>
              <a:ext uri="{FF2B5EF4-FFF2-40B4-BE49-F238E27FC236}">
                <a16:creationId xmlns:a16="http://schemas.microsoft.com/office/drawing/2014/main" id="{595350B4-CEFB-44C6-9934-BB74684704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7986" y="1584020"/>
            <a:ext cx="5337175" cy="4829175"/>
          </a:xfrm>
          <a:prstGeom prst="rect">
            <a:avLst/>
          </a:prstGeom>
          <a:solidFill>
            <a:srgbClr val="FFFFFF"/>
          </a:solidFill>
          <a:ln w="25400">
            <a:solidFill>
              <a:srgbClr val="F0AB00">
                <a:lumMod val="7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778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AC595C0-B69F-42E0-AFA6-13EF1EE2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  <a:endParaRPr lang="en-A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6E2950-2590-49D6-9063-CEE2F4F39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de-DE" sz="2000" dirty="0"/>
              <a:t>Verständnis wecken </a:t>
            </a:r>
            <a:r>
              <a:rPr lang="de-DE" sz="2000" dirty="0">
                <a:solidFill>
                  <a:srgbClr val="217BFF"/>
                </a:solidFill>
              </a:rPr>
              <a:t>warum</a:t>
            </a:r>
            <a:r>
              <a:rPr lang="de-DE" sz="2000" dirty="0"/>
              <a:t> eigentlich </a:t>
            </a:r>
            <a:r>
              <a:rPr lang="de-DE" sz="2000" dirty="0">
                <a:solidFill>
                  <a:srgbClr val="217BFF"/>
                </a:solidFill>
              </a:rPr>
              <a:t>EA / Business Engineering</a:t>
            </a:r>
          </a:p>
          <a:p>
            <a:pPr lvl="1">
              <a:lnSpc>
                <a:spcPct val="110000"/>
              </a:lnSpc>
            </a:pPr>
            <a:r>
              <a:rPr lang="de-DE" sz="1800" dirty="0"/>
              <a:t>Verstehen einer Organisation</a:t>
            </a:r>
          </a:p>
          <a:p>
            <a:pPr lvl="1">
              <a:lnSpc>
                <a:spcPct val="110000"/>
              </a:lnSpc>
            </a:pPr>
            <a:r>
              <a:rPr lang="de-DE" sz="1800" dirty="0"/>
              <a:t>Ziele gemeinsam (Business &amp; IT) definieren und koordiniert erreichen</a:t>
            </a:r>
          </a:p>
          <a:p>
            <a:pPr lvl="1">
              <a:lnSpc>
                <a:spcPct val="110000"/>
              </a:lnSpc>
            </a:pPr>
            <a:r>
              <a:rPr lang="de-DE" sz="1800" dirty="0"/>
              <a:t>Monitoren der Ergebnisse und nachsteuern </a:t>
            </a:r>
          </a:p>
          <a:p>
            <a:pPr lvl="1">
              <a:lnSpc>
                <a:spcPct val="110000"/>
              </a:lnSpc>
            </a:pPr>
            <a:r>
              <a:rPr lang="de-DE" sz="1800" dirty="0"/>
              <a:t>Flexibles reagieren auf Veränderungen</a:t>
            </a:r>
          </a:p>
          <a:p>
            <a:pPr lvl="1">
              <a:lnSpc>
                <a:spcPct val="110000"/>
              </a:lnSpc>
            </a:pPr>
            <a:r>
              <a:rPr lang="de-DE" sz="1800" dirty="0"/>
              <a:t>Verständnis von Abhängigkeiten</a:t>
            </a:r>
          </a:p>
          <a:p>
            <a:pPr>
              <a:lnSpc>
                <a:spcPct val="150000"/>
              </a:lnSpc>
            </a:pPr>
            <a:r>
              <a:rPr lang="de-DE" sz="2000" dirty="0">
                <a:solidFill>
                  <a:srgbClr val="217BFF"/>
                </a:solidFill>
              </a:rPr>
              <a:t>Methoden</a:t>
            </a:r>
            <a:r>
              <a:rPr lang="de-DE" sz="2000" dirty="0"/>
              <a:t> zur „Implementierung“ </a:t>
            </a:r>
          </a:p>
          <a:p>
            <a:pPr lvl="1">
              <a:lnSpc>
                <a:spcPct val="150000"/>
              </a:lnSpc>
            </a:pPr>
            <a:r>
              <a:rPr lang="de-DE" dirty="0">
                <a:solidFill>
                  <a:srgbClr val="217BFF"/>
                </a:solidFill>
              </a:rPr>
              <a:t>Warum</a:t>
            </a:r>
            <a:r>
              <a:rPr lang="de-DE" sz="1800" dirty="0"/>
              <a:t> eigentlich Projektmanagement?</a:t>
            </a:r>
          </a:p>
          <a:p>
            <a:pPr lvl="1"/>
            <a:r>
              <a:rPr lang="de-DE" sz="1800" dirty="0"/>
              <a:t>Alles als „Projekt“ betrachten</a:t>
            </a:r>
          </a:p>
          <a:p>
            <a:pPr lvl="1"/>
            <a:r>
              <a:rPr lang="de-DE" sz="1800" dirty="0"/>
              <a:t>Methodik lernen wie Projekte ablaufen</a:t>
            </a:r>
          </a:p>
          <a:p>
            <a:endParaRPr lang="en-A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7DD38D-2B48-4EB2-BD53-7EA75BCD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0B8D20-6CAC-4793-9FE6-52D4E8E58A8E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08.04.2019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93F88-68F4-4413-A9EB-1A15FC1C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FH Bielefeld | LB Konrad Danzebrink | SS 2019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B55FD-F789-4825-A97A-93097364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422E9-B298-429D-81BC-01614BFDE86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3808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65659-412D-4C98-B152-F6339D7BA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Anspruch an </a:t>
            </a:r>
            <a:r>
              <a:rPr lang="de-DE" dirty="0" err="1"/>
              <a:t>Skillset</a:t>
            </a:r>
            <a:r>
              <a:rPr lang="de-DE" dirty="0"/>
              <a:t> MIF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F991A-E20F-43FE-819F-D59AE098D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de-DE" dirty="0"/>
              <a:t>Verständnis der Abstraktion (</a:t>
            </a:r>
            <a:r>
              <a:rPr lang="de-DE" dirty="0">
                <a:solidFill>
                  <a:srgbClr val="217BFF"/>
                </a:solidFill>
              </a:rPr>
              <a:t>Denken</a:t>
            </a:r>
            <a:r>
              <a:rPr lang="de-DE" dirty="0"/>
              <a:t>)</a:t>
            </a:r>
          </a:p>
          <a:p>
            <a:pPr lvl="1">
              <a:spcBef>
                <a:spcPts val="0"/>
              </a:spcBef>
            </a:pPr>
            <a:r>
              <a:rPr lang="de-DE" sz="1800" dirty="0"/>
              <a:t>Nicht „Hier ist das Problem“ </a:t>
            </a:r>
            <a:r>
              <a:rPr lang="de-DE" sz="1800" dirty="0">
                <a:sym typeface="Wingdings" panose="05000000000000000000" pitchFamily="2" charset="2"/>
              </a:rPr>
              <a:t> hier ist die erstbeste Lösung</a:t>
            </a:r>
            <a:endParaRPr lang="de-DE" sz="1800" dirty="0"/>
          </a:p>
          <a:p>
            <a:pPr lvl="1">
              <a:spcBef>
                <a:spcPts val="0"/>
              </a:spcBef>
            </a:pPr>
            <a:r>
              <a:rPr lang="de-DE" sz="1800" dirty="0"/>
              <a:t>Nicht „Dieser Prozess ist zu teuer“ </a:t>
            </a:r>
            <a:r>
              <a:rPr lang="de-DE" sz="1800" dirty="0">
                <a:sym typeface="Wingdings" panose="05000000000000000000" pitchFamily="2" charset="2"/>
              </a:rPr>
              <a:t> dann machen wir ihn billiger</a:t>
            </a:r>
            <a:endParaRPr lang="de-DE" sz="18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de-DE" dirty="0"/>
              <a:t>Verständnis des </a:t>
            </a:r>
            <a:r>
              <a:rPr lang="de-DE" dirty="0">
                <a:solidFill>
                  <a:srgbClr val="217BFF"/>
                </a:solidFill>
              </a:rPr>
              <a:t>„was“ </a:t>
            </a:r>
            <a:r>
              <a:rPr lang="de-DE" dirty="0"/>
              <a:t>zum </a:t>
            </a:r>
            <a:r>
              <a:rPr lang="de-DE" dirty="0">
                <a:solidFill>
                  <a:srgbClr val="217BFF"/>
                </a:solidFill>
              </a:rPr>
              <a:t>„wie“ </a:t>
            </a:r>
            <a:r>
              <a:rPr lang="de-DE" dirty="0"/>
              <a:t>zum </a:t>
            </a:r>
            <a:r>
              <a:rPr lang="de-DE" dirty="0">
                <a:solidFill>
                  <a:srgbClr val="217BFF"/>
                </a:solidFill>
              </a:rPr>
              <a:t>„warum“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de-DE" dirty="0"/>
              <a:t>Verständnis </a:t>
            </a:r>
            <a:r>
              <a:rPr lang="de-DE" dirty="0">
                <a:solidFill>
                  <a:srgbClr val="217BFF"/>
                </a:solidFill>
              </a:rPr>
              <a:t>„Was löse ich bei einer Veränderung aus“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>
                <a:solidFill>
                  <a:srgbClr val="FF6600"/>
                </a:solidFill>
                <a:sym typeface="Wingdings" panose="05000000000000000000" pitchFamily="2" charset="2"/>
              </a:rPr>
              <a:t>Business IT Alignement </a:t>
            </a:r>
          </a:p>
          <a:p>
            <a:pPr lvl="1">
              <a:spcBef>
                <a:spcPts val="0"/>
              </a:spcBef>
            </a:pPr>
            <a:r>
              <a:rPr lang="de-DE" sz="1800" dirty="0">
                <a:sym typeface="Wingdings" panose="05000000000000000000" pitchFamily="2" charset="2"/>
              </a:rPr>
              <a:t>Wie gehören all die Ebenen zusammen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DF8E1-4F4E-4828-91A4-F8B597B2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1D2E4-414B-4A56-8E9D-44BB46FF8242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08.04.2019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29266-91FA-447F-A565-1A0B0AE0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FH Bielefeld | LB Konrad Danzebrink | SS 2019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6A8AC-9E9E-4FAD-B3EC-AAEF650F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422E9-B298-429D-81BC-01614BFDE86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4673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B008-68D3-483B-86F5-495C353A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Anspruch an </a:t>
            </a:r>
            <a:r>
              <a:rPr lang="de-DE" dirty="0" err="1"/>
              <a:t>Skillset</a:t>
            </a:r>
            <a:r>
              <a:rPr lang="de-DE" dirty="0"/>
              <a:t> MIF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2C86-8D06-4023-9774-404C5DD08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Verständnis der 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Abstraktion</a:t>
            </a:r>
            <a:r>
              <a:rPr lang="de-DE" dirty="0"/>
              <a:t> (</a:t>
            </a:r>
            <a:r>
              <a:rPr lang="de-DE" dirty="0">
                <a:solidFill>
                  <a:srgbClr val="217BFF"/>
                </a:solidFill>
              </a:rPr>
              <a:t>Arbeitsweise</a:t>
            </a:r>
            <a:r>
              <a:rPr lang="de-DE" dirty="0"/>
              <a:t>)</a:t>
            </a:r>
          </a:p>
          <a:p>
            <a:pPr lvl="1"/>
            <a:r>
              <a:rPr lang="de-DE" sz="1600" dirty="0"/>
              <a:t>Nicht „Hier ist das Problem“ </a:t>
            </a:r>
            <a:r>
              <a:rPr lang="de-DE" sz="1600" dirty="0">
                <a:sym typeface="Wingdings" panose="05000000000000000000" pitchFamily="2" charset="2"/>
              </a:rPr>
              <a:t> in welchem Buch steht die Lösung / Internet</a:t>
            </a:r>
            <a:endParaRPr lang="de-DE" sz="1600" dirty="0"/>
          </a:p>
          <a:p>
            <a:pPr lvl="1"/>
            <a:r>
              <a:rPr lang="de-DE" sz="1600" dirty="0"/>
              <a:t>Nicht „Welche Fragen kommen in der Klausur“ </a:t>
            </a:r>
            <a:r>
              <a:rPr lang="de-DE" sz="1600" dirty="0">
                <a:sym typeface="Wingdings" panose="05000000000000000000" pitchFamily="2" charset="2"/>
              </a:rPr>
              <a:t> Script erstellen</a:t>
            </a:r>
          </a:p>
          <a:p>
            <a:pPr marL="457200" lvl="1" indent="0">
              <a:buNone/>
            </a:pPr>
            <a:endParaRPr lang="de-DE" sz="1600" dirty="0">
              <a:sym typeface="Wingdings" panose="05000000000000000000" pitchFamily="2" charset="2"/>
            </a:endParaRPr>
          </a:p>
          <a:p>
            <a:r>
              <a:rPr lang="de-DE" dirty="0"/>
              <a:t>Verständnis sich ein </a:t>
            </a:r>
            <a:r>
              <a:rPr lang="de-DE" dirty="0">
                <a:solidFill>
                  <a:srgbClr val="217BFF"/>
                </a:solidFill>
              </a:rPr>
              <a:t>Problem zu erarbeiten</a:t>
            </a:r>
          </a:p>
          <a:p>
            <a:pPr lvl="1"/>
            <a:r>
              <a:rPr lang="de-DE" sz="1600" dirty="0"/>
              <a:t>Informationsquellen (Literatur, Internet…)</a:t>
            </a:r>
          </a:p>
          <a:p>
            <a:pPr lvl="1"/>
            <a:r>
              <a:rPr lang="de-DE" sz="1600" dirty="0"/>
              <a:t>Organisation (Wer kann mir helfen? </a:t>
            </a:r>
            <a:r>
              <a:rPr lang="de-DE" sz="1600" dirty="0" err="1"/>
              <a:t>Skillset</a:t>
            </a:r>
            <a:r>
              <a:rPr lang="de-DE" sz="1600" dirty="0"/>
              <a:t>)</a:t>
            </a:r>
            <a:endParaRPr lang="de-DE" sz="2400" dirty="0"/>
          </a:p>
          <a:p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F5F67-F463-4DE8-B17E-0196C3BC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1D2E4-414B-4A56-8E9D-44BB46FF8242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08.04.2019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79AF2-E9B9-4A18-957D-E63490F3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FH Bielefeld | LB Konrad Danzebrink | SS 2019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3FF85-EF65-4FC7-96CA-23303ACE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422E9-B298-429D-81BC-01614BFDE86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084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304C-2200-4ED5-A089-A8B52DDF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Anspruch an </a:t>
            </a:r>
            <a:r>
              <a:rPr lang="de-DE" dirty="0" err="1"/>
              <a:t>Skillset</a:t>
            </a:r>
            <a:r>
              <a:rPr lang="de-DE" dirty="0"/>
              <a:t> MIF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EAE22-2687-4003-A1F0-1244F6B80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Verständnis der Abstraktion (</a:t>
            </a:r>
            <a:r>
              <a:rPr lang="de-DE" sz="2800" dirty="0">
                <a:solidFill>
                  <a:srgbClr val="217BFF"/>
                </a:solidFill>
              </a:rPr>
              <a:t>Selbstorganisation</a:t>
            </a:r>
            <a:r>
              <a:rPr lang="de-DE" sz="2800" dirty="0"/>
              <a:t>)</a:t>
            </a:r>
          </a:p>
          <a:p>
            <a:pPr lvl="1"/>
            <a:r>
              <a:rPr lang="de-DE" dirty="0"/>
              <a:t>Lernabläufe</a:t>
            </a:r>
          </a:p>
          <a:p>
            <a:pPr lvl="1"/>
            <a:r>
              <a:rPr lang="de-DE" dirty="0"/>
              <a:t>Lernprozesse</a:t>
            </a:r>
          </a:p>
          <a:p>
            <a:pPr lvl="1"/>
            <a:r>
              <a:rPr lang="de-DE" dirty="0"/>
              <a:t>Lernmedien</a:t>
            </a:r>
          </a:p>
          <a:p>
            <a:pPr lvl="1"/>
            <a:r>
              <a:rPr lang="de-DE" dirty="0">
                <a:solidFill>
                  <a:schemeClr val="accent2"/>
                </a:solidFill>
              </a:rPr>
              <a:t>Lernen im Team </a:t>
            </a:r>
            <a:r>
              <a:rPr lang="de-DE" dirty="0"/>
              <a:t>(Gruppendynamik)</a:t>
            </a:r>
          </a:p>
          <a:p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1F3FD-EEB0-46C1-BFFB-BCA1586C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1D2E4-414B-4A56-8E9D-44BB46FF8242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08.04.2019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C5C42-3D0D-42D1-92CC-841FE0E6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FH Bielefeld | LB Konrad Danzebrink | SS 2019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FEAF8-83D4-490D-BF37-5E22BE3B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422E9-B298-429D-81BC-01614BFDE86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8308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6DC6-2F83-4199-8595-938352693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Anspruch an </a:t>
            </a:r>
            <a:r>
              <a:rPr lang="de-DE" dirty="0" err="1"/>
              <a:t>Skillset</a:t>
            </a:r>
            <a:r>
              <a:rPr lang="de-DE" dirty="0"/>
              <a:t> MIF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75FE-EEB8-4BC0-A611-D097B28C3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Verständnis der Abstraktion (</a:t>
            </a:r>
            <a:r>
              <a:rPr lang="de-DE" dirty="0">
                <a:solidFill>
                  <a:srgbClr val="217BFF"/>
                </a:solidFill>
              </a:rPr>
              <a:t>Umsetzung</a:t>
            </a:r>
            <a:r>
              <a:rPr lang="de-DE" dirty="0"/>
              <a:t>)</a:t>
            </a:r>
          </a:p>
          <a:p>
            <a:pPr lvl="1"/>
            <a:r>
              <a:rPr lang="de-DE" sz="1800" dirty="0"/>
              <a:t>Nicht „welche Programme benötige ich?…“</a:t>
            </a:r>
          </a:p>
          <a:p>
            <a:pPr lvl="1"/>
            <a:r>
              <a:rPr lang="de-DE" sz="1800" dirty="0"/>
              <a:t>Nicht „was soll ich programmieren?“</a:t>
            </a:r>
          </a:p>
          <a:p>
            <a:r>
              <a:rPr lang="de-DE" dirty="0"/>
              <a:t>Verständnis „</a:t>
            </a:r>
            <a:r>
              <a:rPr lang="de-DE" dirty="0">
                <a:solidFill>
                  <a:srgbClr val="217BFF"/>
                </a:solidFill>
              </a:rPr>
              <a:t>Model</a:t>
            </a:r>
            <a:r>
              <a:rPr lang="de-DE" dirty="0"/>
              <a:t>“ vs. „</a:t>
            </a:r>
            <a:r>
              <a:rPr lang="de-DE" dirty="0">
                <a:solidFill>
                  <a:srgbClr val="217BFF"/>
                </a:solidFill>
              </a:rPr>
              <a:t>Programm</a:t>
            </a:r>
            <a:r>
              <a:rPr lang="de-DE" dirty="0"/>
              <a:t>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sz="1800" dirty="0">
                <a:sym typeface="Wingdings" panose="05000000000000000000" pitchFamily="2" charset="2"/>
              </a:rPr>
              <a:t>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>
                <a:solidFill>
                  <a:srgbClr val="FF6600"/>
                </a:solidFill>
                <a:sym typeface="Wingdings" panose="05000000000000000000" pitchFamily="2" charset="2"/>
              </a:rPr>
              <a:t>Business IT Alignement 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Wie gehören all die Ebenen zusammen?</a:t>
            </a:r>
            <a:endParaRPr lang="de-DE" sz="1800" dirty="0"/>
          </a:p>
          <a:p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0CA14-42AA-4B8E-956D-8A0F49B3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1D2E4-414B-4A56-8E9D-44BB46FF8242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08.04.2019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1A5DD-8E82-4A53-A13D-0FD795F4B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FH Bielefeld | LB Konrad Danzebrink | SS 2019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5F695-DDC1-4388-AFB8-DFB5CFD8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422E9-B298-429D-81BC-01614BFDE86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1211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4FBC-D0CB-4B2A-B4D8-90928157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 der Lerninhalte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1927E-6BFD-4790-9F65-78DAE1859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Erarbeitung des Stoffes in zwei Monaten</a:t>
            </a:r>
          </a:p>
          <a:p>
            <a:r>
              <a:rPr lang="de-DE" sz="2800" dirty="0"/>
              <a:t>Erarbeitung von typischen Prüfungsfragen</a:t>
            </a:r>
          </a:p>
          <a:p>
            <a:r>
              <a:rPr lang="de-DE" sz="2800" dirty="0"/>
              <a:t>Prüfung erfolgt mündlich in Gruppen</a:t>
            </a:r>
          </a:p>
          <a:p>
            <a:pPr lvl="1"/>
            <a:r>
              <a:rPr lang="de-DE" sz="1600" dirty="0"/>
              <a:t>keine Klausur</a:t>
            </a:r>
          </a:p>
          <a:p>
            <a:pPr lvl="1"/>
            <a:r>
              <a:rPr lang="de-DE" sz="1600" dirty="0"/>
              <a:t>Mitarbeit (singulär und auch Team) fließt in die Bewertung mit ein</a:t>
            </a:r>
          </a:p>
          <a:p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183DD-3449-4472-BC8C-CAE00EB2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1D2E4-414B-4A56-8E9D-44BB46FF8242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08.04.2019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80C04-8016-4AF0-BE1D-2D3B6DFC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FH Bielefeld | LB Konrad Danzebrink | SS 2019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0C29B-BE55-4220-9CB9-7EBFA2F5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422E9-B298-429D-81BC-01614BFDE86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680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C016-CE41-4B49-89E5-8B6BA9C7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Thema</a:t>
            </a:r>
            <a:r>
              <a:rPr lang="en-AU" dirty="0"/>
              <a:t> </a:t>
            </a:r>
            <a:r>
              <a:rPr lang="en-AU" dirty="0" err="1"/>
              <a:t>Vorstellung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55828-94C6-4082-8BDB-282B82FED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Vorstellung Person</a:t>
            </a:r>
          </a:p>
          <a:p>
            <a:r>
              <a:rPr lang="de-DE" dirty="0"/>
              <a:t>Vorstellung Thema (EA / Business </a:t>
            </a:r>
            <a:r>
              <a:rPr lang="de-DE" dirty="0" err="1"/>
              <a:t>Process</a:t>
            </a:r>
            <a:r>
              <a:rPr lang="de-DE" dirty="0"/>
              <a:t> Engineering</a:t>
            </a:r>
          </a:p>
          <a:p>
            <a:r>
              <a:rPr lang="de-DE" dirty="0"/>
              <a:t>Vorstellung Case Tool PowerDesigner</a:t>
            </a:r>
          </a:p>
          <a:p>
            <a:r>
              <a:rPr lang="de-DE" dirty="0"/>
              <a:t>Installation PowerDesigner</a:t>
            </a:r>
          </a:p>
          <a:p>
            <a:r>
              <a:rPr lang="de-DE" dirty="0"/>
              <a:t>Erklärung des Metamodelles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58158-E84F-4699-9FE7-422471E3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D2E4-414B-4A56-8E9D-44BB46FF8242}" type="datetime1">
              <a:rPr lang="de-DE" smtClean="0"/>
              <a:t>08.04.2019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8CC09-0033-4D9E-A495-FC2631A0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Bielefeld | LB Konrad Danzebrink | SS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7679F-C8C7-469B-9577-A13B17BA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22E9-B298-429D-81BC-01614BFDE86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600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DE83-275B-4A58-9DCF-746E48C8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 / Szenario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C1918-39EF-467D-AB2C-42D1FDBF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Erarbeitung erfolgt anhand eines </a:t>
            </a:r>
            <a:r>
              <a:rPr lang="de-DE" dirty="0" err="1">
                <a:solidFill>
                  <a:srgbClr val="217BFF"/>
                </a:solidFill>
              </a:rPr>
              <a:t>Use</a:t>
            </a:r>
            <a:r>
              <a:rPr lang="de-DE" dirty="0">
                <a:solidFill>
                  <a:srgbClr val="217BFF"/>
                </a:solidFill>
              </a:rPr>
              <a:t> Cases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Abstrakte Firma („</a:t>
            </a:r>
            <a:r>
              <a:rPr lang="de-DE" dirty="0" err="1"/>
              <a:t>Studata</a:t>
            </a:r>
            <a:r>
              <a:rPr lang="de-DE" dirty="0"/>
              <a:t>“)</a:t>
            </a:r>
          </a:p>
          <a:p>
            <a:pPr lvl="2"/>
            <a:r>
              <a:rPr lang="de-DE" dirty="0"/>
              <a:t>Definition des </a:t>
            </a:r>
            <a:r>
              <a:rPr lang="de-DE" dirty="0">
                <a:solidFill>
                  <a:srgbClr val="217BFF"/>
                </a:solidFill>
              </a:rPr>
              <a:t>Firmenzieles</a:t>
            </a:r>
          </a:p>
          <a:p>
            <a:pPr lvl="2"/>
            <a:r>
              <a:rPr lang="de-DE" dirty="0"/>
              <a:t>Erstellung von </a:t>
            </a:r>
            <a:r>
              <a:rPr lang="de-DE" dirty="0">
                <a:solidFill>
                  <a:srgbClr val="217BFF"/>
                </a:solidFill>
              </a:rPr>
              <a:t>Organisationsstrukturen</a:t>
            </a:r>
          </a:p>
          <a:p>
            <a:pPr lvl="2"/>
            <a:r>
              <a:rPr lang="de-DE" dirty="0"/>
              <a:t>Erstellung einer </a:t>
            </a:r>
            <a:r>
              <a:rPr lang="de-DE" dirty="0" err="1">
                <a:solidFill>
                  <a:srgbClr val="217BFF"/>
                </a:solidFill>
              </a:rPr>
              <a:t>Capability</a:t>
            </a:r>
            <a:r>
              <a:rPr lang="de-DE" dirty="0">
                <a:solidFill>
                  <a:srgbClr val="217BFF"/>
                </a:solidFill>
              </a:rPr>
              <a:t> </a:t>
            </a:r>
            <a:r>
              <a:rPr lang="de-DE" dirty="0" err="1">
                <a:solidFill>
                  <a:srgbClr val="217BFF"/>
                </a:solidFill>
              </a:rPr>
              <a:t>Map</a:t>
            </a:r>
            <a:endParaRPr lang="de-DE" dirty="0">
              <a:solidFill>
                <a:srgbClr val="217BFF"/>
              </a:solidFill>
            </a:endParaRPr>
          </a:p>
          <a:p>
            <a:pPr lvl="2"/>
            <a:r>
              <a:rPr lang="de-DE" dirty="0"/>
              <a:t>Erstellung von </a:t>
            </a:r>
            <a:r>
              <a:rPr lang="de-DE" dirty="0">
                <a:solidFill>
                  <a:srgbClr val="217BFF"/>
                </a:solidFill>
              </a:rPr>
              <a:t>Arbeitsabläufen (Geschäftsprozesse)</a:t>
            </a:r>
          </a:p>
          <a:p>
            <a:pPr lvl="2"/>
            <a:r>
              <a:rPr lang="de-DE" dirty="0"/>
              <a:t>Definition von </a:t>
            </a:r>
            <a:r>
              <a:rPr lang="de-DE" dirty="0">
                <a:solidFill>
                  <a:srgbClr val="217BFF"/>
                </a:solidFill>
              </a:rPr>
              <a:t>Messgrößen (</a:t>
            </a:r>
            <a:r>
              <a:rPr lang="de-DE" dirty="0" err="1">
                <a:solidFill>
                  <a:srgbClr val="217BFF"/>
                </a:solidFill>
              </a:rPr>
              <a:t>KPI‘s</a:t>
            </a:r>
            <a:r>
              <a:rPr lang="de-DE" dirty="0">
                <a:solidFill>
                  <a:srgbClr val="217BFF"/>
                </a:solidFill>
              </a:rPr>
              <a:t>)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D1947-D70C-4691-925F-13B4F50A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1D2E4-414B-4A56-8E9D-44BB46FF8242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08.04.2019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0BE6E-D9E3-428F-A2B4-8924D315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FH Bielefeld | LB Konrad Danzebrink | SS 2019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AF05E-9692-4723-8AF6-8C6C29C3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422E9-B298-429D-81BC-01614BFDE86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743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63522-D7D4-4C92-88C2-AAC3D67A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Annahmen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8EE48-81B0-4A17-A2D1-3497F9455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Firma „in Gründung“ - </a:t>
            </a:r>
            <a:r>
              <a:rPr lang="de-DE" sz="2800" dirty="0" err="1"/>
              <a:t>StuData</a:t>
            </a:r>
            <a:endParaRPr lang="de-DE" sz="2800" dirty="0"/>
          </a:p>
          <a:p>
            <a:r>
              <a:rPr lang="de-DE" sz="2800" dirty="0"/>
              <a:t>Produkt „Daten Analyse Service“</a:t>
            </a:r>
          </a:p>
          <a:p>
            <a:r>
              <a:rPr lang="de-DE" sz="2800" dirty="0"/>
              <a:t>Organisation :</a:t>
            </a:r>
          </a:p>
          <a:p>
            <a:pPr lvl="1"/>
            <a:r>
              <a:rPr lang="de-DE" sz="1600" dirty="0"/>
              <a:t>CEO, VP Central Services, VP Business Innovation</a:t>
            </a:r>
          </a:p>
          <a:p>
            <a:pPr lvl="1"/>
            <a:r>
              <a:rPr lang="de-DE" sz="1600" dirty="0"/>
              <a:t>Core Expert Group</a:t>
            </a:r>
          </a:p>
          <a:p>
            <a:pPr marL="914400" lvl="2" indent="0">
              <a:buNone/>
            </a:pPr>
            <a:r>
              <a:rPr lang="en-GB" sz="1600" dirty="0"/>
              <a:t>Skillset</a:t>
            </a:r>
            <a:r>
              <a:rPr lang="de-DE" sz="1600" dirty="0"/>
              <a:t> in : </a:t>
            </a:r>
          </a:p>
          <a:p>
            <a:pPr lvl="2"/>
            <a:r>
              <a:rPr lang="en-GB" sz="1600" dirty="0"/>
              <a:t>Project Management, Enterprise Architects, Business Engineering, Data Architects, Solution Architects, Sales , Pre-Sales</a:t>
            </a:r>
          </a:p>
          <a:p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4EB40-B318-4360-A77E-7335B9428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1D2E4-414B-4A56-8E9D-44BB46FF8242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08.04.2019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05623-0584-42CD-A16B-BF01619EA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FH Bielefeld | LB Konrad Danzebrink | SS 2019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96A1-848C-458F-AB78-85E3A482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422E9-B298-429D-81BC-01614BFDE86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404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84960E-7540-401C-B291-A5B5B733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Studata</a:t>
            </a:r>
            <a:r>
              <a:rPr lang="de-DE" dirty="0"/>
              <a:t> Organisation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34125-0A64-408A-A561-F8BB458DA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26676-3A24-42CB-90EB-05481EE2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1D2E4-414B-4A56-8E9D-44BB46FF8242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08.04.2019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98EEE-71A0-4856-96AA-CB8CE5678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FH Bielefeld | LB Konrad Danzebrink | SS 2019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7834D-DB69-41EF-AC2F-00978F203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422E9-B298-429D-81BC-01614BFDE86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8F11328-13DB-4FB2-AC3B-B65CF466CB53}"/>
              </a:ext>
            </a:extLst>
          </p:cNvPr>
          <p:cNvGraphicFramePr/>
          <p:nvPr>
            <p:extLst/>
          </p:nvPr>
        </p:nvGraphicFramePr>
        <p:xfrm>
          <a:off x="1419743" y="761611"/>
          <a:ext cx="9670642" cy="5563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195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F7599A-8ED5-48AA-A0A6-FE6D9DA65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Arbeitsweise</a:t>
            </a:r>
            <a:endParaRPr lang="en-A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56F176-1C36-4EFE-A3A7-48B5EBCC6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CEO – </a:t>
            </a:r>
            <a:r>
              <a:rPr lang="de-DE" dirty="0" err="1"/>
              <a:t>myself</a:t>
            </a:r>
            <a:endParaRPr lang="de-DE" dirty="0"/>
          </a:p>
          <a:p>
            <a:r>
              <a:rPr lang="de-DE" dirty="0"/>
              <a:t>Zwei </a:t>
            </a:r>
            <a:r>
              <a:rPr lang="de-DE" dirty="0" err="1"/>
              <a:t>VP‘s</a:t>
            </a:r>
            <a:r>
              <a:rPr lang="de-DE" dirty="0"/>
              <a:t> (Koordination der Spezialisten für Ihren Bereich)</a:t>
            </a:r>
          </a:p>
          <a:p>
            <a:r>
              <a:rPr lang="de-DE" dirty="0"/>
              <a:t>Core Expert Group</a:t>
            </a:r>
          </a:p>
          <a:p>
            <a:pPr lvl="1"/>
            <a:r>
              <a:rPr lang="de-DE" dirty="0"/>
              <a:t>Jeweils 2 – 3 Personen die sich ein Thema erarbeiten           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Spezialisten</a:t>
            </a:r>
          </a:p>
          <a:p>
            <a:pPr lvl="1"/>
            <a:r>
              <a:rPr lang="en-GB" dirty="0"/>
              <a:t>Project Management, Enterprise Architects, Business Engineering, Data Architects, Solution Architects</a:t>
            </a:r>
          </a:p>
          <a:p>
            <a:r>
              <a:rPr lang="en-GB" dirty="0"/>
              <a:t>Teams </a:t>
            </a:r>
          </a:p>
          <a:p>
            <a:pPr lvl="1"/>
            <a:r>
              <a:rPr lang="en-GB" dirty="0" err="1"/>
              <a:t>Jeweils</a:t>
            </a:r>
            <a:r>
              <a:rPr lang="en-GB" dirty="0"/>
              <a:t> </a:t>
            </a:r>
            <a:r>
              <a:rPr lang="en-GB" dirty="0" err="1"/>
              <a:t>SubjectMatter</a:t>
            </a:r>
            <a:r>
              <a:rPr lang="en-GB" dirty="0"/>
              <a:t> Experts </a:t>
            </a:r>
            <a:r>
              <a:rPr lang="en-GB" dirty="0" err="1"/>
              <a:t>für</a:t>
            </a:r>
            <a:r>
              <a:rPr lang="en-GB" dirty="0"/>
              <a:t> die </a:t>
            </a:r>
            <a:r>
              <a:rPr lang="en-GB" dirty="0" err="1"/>
              <a:t>einzelne</a:t>
            </a:r>
            <a:r>
              <a:rPr lang="en-GB" dirty="0"/>
              <a:t> </a:t>
            </a:r>
            <a:r>
              <a:rPr lang="en-GB" dirty="0" err="1"/>
              <a:t>Abteilung</a:t>
            </a:r>
            <a:endParaRPr lang="de-DE" dirty="0"/>
          </a:p>
          <a:p>
            <a:endParaRPr lang="en-A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1AF91-507B-4DE4-AB18-E8280D9C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0B8D20-6CAC-4793-9FE6-52D4E8E58A8E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08.04.2019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1DB6D9-3B45-4273-B302-95D60DDA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FH Bielefeld | LB Konrad Danzebrink | SS 2019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614A2-0E3F-44E0-8A98-262848604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422E9-B298-429D-81BC-01614BFDE86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884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98FB7F0-143B-4421-A591-52690BC7F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Studata</a:t>
            </a:r>
            <a:r>
              <a:rPr lang="de-DE" dirty="0"/>
              <a:t> Organisation</a:t>
            </a:r>
            <a:endParaRPr lang="en-A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BF648D-9FA0-4BFE-B8D0-DD9703CE7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VP Business Innovation</a:t>
            </a:r>
          </a:p>
          <a:p>
            <a:pPr lvl="1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Business Engineering (BPMN Handout)</a:t>
            </a:r>
          </a:p>
          <a:p>
            <a:pPr lvl="1"/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Sales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Pre-Sales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Personalwesen</a:t>
            </a:r>
          </a:p>
          <a:p>
            <a:pPr lvl="1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Einkauf</a:t>
            </a:r>
          </a:p>
          <a:p>
            <a:pPr lvl="1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Logistik</a:t>
            </a:r>
          </a:p>
          <a:p>
            <a:pPr lvl="1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Finanzen</a:t>
            </a:r>
            <a:endParaRPr lang="en-A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2596B3D-AF0C-430D-B7F1-DCBB109F4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8" y="2482442"/>
            <a:ext cx="4895056" cy="3124200"/>
          </a:xfrm>
        </p:spPr>
        <p:txBody>
          <a:bodyPr>
            <a:normAutofit/>
          </a:bodyPr>
          <a:lstStyle/>
          <a:p>
            <a:r>
              <a:rPr lang="de-DE" sz="2000" dirty="0"/>
              <a:t>VP Global Service</a:t>
            </a:r>
          </a:p>
          <a:p>
            <a:pPr lvl="1"/>
            <a:r>
              <a:rPr lang="de-DE" dirty="0"/>
              <a:t>Projektmanagement</a:t>
            </a:r>
          </a:p>
          <a:p>
            <a:pPr lvl="1"/>
            <a:r>
              <a:rPr lang="de-DE" dirty="0"/>
              <a:t>Enterprise </a:t>
            </a:r>
            <a:r>
              <a:rPr lang="de-DE" dirty="0" err="1"/>
              <a:t>Architecture</a:t>
            </a:r>
            <a:endParaRPr lang="de-DE" dirty="0"/>
          </a:p>
          <a:p>
            <a:pPr lvl="1"/>
            <a:r>
              <a:rPr lang="de-DE" dirty="0"/>
              <a:t>Data </a:t>
            </a:r>
            <a:r>
              <a:rPr lang="de-DE" dirty="0" err="1"/>
              <a:t>Architecture</a:t>
            </a:r>
            <a:endParaRPr lang="de-DE" dirty="0"/>
          </a:p>
          <a:p>
            <a:pPr lvl="1"/>
            <a:r>
              <a:rPr lang="de-DE" dirty="0"/>
              <a:t>Entwicklung / IT</a:t>
            </a:r>
          </a:p>
          <a:p>
            <a:pPr lvl="1"/>
            <a:r>
              <a:rPr lang="de-DE" dirty="0"/>
              <a:t>Betrieb / Operation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19027-A0A9-4690-BBAF-B723DA37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1D2E4-414B-4A56-8E9D-44BB46FF8242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08.04.2019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A3CD7-B3E5-4175-8439-2B17C988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FH Bielefeld | LB Konrad Danzebrink | SS 2019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36A94-4278-4844-81C5-2C2DA576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422E9-B298-429D-81BC-01614BFDE86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81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014464D-0158-439F-BEEB-DD98BD17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Studata</a:t>
            </a:r>
            <a:r>
              <a:rPr lang="de-DE" dirty="0"/>
              <a:t> Organisation</a:t>
            </a:r>
            <a:endParaRPr lang="en-A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5ABBC6-84A4-4C1F-9A93-6AB65394B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VP Global Service (</a:t>
            </a:r>
            <a:r>
              <a:rPr lang="de-DE" sz="1400" dirty="0"/>
              <a:t>Business Case</a:t>
            </a:r>
            <a:r>
              <a:rPr lang="de-DE" sz="2000" dirty="0"/>
              <a:t>)</a:t>
            </a:r>
          </a:p>
          <a:p>
            <a:pPr lvl="1"/>
            <a:r>
              <a:rPr lang="de-DE" sz="1600" dirty="0"/>
              <a:t>Projektmanagement (</a:t>
            </a:r>
            <a:r>
              <a:rPr lang="de-DE" sz="1600" dirty="0">
                <a:solidFill>
                  <a:schemeClr val="accent2"/>
                </a:solidFill>
              </a:rPr>
              <a:t>Prince Handout</a:t>
            </a:r>
            <a:r>
              <a:rPr lang="en-AU" sz="1600" dirty="0"/>
              <a:t>)</a:t>
            </a:r>
            <a:endParaRPr lang="de-DE" sz="1600" dirty="0"/>
          </a:p>
          <a:p>
            <a:pPr lvl="1"/>
            <a:r>
              <a:rPr lang="de-DE" sz="1600" dirty="0"/>
              <a:t>Enterprise </a:t>
            </a:r>
            <a:r>
              <a:rPr lang="de-DE" sz="1600" dirty="0" err="1"/>
              <a:t>Architecture</a:t>
            </a:r>
            <a:r>
              <a:rPr lang="de-DE" sz="1600" dirty="0"/>
              <a:t> (</a:t>
            </a:r>
            <a:r>
              <a:rPr lang="de-DE" sz="1600" dirty="0" err="1">
                <a:solidFill>
                  <a:schemeClr val="accent2"/>
                </a:solidFill>
              </a:rPr>
              <a:t>Togaf</a:t>
            </a:r>
            <a:r>
              <a:rPr lang="de-DE" sz="1600" dirty="0">
                <a:solidFill>
                  <a:schemeClr val="accent2"/>
                </a:solidFill>
              </a:rPr>
              <a:t> Handout</a:t>
            </a:r>
            <a:r>
              <a:rPr lang="de-DE" sz="1600" dirty="0"/>
              <a:t>)</a:t>
            </a:r>
          </a:p>
          <a:p>
            <a:pPr lvl="1"/>
            <a:r>
              <a:rPr lang="de-DE" sz="1600" dirty="0"/>
              <a:t>Data </a:t>
            </a:r>
            <a:r>
              <a:rPr lang="de-DE" sz="1600" dirty="0" err="1"/>
              <a:t>Architecture</a:t>
            </a:r>
            <a:r>
              <a:rPr lang="de-DE" sz="1600" dirty="0"/>
              <a:t> (</a:t>
            </a:r>
            <a:r>
              <a:rPr lang="de-DE" sz="1600" dirty="0">
                <a:solidFill>
                  <a:schemeClr val="accent2"/>
                </a:solidFill>
              </a:rPr>
              <a:t>Data Model</a:t>
            </a:r>
            <a:r>
              <a:rPr lang="de-DE" sz="1600" dirty="0"/>
              <a:t>)</a:t>
            </a:r>
          </a:p>
          <a:p>
            <a:pPr lvl="1"/>
            <a:r>
              <a:rPr lang="de-DE" sz="1600" dirty="0"/>
              <a:t>Entwicklung / IT (</a:t>
            </a:r>
            <a:r>
              <a:rPr lang="de-DE" sz="1600" dirty="0">
                <a:solidFill>
                  <a:schemeClr val="accent2"/>
                </a:solidFill>
              </a:rPr>
              <a:t>Business </a:t>
            </a:r>
            <a:r>
              <a:rPr lang="de-DE" sz="1600" dirty="0" err="1">
                <a:solidFill>
                  <a:schemeClr val="accent2"/>
                </a:solidFill>
              </a:rPr>
              <a:t>Capabilities</a:t>
            </a:r>
            <a:r>
              <a:rPr lang="de-DE" sz="1600" dirty="0">
                <a:solidFill>
                  <a:schemeClr val="accent2"/>
                </a:solidFill>
              </a:rPr>
              <a:t> / Prozesse</a:t>
            </a:r>
            <a:r>
              <a:rPr lang="de-DE" sz="1600" dirty="0"/>
              <a:t>)</a:t>
            </a:r>
          </a:p>
          <a:p>
            <a:pPr lvl="1"/>
            <a:r>
              <a:rPr lang="de-DE" sz="1600" dirty="0"/>
              <a:t>Betrieb / Operation (</a:t>
            </a:r>
            <a:r>
              <a:rPr lang="de-DE" sz="1600" dirty="0">
                <a:solidFill>
                  <a:schemeClr val="accent2"/>
                </a:solidFill>
              </a:rPr>
              <a:t>ITIL Handout</a:t>
            </a:r>
            <a:r>
              <a:rPr lang="de-DE" sz="1600" dirty="0"/>
              <a:t>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B647E-D04A-4069-8747-989A8736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10BCF9-9A0C-42C5-90CB-C3B8009AAFE6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08.04.2019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963A7-65FA-4F1A-AC44-B9309FDAF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FH Bielefeld | LB Konrad Danzebrink | SS 2019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C1E81-7962-4811-9788-0E5DD6263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422E9-B298-429D-81BC-01614BFDE86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9741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3F48-FB6C-4D17-B117-7CB332D5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Studata</a:t>
            </a:r>
            <a:r>
              <a:rPr lang="de-DE" dirty="0"/>
              <a:t> Organisation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C4446-B5C9-4FA7-BFE5-5CFCFE5FD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VP Business Innovation ()</a:t>
            </a:r>
          </a:p>
          <a:p>
            <a:pPr lvl="1"/>
            <a:r>
              <a:rPr lang="de-DE" dirty="0"/>
              <a:t>Business Engineering  (</a:t>
            </a:r>
            <a:r>
              <a:rPr lang="de-DE" sz="1600" dirty="0">
                <a:solidFill>
                  <a:schemeClr val="accent2"/>
                </a:solidFill>
              </a:rPr>
              <a:t>BPMN Handout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Sales</a:t>
            </a:r>
            <a:r>
              <a:rPr lang="de-DE" dirty="0"/>
              <a:t> / </a:t>
            </a:r>
            <a:r>
              <a:rPr lang="de-DE" dirty="0" err="1"/>
              <a:t>Pre-Sales</a:t>
            </a:r>
            <a:r>
              <a:rPr lang="de-DE" dirty="0"/>
              <a:t> (</a:t>
            </a:r>
            <a:r>
              <a:rPr lang="de-DE" sz="1600" dirty="0">
                <a:solidFill>
                  <a:schemeClr val="accent2"/>
                </a:solidFill>
              </a:rPr>
              <a:t>Business </a:t>
            </a:r>
            <a:r>
              <a:rPr lang="de-DE" sz="1600" dirty="0" err="1">
                <a:solidFill>
                  <a:schemeClr val="accent2"/>
                </a:solidFill>
              </a:rPr>
              <a:t>Capabilities</a:t>
            </a:r>
            <a:r>
              <a:rPr lang="de-DE" sz="1600" dirty="0">
                <a:solidFill>
                  <a:schemeClr val="accent2"/>
                </a:solidFill>
              </a:rPr>
              <a:t> / Prozesse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Personalwesen (</a:t>
            </a:r>
            <a:r>
              <a:rPr lang="de-DE" sz="1600" dirty="0">
                <a:solidFill>
                  <a:schemeClr val="accent2"/>
                </a:solidFill>
              </a:rPr>
              <a:t>Business </a:t>
            </a:r>
            <a:r>
              <a:rPr lang="de-DE" sz="1600" dirty="0" err="1">
                <a:solidFill>
                  <a:schemeClr val="accent2"/>
                </a:solidFill>
              </a:rPr>
              <a:t>Capabilities</a:t>
            </a:r>
            <a:r>
              <a:rPr lang="de-DE" sz="1600" dirty="0">
                <a:solidFill>
                  <a:schemeClr val="accent2"/>
                </a:solidFill>
              </a:rPr>
              <a:t> / Prozesse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Einkauf (</a:t>
            </a:r>
            <a:r>
              <a:rPr lang="de-DE" sz="1600" dirty="0">
                <a:solidFill>
                  <a:schemeClr val="accent2"/>
                </a:solidFill>
              </a:rPr>
              <a:t>Business </a:t>
            </a:r>
            <a:r>
              <a:rPr lang="de-DE" sz="1600" dirty="0" err="1">
                <a:solidFill>
                  <a:schemeClr val="accent2"/>
                </a:solidFill>
              </a:rPr>
              <a:t>Capabilities</a:t>
            </a:r>
            <a:r>
              <a:rPr lang="de-DE" sz="1600" dirty="0">
                <a:solidFill>
                  <a:schemeClr val="accent2"/>
                </a:solidFill>
              </a:rPr>
              <a:t> / Prozesse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Logistik (</a:t>
            </a:r>
            <a:r>
              <a:rPr lang="de-DE" sz="1600" dirty="0">
                <a:solidFill>
                  <a:schemeClr val="accent2"/>
                </a:solidFill>
              </a:rPr>
              <a:t>Business </a:t>
            </a:r>
            <a:r>
              <a:rPr lang="de-DE" sz="1600" dirty="0" err="1">
                <a:solidFill>
                  <a:schemeClr val="accent2"/>
                </a:solidFill>
              </a:rPr>
              <a:t>Capabilities</a:t>
            </a:r>
            <a:r>
              <a:rPr lang="de-DE" sz="1600" dirty="0">
                <a:solidFill>
                  <a:schemeClr val="accent2"/>
                </a:solidFill>
              </a:rPr>
              <a:t> / Prozesse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Finanzen (</a:t>
            </a:r>
            <a:r>
              <a:rPr lang="de-DE" sz="1600" dirty="0">
                <a:solidFill>
                  <a:schemeClr val="accent2"/>
                </a:solidFill>
              </a:rPr>
              <a:t>Business </a:t>
            </a:r>
            <a:r>
              <a:rPr lang="de-DE" sz="1600" dirty="0" err="1">
                <a:solidFill>
                  <a:schemeClr val="accent2"/>
                </a:solidFill>
              </a:rPr>
              <a:t>Capabilities</a:t>
            </a:r>
            <a:r>
              <a:rPr lang="de-DE" sz="1600" dirty="0">
                <a:solidFill>
                  <a:schemeClr val="accent2"/>
                </a:solidFill>
              </a:rPr>
              <a:t> / Prozesse</a:t>
            </a:r>
            <a:r>
              <a:rPr lang="de-DE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4BE93-FB57-4FDA-8C1A-82ECF5B9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1D2E4-414B-4A56-8E9D-44BB46FF8242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08.04.2019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2557B-BFA5-4855-87A9-8E73C493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FH Bielefeld | LB Konrad Danzebrink | SS 2019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2ABA7-0BF8-4470-9773-52FB0455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422E9-B298-429D-81BC-01614BFDE86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344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167D-CCB7-44E3-9803-E3C29B44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Anforderungs</a:t>
            </a:r>
            <a:r>
              <a:rPr lang="de-DE" dirty="0"/>
              <a:t> Aufnahme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D48AB-47FA-4409-B571-90999B6EF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800" dirty="0"/>
              <a:t>Brainstorming</a:t>
            </a:r>
          </a:p>
          <a:p>
            <a:pPr lvl="1"/>
            <a:r>
              <a:rPr lang="de-DE" sz="1600" dirty="0" err="1"/>
              <a:t>CEO,VP‘s</a:t>
            </a:r>
            <a:r>
              <a:rPr lang="de-DE" sz="1600" dirty="0"/>
              <a:t> , Core Team</a:t>
            </a:r>
          </a:p>
          <a:p>
            <a:pPr marL="0" indent="0">
              <a:buNone/>
            </a:pPr>
            <a:r>
              <a:rPr lang="de-DE" dirty="0"/>
              <a:t>Frage : </a:t>
            </a:r>
          </a:p>
          <a:p>
            <a:r>
              <a:rPr lang="de-DE" sz="1800" dirty="0"/>
              <a:t>Was muss alles getan werden um die Firma an den Markt zu bringen?</a:t>
            </a:r>
          </a:p>
          <a:p>
            <a:r>
              <a:rPr lang="de-DE" sz="1800" dirty="0"/>
              <a:t>Wer ist für was Verantwortlich?</a:t>
            </a:r>
          </a:p>
          <a:p>
            <a:r>
              <a:rPr lang="de-DE" sz="1800" dirty="0"/>
              <a:t>Welche Abhängigkeiten gibt es innerhalb der Organisation?</a:t>
            </a:r>
          </a:p>
          <a:p>
            <a:pPr marL="0" indent="0">
              <a:buNone/>
            </a:pPr>
            <a:r>
              <a:rPr lang="de-DE" dirty="0"/>
              <a:t>Ziel :</a:t>
            </a:r>
          </a:p>
          <a:p>
            <a:r>
              <a:rPr lang="de-DE" sz="1800" dirty="0"/>
              <a:t>Anforderungskatalog an alle Bereiche zu definieren.</a:t>
            </a:r>
          </a:p>
          <a:p>
            <a:r>
              <a:rPr lang="de-DE" sz="1800" dirty="0"/>
              <a:t>Change Management Prozesse definieren</a:t>
            </a:r>
          </a:p>
          <a:p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874B2-12A7-477E-8B68-5D04F120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D2E4-414B-4A56-8E9D-44BB46FF8242}" type="datetime1">
              <a:rPr lang="de-DE" smtClean="0"/>
              <a:t>08.04.2019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F4857-0337-4895-9E3A-110D6CCB9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Bielefeld | LB Konrad Danzebrink | SS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9C94B-E37B-4E29-9E73-DB62B801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22E9-B298-429D-81BC-01614BFDE86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681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Prüfungsfragen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Erarbeitung</a:t>
            </a:r>
          </a:p>
          <a:p>
            <a:pPr lvl="1"/>
            <a:r>
              <a:rPr lang="de-DE" dirty="0"/>
              <a:t>Rahmenbedingungen</a:t>
            </a:r>
          </a:p>
          <a:p>
            <a:pPr lvl="1"/>
            <a:r>
              <a:rPr lang="de-DE" dirty="0"/>
              <a:t>Speicherung (Ilias) Password : SS2019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Bielefeld | LB Konrad Danzebrink | SS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55B93-03A1-4C31-A42F-D3552DD1B3F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4BF0-5F03-4C63-BD40-132D9411AF27}" type="datetime1">
              <a:rPr lang="de-DE" smtClean="0"/>
              <a:t>08.04.2019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048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FC57-32EE-4C63-A2F3-3B3A3634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für nächste Vorlesung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0290C-EEE7-464F-9A37-D18231486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VP‘s</a:t>
            </a:r>
            <a:endParaRPr lang="de-DE" dirty="0"/>
          </a:p>
          <a:p>
            <a:pPr lvl="1"/>
            <a:r>
              <a:rPr lang="de-DE" dirty="0"/>
              <a:t>Erarbeitung Strategie „ Wie bringe ich unsere Firma an den Markt?“</a:t>
            </a:r>
          </a:p>
          <a:p>
            <a:r>
              <a:rPr lang="de-DE" dirty="0"/>
              <a:t>Teams</a:t>
            </a:r>
          </a:p>
          <a:p>
            <a:pPr lvl="2"/>
            <a:r>
              <a:rPr lang="de-DE" dirty="0"/>
              <a:t>Welche Prozesse gehören zu meiner Abteilung?</a:t>
            </a:r>
          </a:p>
          <a:p>
            <a:r>
              <a:rPr lang="de-DE" dirty="0"/>
              <a:t>Spezialisten</a:t>
            </a:r>
          </a:p>
          <a:p>
            <a:pPr lvl="2"/>
            <a:r>
              <a:rPr lang="de-DE" dirty="0"/>
              <a:t>Start der Erstellung der Handouts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accent2"/>
                </a:solidFill>
              </a:rPr>
              <a:t>Bitte in Ilias unter Präsentationen speichern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accent2"/>
                </a:solidFill>
              </a:rPr>
              <a:t>Vorstellung der Ergebnisse bei nächster Vorlesung</a:t>
            </a:r>
          </a:p>
          <a:p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A90F1-EA29-4FC7-BD45-82A95C13F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D2E4-414B-4A56-8E9D-44BB46FF8242}" type="datetime1">
              <a:rPr lang="de-DE" smtClean="0"/>
              <a:t>08.04.2019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EAAF2-FF1F-400C-B750-5CA41069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Bielefeld | LB Konrad Danzebrink | SS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DDBB2-0D87-419F-9431-821B9B676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22E9-B298-429D-81BC-01614BFDE86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54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1AA7AA-9129-4080-91F9-D6B97EE0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6600"/>
                </a:solidFill>
              </a:rPr>
              <a:t>Konrad Danzebrink</a:t>
            </a:r>
            <a:endParaRPr lang="en-A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712231-2B06-4BAD-A1D9-ABDF560AC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2000" dirty="0">
                <a:latin typeface="BentonSans Book" panose="02000503000000020004" pitchFamily="2" charset="0"/>
              </a:rPr>
              <a:t>Verheiratet, ein Kind (33 Jahre)</a:t>
            </a:r>
          </a:p>
          <a:p>
            <a:r>
              <a:rPr lang="de-DE" sz="2000" dirty="0">
                <a:latin typeface="BentonSans Book" panose="02000503000000020004" pitchFamily="2" charset="0"/>
              </a:rPr>
              <a:t>Seiteneinsteiger (Dipl. Gartenbauingenieur)</a:t>
            </a:r>
          </a:p>
          <a:p>
            <a:r>
              <a:rPr lang="de-DE" sz="2000" dirty="0">
                <a:latin typeface="BentonSans Book" panose="02000503000000020004" pitchFamily="2" charset="0"/>
              </a:rPr>
              <a:t>40 Jahre Berufserfahrung in der IT</a:t>
            </a:r>
          </a:p>
          <a:p>
            <a:pPr lvl="1"/>
            <a:r>
              <a:rPr lang="de-DE" sz="1800" dirty="0">
                <a:latin typeface="BentonSans Book" panose="02000503000000020004" pitchFamily="2" charset="0"/>
              </a:rPr>
              <a:t>Entwickler</a:t>
            </a:r>
          </a:p>
          <a:p>
            <a:pPr lvl="1"/>
            <a:r>
              <a:rPr lang="de-DE" sz="1800" dirty="0">
                <a:latin typeface="BentonSans Book" panose="02000503000000020004" pitchFamily="2" charset="0"/>
              </a:rPr>
              <a:t>IT Leiter (CIO)</a:t>
            </a:r>
          </a:p>
          <a:p>
            <a:pPr lvl="1"/>
            <a:r>
              <a:rPr lang="de-DE" sz="1800" dirty="0">
                <a:latin typeface="BentonSans Book" panose="02000503000000020004" pitchFamily="2" charset="0"/>
              </a:rPr>
              <a:t>Projektleiter (lokal / International)</a:t>
            </a:r>
          </a:p>
          <a:p>
            <a:pPr lvl="1"/>
            <a:r>
              <a:rPr lang="de-DE" sz="1800" dirty="0">
                <a:latin typeface="BentonSans Book" panose="02000503000000020004" pitchFamily="2" charset="0"/>
              </a:rPr>
              <a:t>Consultant (Managementberatung)</a:t>
            </a:r>
          </a:p>
          <a:p>
            <a:pPr lvl="1"/>
            <a:r>
              <a:rPr lang="de-DE" sz="1800" dirty="0">
                <a:latin typeface="BentonSans Book" panose="02000503000000020004" pitchFamily="2" charset="0"/>
              </a:rPr>
              <a:t>Leiter Consulting Organisation </a:t>
            </a:r>
          </a:p>
          <a:p>
            <a:pPr lvl="1"/>
            <a:r>
              <a:rPr lang="de-DE" sz="1800" dirty="0">
                <a:latin typeface="BentonSans Book" panose="02000503000000020004" pitchFamily="2" charset="0"/>
              </a:rPr>
              <a:t>Verkauf von IT Produkten und Lösungen</a:t>
            </a:r>
          </a:p>
          <a:p>
            <a:pPr lvl="1"/>
            <a:r>
              <a:rPr lang="de-DE" sz="1800" dirty="0">
                <a:latin typeface="BentonSans Book" panose="02000503000000020004" pitchFamily="2" charset="0"/>
              </a:rPr>
              <a:t>Head </a:t>
            </a:r>
            <a:r>
              <a:rPr lang="de-DE" sz="1800" dirty="0" err="1">
                <a:latin typeface="BentonSans Book" panose="02000503000000020004" pitchFamily="2" charset="0"/>
              </a:rPr>
              <a:t>of</a:t>
            </a:r>
            <a:r>
              <a:rPr lang="de-DE" sz="1800" dirty="0">
                <a:latin typeface="BentonSans Book" panose="02000503000000020004" pitchFamily="2" charset="0"/>
              </a:rPr>
              <a:t> </a:t>
            </a:r>
            <a:r>
              <a:rPr lang="de-DE" sz="1800" dirty="0" err="1">
                <a:latin typeface="BentonSans Book" panose="02000503000000020004" pitchFamily="2" charset="0"/>
              </a:rPr>
              <a:t>CoE</a:t>
            </a:r>
            <a:r>
              <a:rPr lang="de-DE" sz="1800" dirty="0">
                <a:latin typeface="BentonSans Book" panose="02000503000000020004" pitchFamily="2" charset="0"/>
              </a:rPr>
              <a:t> Enterprise Architektur </a:t>
            </a:r>
          </a:p>
          <a:p>
            <a:pPr lvl="1"/>
            <a:r>
              <a:rPr lang="de-DE" sz="1800" dirty="0" err="1">
                <a:latin typeface="BentonSans Book" panose="02000503000000020004" pitchFamily="2" charset="0"/>
              </a:rPr>
              <a:t>Chair</a:t>
            </a:r>
            <a:r>
              <a:rPr lang="de-DE" sz="1800" dirty="0">
                <a:latin typeface="BentonSans Book" panose="02000503000000020004" pitchFamily="2" charset="0"/>
              </a:rPr>
              <a:t> </a:t>
            </a:r>
            <a:r>
              <a:rPr lang="de-DE" sz="1800" dirty="0" err="1">
                <a:latin typeface="BentonSans Book" panose="02000503000000020004" pitchFamily="2" charset="0"/>
              </a:rPr>
              <a:t>Architecture</a:t>
            </a:r>
            <a:r>
              <a:rPr lang="de-DE" sz="1800" dirty="0">
                <a:latin typeface="BentonSans Book" panose="02000503000000020004" pitchFamily="2" charset="0"/>
              </a:rPr>
              <a:t> Framework and </a:t>
            </a:r>
            <a:r>
              <a:rPr lang="de-DE" sz="1800" dirty="0" err="1">
                <a:latin typeface="BentonSans Book" panose="02000503000000020004" pitchFamily="2" charset="0"/>
              </a:rPr>
              <a:t>Foundation</a:t>
            </a:r>
            <a:r>
              <a:rPr lang="de-DE" sz="1800" dirty="0">
                <a:latin typeface="BentonSans Book" panose="02000503000000020004" pitchFamily="2" charset="0"/>
              </a:rPr>
              <a:t> (Banking Reference </a:t>
            </a:r>
            <a:r>
              <a:rPr lang="de-DE" sz="1800" dirty="0" err="1">
                <a:latin typeface="BentonSans Book" panose="02000503000000020004" pitchFamily="2" charset="0"/>
              </a:rPr>
              <a:t>Architecture</a:t>
            </a:r>
            <a:r>
              <a:rPr lang="de-DE" sz="1800" dirty="0">
                <a:latin typeface="BentonSans Book" panose="02000503000000020004" pitchFamily="2" charset="0"/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1F9B4-1A66-49F3-9E75-8479BFCEA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1D2E4-414B-4A56-8E9D-44BB46FF8242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08.04.2019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A1535-3812-4A7B-9B57-F3B30C60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FH Bielefeld | LB Konrad Danzebrink | SS 2019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CB18D-737D-47BD-A1E8-640B1602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422E9-B298-429D-81BC-01614BFDE86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117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B1F9-49C3-488A-B159-4CB19C39F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Ende Tag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FF4C-700A-4B6C-B0AE-50D9771C8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082A4-6186-44EB-8537-51371D11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D2E4-414B-4A56-8E9D-44BB46FF8242}" type="datetime1">
              <a:rPr lang="de-DE" smtClean="0"/>
              <a:t>08.04.2019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CF4ED-5F80-4C5B-9989-48477153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Bielefeld | LB Konrad Danzebrink | SS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89BB7-FB88-445C-82DA-41458986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22E9-B298-429D-81BC-01614BFDE86D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419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CA3F-EB35-4CB8-99B4-D739206E6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Vorstellung</a:t>
            </a:r>
            <a:r>
              <a:rPr lang="en-AU" dirty="0"/>
              <a:t> PowerDesigner Tag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C0E14-C499-45BC-9D40-89BCE3D0C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E523A-61E4-430F-90D9-26FC3A2CA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D2E4-414B-4A56-8E9D-44BB46FF8242}" type="datetime1">
              <a:rPr lang="de-DE" smtClean="0"/>
              <a:t>08.04.2019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621BF-BD85-418D-AE07-D34DF5E3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Bielefeld | LB Konrad Danzebrink | SS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5FA6B-6451-4248-B4EF-BC8E2484A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22E9-B298-429D-81BC-01614BFDE86D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409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8781-96A1-4410-9EF2-ADEAF766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PowerDesigner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5CD0B-26F9-4218-9A5A-ACD6D6280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100" dirty="0"/>
              <a:t>Einführung in Modellierung mit PowerDesigner</a:t>
            </a:r>
          </a:p>
          <a:p>
            <a:pPr lvl="1"/>
            <a:r>
              <a:rPr lang="de-DE" dirty="0"/>
              <a:t>GUI / Web Portal</a:t>
            </a:r>
          </a:p>
          <a:p>
            <a:pPr lvl="1"/>
            <a:r>
              <a:rPr lang="de-DE" dirty="0"/>
              <a:t>Modeltypen</a:t>
            </a:r>
          </a:p>
          <a:p>
            <a:pPr lvl="1"/>
            <a:r>
              <a:rPr lang="de-DE" dirty="0"/>
              <a:t>Create / Save Model</a:t>
            </a:r>
          </a:p>
          <a:p>
            <a:pPr lvl="1"/>
            <a:r>
              <a:rPr lang="de-DE" dirty="0" err="1"/>
              <a:t>CheckIn</a:t>
            </a:r>
            <a:r>
              <a:rPr lang="de-DE" dirty="0"/>
              <a:t> / out – Repository</a:t>
            </a:r>
          </a:p>
          <a:p>
            <a:pPr lvl="1"/>
            <a:r>
              <a:rPr lang="de-DE" dirty="0"/>
              <a:t>Demo</a:t>
            </a:r>
          </a:p>
          <a:p>
            <a:pPr lvl="1"/>
            <a:r>
              <a:rPr lang="de-DE" dirty="0" err="1"/>
              <a:t>Self</a:t>
            </a:r>
            <a:r>
              <a:rPr lang="de-DE" dirty="0"/>
              <a:t> - Training</a:t>
            </a:r>
          </a:p>
          <a:p>
            <a:pPr lvl="1"/>
            <a:r>
              <a:rPr lang="de-DE" dirty="0"/>
              <a:t>Vorstellung Software PowerDesigner</a:t>
            </a:r>
          </a:p>
          <a:p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A87F2-5FE0-48ED-9801-44C8555D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D2E4-414B-4A56-8E9D-44BB46FF8242}" type="datetime1">
              <a:rPr lang="de-DE" smtClean="0"/>
              <a:t>08.04.2019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DE2BB-0D01-4ECA-AA0F-61E47A6C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Bielefeld | LB Konrad Danzebrink | SS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8F62A-03F2-46ED-8D87-9C2187875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22E9-B298-429D-81BC-01614BFDE86D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967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0DEA1-9A67-4D13-94FE-A336C54D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Install</a:t>
            </a:r>
            <a:r>
              <a:rPr lang="de-DE" dirty="0"/>
              <a:t> PowerDesigner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C5E85-F6BF-43AF-BC00-C2D5BD766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Verbindung zum Repository Definieren</a:t>
            </a:r>
          </a:p>
          <a:p>
            <a:pPr lvl="1"/>
            <a:r>
              <a:rPr lang="de-DE" dirty="0"/>
              <a:t>Lizenzserver eintragen</a:t>
            </a:r>
          </a:p>
          <a:p>
            <a:pPr lvl="1"/>
            <a:r>
              <a:rPr lang="de-DE" dirty="0"/>
              <a:t>Connect zum Repository</a:t>
            </a:r>
          </a:p>
          <a:p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5AA8C-4702-434C-AF99-4D36E175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D2E4-414B-4A56-8E9D-44BB46FF8242}" type="datetime1">
              <a:rPr lang="de-DE" smtClean="0"/>
              <a:t>08.04.2019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15327-CB33-420B-B591-7AE1875C6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Bielefeld | LB Konrad Danzebrink | SS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8E4CD-3232-417F-8373-79B8FCE1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22E9-B298-429D-81BC-01614BFDE86D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079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48654F-1EEA-4B77-BEBF-404FB8A7C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486" y="2261063"/>
            <a:ext cx="4950154" cy="2884516"/>
          </a:xfrm>
        </p:spPr>
        <p:txBody>
          <a:bodyPr>
            <a:norm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prstClr val="black"/>
                </a:solidFill>
              </a:rPr>
              <a:t>Start PowerDesigner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prstClr val="black"/>
                </a:solidFill>
              </a:rPr>
              <a:t>Menu : Repository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prstClr val="black"/>
                </a:solidFill>
              </a:rPr>
              <a:t>Selektiere : Repository Definition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de-DE" dirty="0">
                <a:solidFill>
                  <a:prstClr val="black"/>
                </a:solidFill>
              </a:rPr>
              <a:t>	Eingabe der </a:t>
            </a:r>
            <a:r>
              <a:rPr lang="de-DE" dirty="0" err="1">
                <a:solidFill>
                  <a:prstClr val="black"/>
                </a:solidFill>
              </a:rPr>
              <a:t>Rep.Def</a:t>
            </a:r>
            <a:r>
              <a:rPr lang="de-DE" dirty="0">
                <a:solidFill>
                  <a:prstClr val="black"/>
                </a:solidFill>
              </a:rPr>
              <a:t>.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de-DE" dirty="0">
                <a:solidFill>
                  <a:prstClr val="black"/>
                </a:solidFill>
              </a:rPr>
              <a:t>Server  : </a:t>
            </a:r>
            <a:r>
              <a:rPr lang="de-DE" dirty="0">
                <a:solidFill>
                  <a:schemeClr val="accent2"/>
                </a:solidFill>
              </a:rPr>
              <a:t>rs07-db-inf-min.ad.fh-bielefeld.de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prstClr val="black"/>
                </a:solidFill>
              </a:rPr>
              <a:t>Menu : Repository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prstClr val="black"/>
                </a:solidFill>
              </a:rPr>
              <a:t>Selektiere : Connect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prstClr val="black"/>
                </a:solidFill>
              </a:rPr>
              <a:t>UserId</a:t>
            </a:r>
            <a:r>
              <a:rPr lang="de-DE" dirty="0">
                <a:solidFill>
                  <a:prstClr val="black"/>
                </a:solidFill>
              </a:rPr>
              <a:t> : Vorname,1.Buchstabe Nachname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prstClr val="black"/>
                </a:solidFill>
              </a:rPr>
              <a:t>PW : </a:t>
            </a:r>
            <a:r>
              <a:rPr lang="de-DE" dirty="0">
                <a:solidFill>
                  <a:schemeClr val="accent2"/>
                </a:solidFill>
              </a:rPr>
              <a:t>Mif2019</a:t>
            </a:r>
          </a:p>
          <a:p>
            <a:endParaRPr lang="de-DE" dirty="0"/>
          </a:p>
          <a:p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A4BEB-5297-4079-A771-82BF5F9A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D2E4-414B-4A56-8E9D-44BB46FF8242}" type="datetime1">
              <a:rPr lang="de-DE" smtClean="0"/>
              <a:t>08.04.2019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CA2BB-E628-4CD7-A1DD-75DE9DA9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Bielefeld | LB Konrad Danzebrink | SS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CCEC5-E71C-488B-8282-847BEB43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22E9-B298-429D-81BC-01614BFDE86D}" type="slidenum">
              <a:rPr lang="de-DE" smtClean="0"/>
              <a:t>34</a:t>
            </a:fld>
            <a:endParaRPr lang="de-DE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2CC6364-A9A4-4271-9F37-17AA88217D55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E6E144-55DE-4CEF-96D2-EBBCE960C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522" y="956900"/>
            <a:ext cx="6236478" cy="418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76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6E533F-1D85-4F56-A98D-10319294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PowerDesigner Documents</a:t>
            </a:r>
            <a:endParaRPr lang="en-A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AD263-DDFF-4C95-B637-D3F20C017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7728-E7C7-44DE-AC43-02B1D685BB0D}" type="datetime1">
              <a:rPr lang="de-DE" smtClean="0"/>
              <a:t>08.04.2019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FCB4B-84DD-4BF5-8D9E-BB716732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Bielefeld | LB Konrad Danzebrink | SS 2017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AE219-F48F-4A38-AB3F-0161110E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22E9-B298-429D-81BC-01614BFDE86D}" type="slidenum">
              <a:rPr lang="de-DE" smtClean="0"/>
              <a:t>35</a:t>
            </a:fld>
            <a:endParaRPr lang="de-DE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40B05F0-9687-4DA2-B438-11345221B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134" y="2780928"/>
            <a:ext cx="7665293" cy="3195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58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ED24-8253-4EBC-8548-C559A3BB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A7B34-5FE6-4354-9680-8E4E7B908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Erklärung</a:t>
            </a:r>
            <a:r>
              <a:rPr lang="en-AU" dirty="0"/>
              <a:t> des </a:t>
            </a:r>
            <a:r>
              <a:rPr lang="en-AU" dirty="0" err="1"/>
              <a:t>Metamodelles</a:t>
            </a:r>
            <a:endParaRPr lang="en-AU" dirty="0"/>
          </a:p>
          <a:p>
            <a:endParaRPr lang="en-A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BFED8-0647-4C5E-A17E-16388587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8D20-6CAC-4793-9FE6-52D4E8E58A8E}" type="datetime1">
              <a:rPr lang="de-DE" smtClean="0"/>
              <a:t>08.04.2019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BBFA8-A441-4255-B5B3-B11588F38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Bielefeld | LB Konrad Danzebrink | SS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0480D-0742-4617-98C8-D00C2BB5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22E9-B298-429D-81BC-01614BFDE86D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281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FC57-32EE-4C63-A2F3-3B3A3634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für nächste Vorlesung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0290C-EEE7-464F-9A37-D18231486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VP‘s</a:t>
            </a:r>
            <a:endParaRPr lang="de-DE" dirty="0"/>
          </a:p>
          <a:p>
            <a:pPr lvl="1"/>
            <a:r>
              <a:rPr lang="de-DE" dirty="0"/>
              <a:t>Erarbeitung Strategie „ Wie bringe ich unsere Firma an den Markt?“</a:t>
            </a:r>
          </a:p>
          <a:p>
            <a:r>
              <a:rPr lang="de-DE" dirty="0"/>
              <a:t>Teams</a:t>
            </a:r>
          </a:p>
          <a:p>
            <a:pPr lvl="2"/>
            <a:r>
              <a:rPr lang="de-DE" dirty="0"/>
              <a:t>Welche Prozesse gehören zu meiner Abteilung?</a:t>
            </a:r>
          </a:p>
          <a:p>
            <a:r>
              <a:rPr lang="de-DE" dirty="0"/>
              <a:t>Spezialisten (</a:t>
            </a:r>
            <a:r>
              <a:rPr lang="de-DE" dirty="0" err="1"/>
              <a:t>SME‘s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Start der Erstellung der Handouts (BPMN / </a:t>
            </a:r>
            <a:r>
              <a:rPr lang="de-DE" dirty="0" err="1"/>
              <a:t>Togaf</a:t>
            </a:r>
            <a:r>
              <a:rPr lang="de-DE" dirty="0"/>
              <a:t> / Prince2 / ITIL)</a:t>
            </a:r>
          </a:p>
          <a:p>
            <a:pPr lvl="2"/>
            <a:r>
              <a:rPr lang="de-DE" dirty="0"/>
              <a:t>Vorstellung </a:t>
            </a:r>
            <a:r>
              <a:rPr lang="de-DE" dirty="0" err="1"/>
              <a:t>Togaf</a:t>
            </a:r>
            <a:r>
              <a:rPr lang="de-DE" dirty="0"/>
              <a:t> in nächster Vorlesung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accent2"/>
                </a:solidFill>
              </a:rPr>
              <a:t>Bitte in Ilias unter Präsentationen speichern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accent2"/>
                </a:solidFill>
              </a:rPr>
              <a:t>Vorstellung der Ergebnisse bei nächster Vorlesung</a:t>
            </a:r>
          </a:p>
          <a:p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A90F1-EA29-4FC7-BD45-82A95C13F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D2E4-414B-4A56-8E9D-44BB46FF8242}" type="datetime1">
              <a:rPr lang="de-DE" smtClean="0"/>
              <a:t>08.04.2019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EAAF2-FF1F-400C-B750-5CA41069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Bielefeld | LB Konrad Danzebrink | SS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DDBB2-0D87-419F-9431-821B9B676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22E9-B298-429D-81BC-01614BFDE86D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99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9E79-C8F1-410B-8040-AE9E8661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6600"/>
                </a:solidFill>
              </a:rPr>
              <a:t>Aufgaben</a:t>
            </a:r>
            <a:r>
              <a:rPr lang="de-DE" dirty="0"/>
              <a:t> </a:t>
            </a:r>
            <a:r>
              <a:rPr lang="de-DE" dirty="0">
                <a:solidFill>
                  <a:srgbClr val="FF6600"/>
                </a:solidFill>
              </a:rPr>
              <a:t>in diesem Kurs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B3840-FFB4-47F5-8FA7-7F2605ED8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sz="7200" dirty="0">
                <a:latin typeface="BentonSans Book" panose="02000503000000020004" pitchFamily="2" charset="0"/>
              </a:rPr>
              <a:t>Verständnis der Enterprise Architektur</a:t>
            </a:r>
          </a:p>
          <a:p>
            <a:pPr lvl="1"/>
            <a:r>
              <a:rPr lang="de-DE" sz="7200" dirty="0">
                <a:latin typeface="BentonSans Book" panose="02000503000000020004" pitchFamily="2" charset="0"/>
              </a:rPr>
              <a:t>Verschiedene Frameworks (</a:t>
            </a:r>
            <a:r>
              <a:rPr lang="de-DE" sz="7200" dirty="0" err="1">
                <a:latin typeface="BentonSans Book" panose="02000503000000020004" pitchFamily="2" charset="0"/>
              </a:rPr>
              <a:t>Togaf</a:t>
            </a:r>
            <a:r>
              <a:rPr lang="de-DE" sz="7200" dirty="0">
                <a:latin typeface="BentonSans Book" panose="02000503000000020004" pitchFamily="2" charset="0"/>
              </a:rPr>
              <a:t>, </a:t>
            </a:r>
            <a:r>
              <a:rPr lang="de-DE" sz="7200" dirty="0" err="1">
                <a:latin typeface="BentonSans Book" panose="02000503000000020004" pitchFamily="2" charset="0"/>
              </a:rPr>
              <a:t>Dodaf</a:t>
            </a:r>
            <a:r>
              <a:rPr lang="de-DE" sz="7200" dirty="0">
                <a:latin typeface="BentonSans Book" panose="02000503000000020004" pitchFamily="2" charset="0"/>
              </a:rPr>
              <a:t>, </a:t>
            </a:r>
            <a:r>
              <a:rPr lang="de-DE" sz="7200" dirty="0" err="1">
                <a:latin typeface="BentonSans Book" panose="02000503000000020004" pitchFamily="2" charset="0"/>
              </a:rPr>
              <a:t>Feaf</a:t>
            </a:r>
            <a:r>
              <a:rPr lang="de-DE" sz="7200" dirty="0">
                <a:latin typeface="BentonSans Book" panose="02000503000000020004" pitchFamily="2" charset="0"/>
              </a:rPr>
              <a:t>, </a:t>
            </a:r>
            <a:r>
              <a:rPr lang="de-DE" sz="7200" dirty="0" err="1">
                <a:latin typeface="BentonSans Book" panose="02000503000000020004" pitchFamily="2" charset="0"/>
              </a:rPr>
              <a:t>Archimate</a:t>
            </a:r>
            <a:r>
              <a:rPr lang="de-DE" sz="7200" dirty="0">
                <a:latin typeface="BentonSans Book" panose="02000503000000020004" pitchFamily="2" charset="0"/>
              </a:rPr>
              <a:t>…)</a:t>
            </a:r>
          </a:p>
          <a:p>
            <a:pPr lvl="1"/>
            <a:r>
              <a:rPr lang="de-DE" sz="7200" dirty="0">
                <a:latin typeface="BentonSans Book" panose="02000503000000020004" pitchFamily="2" charset="0"/>
              </a:rPr>
              <a:t>Erstellen einer Business Architektur</a:t>
            </a:r>
          </a:p>
          <a:p>
            <a:pPr lvl="2"/>
            <a:r>
              <a:rPr lang="de-DE" sz="7200" dirty="0">
                <a:latin typeface="BentonSans Book" panose="02000503000000020004" pitchFamily="2" charset="0"/>
              </a:rPr>
              <a:t>Business </a:t>
            </a:r>
            <a:r>
              <a:rPr lang="de-DE" sz="7200" dirty="0" err="1">
                <a:latin typeface="BentonSans Book" panose="02000503000000020004" pitchFamily="2" charset="0"/>
              </a:rPr>
              <a:t>Capability</a:t>
            </a:r>
            <a:r>
              <a:rPr lang="de-DE" sz="7200" dirty="0">
                <a:latin typeface="BentonSans Book" panose="02000503000000020004" pitchFamily="2" charset="0"/>
              </a:rPr>
              <a:t> </a:t>
            </a:r>
            <a:r>
              <a:rPr lang="de-DE" sz="7200" dirty="0" err="1">
                <a:latin typeface="BentonSans Book" panose="02000503000000020004" pitchFamily="2" charset="0"/>
              </a:rPr>
              <a:t>Map</a:t>
            </a:r>
            <a:endParaRPr lang="de-DE" sz="7200" dirty="0">
              <a:latin typeface="BentonSans Book" panose="02000503000000020004" pitchFamily="2" charset="0"/>
            </a:endParaRPr>
          </a:p>
          <a:p>
            <a:pPr lvl="2"/>
            <a:r>
              <a:rPr lang="de-DE" sz="7200" dirty="0">
                <a:latin typeface="BentonSans Book" panose="02000503000000020004" pitchFamily="2" charset="0"/>
              </a:rPr>
              <a:t>Organisation Struktur</a:t>
            </a:r>
          </a:p>
          <a:p>
            <a:pPr lvl="2"/>
            <a:r>
              <a:rPr lang="de-DE" sz="7200" dirty="0">
                <a:latin typeface="BentonSans Book" panose="02000503000000020004" pitchFamily="2" charset="0"/>
              </a:rPr>
              <a:t>Daten Architektur (Business Objects)</a:t>
            </a:r>
          </a:p>
          <a:p>
            <a:pPr lvl="1"/>
            <a:r>
              <a:rPr lang="de-DE" sz="7200" dirty="0">
                <a:latin typeface="BentonSans Book" panose="02000503000000020004" pitchFamily="2" charset="0"/>
              </a:rPr>
              <a:t>Planen von internen Arbeitsabläufen</a:t>
            </a:r>
          </a:p>
          <a:p>
            <a:pPr lvl="2"/>
            <a:r>
              <a:rPr lang="de-DE" sz="7200" dirty="0">
                <a:latin typeface="BentonSans Book" panose="02000503000000020004" pitchFamily="2" charset="0"/>
              </a:rPr>
              <a:t>Business Prozesse definieren</a:t>
            </a:r>
          </a:p>
          <a:p>
            <a:pPr lvl="2"/>
            <a:r>
              <a:rPr lang="de-DE" sz="7200" dirty="0">
                <a:latin typeface="BentonSans Book" panose="02000503000000020004" pitchFamily="2" charset="0"/>
              </a:rPr>
              <a:t>Regelwerke für die Prozesse definieren (</a:t>
            </a:r>
            <a:r>
              <a:rPr lang="de-DE" sz="7200" dirty="0" err="1">
                <a:latin typeface="BentonSans Book" panose="02000503000000020004" pitchFamily="2" charset="0"/>
              </a:rPr>
              <a:t>KPI‘s</a:t>
            </a:r>
            <a:r>
              <a:rPr lang="de-DE" sz="7200" dirty="0">
                <a:latin typeface="BentonSans Book" panose="02000503000000020004" pitchFamily="2" charset="0"/>
              </a:rPr>
              <a:t>)</a:t>
            </a:r>
          </a:p>
          <a:p>
            <a:pPr lvl="1"/>
            <a:r>
              <a:rPr lang="de-DE" sz="7200" dirty="0">
                <a:latin typeface="BentonSans Book" panose="02000503000000020004" pitchFamily="2" charset="0"/>
              </a:rPr>
              <a:t>Designen einer IT-</a:t>
            </a:r>
            <a:r>
              <a:rPr lang="de-DE" sz="7200" dirty="0" err="1">
                <a:latin typeface="BentonSans Book" panose="02000503000000020004" pitchFamily="2" charset="0"/>
              </a:rPr>
              <a:t>Landscape</a:t>
            </a:r>
            <a:endParaRPr lang="de-DE" sz="7200" dirty="0">
              <a:latin typeface="BentonSans Book" panose="02000503000000020004" pitchFamily="2" charset="0"/>
            </a:endParaRPr>
          </a:p>
          <a:p>
            <a:pPr lvl="2"/>
            <a:r>
              <a:rPr lang="de-DE" sz="7200" dirty="0">
                <a:latin typeface="BentonSans Book" panose="02000503000000020004" pitchFamily="2" charset="0"/>
              </a:rPr>
              <a:t>Applikationen und technische Infrastruktur</a:t>
            </a:r>
          </a:p>
          <a:p>
            <a:pPr lvl="1"/>
            <a:r>
              <a:rPr lang="de-DE" sz="7200" dirty="0">
                <a:latin typeface="BentonSans Book" panose="02000503000000020004" pitchFamily="2" charset="0"/>
              </a:rPr>
              <a:t>Entwerfen von IT-Services</a:t>
            </a:r>
          </a:p>
          <a:p>
            <a:r>
              <a:rPr lang="de-DE" sz="7200" dirty="0">
                <a:latin typeface="BentonSans Book" panose="02000503000000020004" pitchFamily="2" charset="0"/>
              </a:rPr>
              <a:t>Ingenieurmäßiges Vorgehen </a:t>
            </a:r>
          </a:p>
          <a:p>
            <a:pPr lvl="1"/>
            <a:r>
              <a:rPr lang="de-DE" sz="7200" dirty="0">
                <a:latin typeface="BentonSans Book" panose="02000503000000020004" pitchFamily="2" charset="0"/>
              </a:rPr>
              <a:t>Projektmanagement</a:t>
            </a:r>
          </a:p>
          <a:p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40DF2-D753-4FC2-B36F-CCE2141E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1D2E4-414B-4A56-8E9D-44BB46FF8242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08.04.2019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57436-8D26-477F-8EB2-9A299BA7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FH Bielefeld | LB Konrad Danzebrink | SS 2019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96CEB-6523-474F-B537-ECAC5948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422E9-B298-429D-81BC-01614BFDE86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7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942351-2AD7-4F4F-9AB3-3CC35F4645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Tool Überblick</a:t>
            </a:r>
            <a:endParaRPr lang="en-AU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5B951D5-B9CB-4F52-A563-D7F62A1278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AU" sz="2800" dirty="0">
              <a:solidFill>
                <a:schemeClr val="accent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2E21C-84C9-4864-8B55-F1512924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1D2E4-414B-4A56-8E9D-44BB46FF8242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08.04.2019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72317-EF32-4CB3-9D51-EF14F4BE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FH Bielefeld | LB Konrad Danzebrink | SS 2019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C4EC6-856D-462A-8983-2D197327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422E9-B298-429D-81BC-01614BFDE86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564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7BF68-98D9-4B5A-B206-E609A6C2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6600"/>
                </a:solidFill>
              </a:rPr>
              <a:t>Tools / </a:t>
            </a:r>
            <a:r>
              <a:rPr lang="de-DE" dirty="0" err="1">
                <a:solidFill>
                  <a:srgbClr val="FF6600"/>
                </a:solidFill>
              </a:rPr>
              <a:t>know-how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8714D-6914-4A3A-9257-E592DD6E7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rgbClr val="217BFF"/>
                </a:solidFill>
              </a:rPr>
              <a:t>TOGAF</a:t>
            </a:r>
            <a:r>
              <a:rPr lang="de-DE" dirty="0"/>
              <a:t> - </a:t>
            </a:r>
            <a:r>
              <a:rPr lang="en-US" dirty="0"/>
              <a:t>The Open Group Architecture Framework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>
                <a:solidFill>
                  <a:srgbClr val="217BFF"/>
                </a:solidFill>
              </a:rPr>
              <a:t>Capability</a:t>
            </a:r>
            <a:r>
              <a:rPr lang="de-DE" dirty="0">
                <a:solidFill>
                  <a:srgbClr val="217BFF"/>
                </a:solidFill>
              </a:rPr>
              <a:t> </a:t>
            </a:r>
            <a:r>
              <a:rPr lang="de-DE" dirty="0" err="1">
                <a:solidFill>
                  <a:srgbClr val="217BFF"/>
                </a:solidFill>
              </a:rPr>
              <a:t>Map</a:t>
            </a:r>
            <a:r>
              <a:rPr lang="de-DE" dirty="0">
                <a:solidFill>
                  <a:srgbClr val="217BFF"/>
                </a:solidFill>
              </a:rPr>
              <a:t> – </a:t>
            </a:r>
            <a:r>
              <a:rPr lang="de-DE" dirty="0"/>
              <a:t>Fähigkeiten des Business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rgbClr val="217BFF"/>
                </a:solidFill>
              </a:rPr>
              <a:t>BPNM</a:t>
            </a:r>
            <a:r>
              <a:rPr lang="de-DE" dirty="0"/>
              <a:t> - </a:t>
            </a:r>
            <a:r>
              <a:rPr lang="en-US" dirty="0"/>
              <a:t>Business Process Model and Notation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rgbClr val="217BFF"/>
                </a:solidFill>
              </a:rPr>
              <a:t>PRINCE2</a:t>
            </a:r>
            <a:r>
              <a:rPr lang="de-DE" dirty="0"/>
              <a:t> - Projects IN </a:t>
            </a:r>
            <a:r>
              <a:rPr lang="en-GB" dirty="0"/>
              <a:t>controlled</a:t>
            </a:r>
            <a:r>
              <a:rPr lang="de-DE" dirty="0"/>
              <a:t> Environments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rgbClr val="217BFF"/>
                </a:solidFill>
              </a:rPr>
              <a:t>ITIL </a:t>
            </a:r>
            <a:r>
              <a:rPr lang="de-DE" dirty="0"/>
              <a:t>- IT Infrastructure Library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rgbClr val="217BFF"/>
                </a:solidFill>
              </a:rPr>
              <a:t>PowerDesigner</a:t>
            </a:r>
            <a:r>
              <a:rPr lang="de-DE" dirty="0"/>
              <a:t> – Enterprise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en-GB" dirty="0"/>
              <a:t>Modelling</a:t>
            </a:r>
            <a:r>
              <a:rPr lang="de-DE" dirty="0"/>
              <a:t> Tool </a:t>
            </a:r>
          </a:p>
          <a:p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78D46-A9D3-4085-9A0C-956331C92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1D2E4-414B-4A56-8E9D-44BB46FF8242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08.04.2019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6B2A0-DAFD-4A96-B8A7-A7D42677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FH Bielefeld | LB Konrad Danzebrink | SS 2019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CEA43-1BBC-41ED-9425-9117C121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422E9-B298-429D-81BC-01614BFDE86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23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74F0-25AF-4821-80EF-07239926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TOGAF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E3C2E-4CC4-4E76-87CE-5CE8EB969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2900" dirty="0"/>
              <a:t>Vorgehensmodell für technische Architekturen </a:t>
            </a:r>
            <a:r>
              <a:rPr lang="de-DE" sz="2300" dirty="0"/>
              <a:t>(</a:t>
            </a:r>
            <a:r>
              <a:rPr lang="de-DE" sz="2300" b="1" dirty="0" err="1"/>
              <a:t>A</a:t>
            </a:r>
            <a:r>
              <a:rPr lang="de-DE" sz="2300" dirty="0" err="1"/>
              <a:t>dvanced</a:t>
            </a:r>
            <a:r>
              <a:rPr lang="de-DE" sz="2300" dirty="0"/>
              <a:t> </a:t>
            </a:r>
            <a:r>
              <a:rPr lang="de-DE" sz="2300" b="1" dirty="0" err="1"/>
              <a:t>D</a:t>
            </a:r>
            <a:r>
              <a:rPr lang="de-DE" sz="2300" dirty="0" err="1"/>
              <a:t>elivery</a:t>
            </a:r>
            <a:r>
              <a:rPr lang="de-DE" sz="2300" dirty="0"/>
              <a:t> </a:t>
            </a:r>
            <a:r>
              <a:rPr lang="de-DE" sz="2300" b="1" dirty="0"/>
              <a:t>M</a:t>
            </a:r>
            <a:r>
              <a:rPr lang="de-DE" sz="2300" dirty="0"/>
              <a:t>odel)</a:t>
            </a:r>
          </a:p>
          <a:p>
            <a:endParaRPr lang="de-DE" dirty="0"/>
          </a:p>
          <a:p>
            <a:r>
              <a:rPr lang="de-DE" sz="2800" dirty="0"/>
              <a:t>Modelliert oft die Unternehmensarchitektur in drei Domänen</a:t>
            </a:r>
          </a:p>
          <a:p>
            <a:pPr lvl="1"/>
            <a:r>
              <a:rPr lang="de-DE" sz="2600" i="1" dirty="0"/>
              <a:t>Geschäftsarchitektur</a:t>
            </a:r>
          </a:p>
          <a:p>
            <a:pPr lvl="1"/>
            <a:r>
              <a:rPr lang="de-DE" sz="2600" i="1" dirty="0"/>
              <a:t>Informationssystemarchitektur</a:t>
            </a:r>
          </a:p>
          <a:p>
            <a:pPr lvl="1"/>
            <a:r>
              <a:rPr lang="de-DE" sz="2600" i="1" dirty="0"/>
              <a:t>Technologiearchitektur</a:t>
            </a:r>
            <a:endParaRPr lang="de-DE" sz="2600" dirty="0"/>
          </a:p>
          <a:p>
            <a:endParaRPr lang="de-DE" dirty="0"/>
          </a:p>
          <a:p>
            <a:r>
              <a:rPr lang="de-DE" sz="2800" dirty="0"/>
              <a:t>Definiert einen Prozess zur Entwicklung der Architektur</a:t>
            </a:r>
          </a:p>
          <a:p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9EED0-64B0-41A7-B2EA-72B0E93D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1D2E4-414B-4A56-8E9D-44BB46FF8242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08.04.2019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A779E-73CA-4039-BABC-F69CDC80E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FH Bielefeld | LB Konrad Danzebrink | SS 2019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7071E-96F4-4C92-A5C3-0438E6BE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422E9-B298-429D-81BC-01614BFDE86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338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7BEF9D1-57DB-4D1E-88E2-B37E7269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6600"/>
                </a:solidFill>
              </a:rPr>
              <a:t>Enterprise Architecture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E0D05-6374-4833-92DC-231B45D50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90D92-334C-4689-A6FF-2B0DB080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1D2E4-414B-4A56-8E9D-44BB46FF8242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08.04.2019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9A15D-E2F6-4B69-BFBA-48042290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FH Bielefeld | LB Konrad Danzebrink | SS 2019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BC892-AB44-4D78-B3D4-06775DAFA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422E9-B298-429D-81BC-01614BFDE86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59E87C-E5E8-4A90-95DB-07B709A14724}"/>
              </a:ext>
            </a:extLst>
          </p:cNvPr>
          <p:cNvGrpSpPr/>
          <p:nvPr/>
        </p:nvGrpSpPr>
        <p:grpSpPr>
          <a:xfrm>
            <a:off x="3143672" y="1490010"/>
            <a:ext cx="6339770" cy="4715528"/>
            <a:chOff x="966355" y="1371600"/>
            <a:chExt cx="6993087" cy="4833938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7484622A-E855-441C-9D92-673CE91B1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514" y="2594025"/>
              <a:ext cx="5423928" cy="1160946"/>
            </a:xfrm>
            <a:prstGeom prst="rect">
              <a:avLst/>
            </a:prstGeom>
            <a:solidFill>
              <a:srgbClr val="81B4FF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B3CCE6"/>
                </a:buClr>
                <a:buSzTx/>
                <a:buFont typeface="Arial" charset="0"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0B1D4"/>
                </a:solidFill>
                <a:effectLst/>
                <a:uLnTx/>
                <a:uFillTx/>
                <a:latin typeface="Corbel" panose="020B0503020204020204"/>
                <a:ea typeface="+mn-ea"/>
                <a:cs typeface="Arial" charset="0"/>
              </a:endParaRPr>
            </a:p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B3CCE6"/>
                </a:buClr>
                <a:buSzTx/>
                <a:buFont typeface="Arial" charset="0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50B1D4">
                      <a:lumMod val="75000"/>
                    </a:srgb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Arial" charset="0"/>
                </a:rPr>
                <a:t>Information Architecture</a:t>
              </a:r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2DDCEFB-1423-4C8B-B7D7-83AF9366B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6723" y="5047452"/>
              <a:ext cx="5425394" cy="1158086"/>
            </a:xfrm>
            <a:prstGeom prst="rect">
              <a:avLst/>
            </a:prstGeom>
            <a:solidFill>
              <a:srgbClr val="217BFF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marL="0" marR="0" lvl="0" indent="0" algn="l" defTabSz="914400" rtl="0" eaLnBrk="0" fontAlgn="auto" latinLnBrk="0" hangingPunct="0">
                <a:lnSpc>
                  <a:spcPct val="9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B3CCE6"/>
                </a:buClr>
                <a:buSzTx/>
                <a:buFont typeface="Arial" charset="0"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0B1D4"/>
                </a:solidFill>
                <a:effectLst/>
                <a:uLnTx/>
                <a:uFillTx/>
                <a:latin typeface="Corbel" panose="020B0503020204020204"/>
                <a:ea typeface="+mn-ea"/>
                <a:cs typeface="Arial" charset="0"/>
              </a:endParaRPr>
            </a:p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B3CCE6"/>
                </a:buClr>
                <a:buSzTx/>
                <a:buFont typeface="Arial" charset="0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Arial" charset="0"/>
                </a:rPr>
                <a:t>Technology Architecture</a:t>
              </a: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4029F008-76F6-4E01-BCF5-5BF761554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258" y="3823598"/>
              <a:ext cx="5426859" cy="1159515"/>
            </a:xfrm>
            <a:prstGeom prst="rect">
              <a:avLst/>
            </a:prstGeom>
            <a:solidFill>
              <a:srgbClr val="4B94FF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marL="0" marR="0" lvl="0" indent="0" algn="l" defTabSz="914400" rtl="0" eaLnBrk="0" fontAlgn="auto" latinLnBrk="0" hangingPunct="0">
                <a:lnSpc>
                  <a:spcPct val="9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B3CCE6"/>
                </a:buClr>
                <a:buSzTx/>
                <a:buFont typeface="Arial" charset="0"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0B1D4"/>
                </a:solidFill>
                <a:effectLst/>
                <a:uLnTx/>
                <a:uFillTx/>
                <a:latin typeface="Corbel" panose="020B0503020204020204"/>
                <a:ea typeface="+mn-ea"/>
                <a:cs typeface="Arial" charset="0"/>
              </a:endParaRPr>
            </a:p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B3CCE6"/>
                </a:buClr>
                <a:buSzTx/>
                <a:buFont typeface="Arial" charset="0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Arial" charset="0"/>
                </a:rPr>
                <a:t>Application Architecture</a:t>
              </a: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308D1A8B-872D-4CBC-B189-3AC13130F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355" y="1385897"/>
              <a:ext cx="1453414" cy="481392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Arial" charset="0"/>
                </a:rPr>
                <a:t>Drivers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rbel" panose="020B0503020204020204"/>
                <a:ea typeface="+mn-ea"/>
                <a:cs typeface="Arial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Arial" charset="0"/>
                </a:rPr>
                <a:t>Requirements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B3CCE6"/>
                </a:buClr>
                <a:buSzTx/>
                <a:buFont typeface="Arial" charset="0"/>
                <a:buNone/>
                <a:tabLst/>
                <a:defRPr/>
              </a:pPr>
              <a:endPara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rbel" panose="020B0503020204020204"/>
                <a:ea typeface="+mn-ea"/>
                <a:cs typeface="Arial" charset="0"/>
              </a:endParaRPr>
            </a:p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B3CCE6"/>
                </a:buClr>
                <a:buSzTx/>
                <a:buFont typeface="Arial" charset="0"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rbel" panose="020B0503020204020204"/>
                <a:ea typeface="+mn-ea"/>
                <a:cs typeface="Arial" charset="0"/>
              </a:endParaRPr>
            </a:p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B3CCE6"/>
                </a:buClr>
                <a:buSzTx/>
                <a:buFont typeface="Arial" charset="0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Arial" charset="0"/>
                </a:rPr>
                <a:t>Business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B3CCE6"/>
                </a:buClr>
                <a:buSzTx/>
                <a:buFont typeface="Arial" charset="0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Arial" charset="0"/>
                </a:rPr>
                <a:t>Technical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B3CCE6"/>
                </a:buClr>
                <a:buSzTx/>
                <a:buFont typeface="Arial" charset="0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Arial" charset="0"/>
                </a:rPr>
                <a:t>Security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rbel" panose="020B0503020204020204"/>
                <a:ea typeface="+mn-ea"/>
                <a:cs typeface="Arial" charset="0"/>
              </a:endParaRP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B784FE54-25B5-4009-8B36-6E0D174A8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188" y="1371600"/>
              <a:ext cx="5423928" cy="1158086"/>
            </a:xfrm>
            <a:prstGeom prst="rect">
              <a:avLst/>
            </a:prstGeom>
            <a:solidFill>
              <a:srgbClr val="AFCFFF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marL="0" marR="0" lvl="0" indent="0" algn="l" defTabSz="914400" rtl="0" eaLnBrk="0" fontAlgn="auto" latinLnBrk="0" hangingPunct="0">
                <a:lnSpc>
                  <a:spcPct val="9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B3CCE6"/>
                </a:buClr>
                <a:buSzTx/>
                <a:buFont typeface="Arial" charset="0"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0B1D4"/>
                </a:solidFill>
                <a:effectLst/>
                <a:uLnTx/>
                <a:uFillTx/>
                <a:latin typeface="Corbel" panose="020B0503020204020204"/>
                <a:ea typeface="+mn-ea"/>
                <a:cs typeface="Arial" charset="0"/>
              </a:endParaRPr>
            </a:p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B3CCE6"/>
                </a:buClr>
                <a:buSzTx/>
                <a:buFont typeface="Arial" charset="0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50B1D4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Arial" charset="0"/>
                </a:rPr>
                <a:t>Business Architecture</a:t>
              </a:r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401F6125-E5D3-4690-85E9-D6D135CAC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822" y="3998026"/>
              <a:ext cx="1071013" cy="0"/>
            </a:xfrm>
            <a:prstGeom prst="line">
              <a:avLst/>
            </a:prstGeom>
            <a:noFill/>
            <a:ln w="76200" cmpd="tri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0B1D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1C031E49-1454-40F8-B076-4B04E884A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822" y="5008848"/>
              <a:ext cx="1071013" cy="0"/>
            </a:xfrm>
            <a:prstGeom prst="line">
              <a:avLst/>
            </a:prstGeom>
            <a:noFill/>
            <a:ln w="76200" cmpd="tri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0B1D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7870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9D5859-538A-416A-ABCE-1CA17451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Capability</a:t>
            </a:r>
            <a:r>
              <a:rPr lang="de-DE" dirty="0"/>
              <a:t> </a:t>
            </a:r>
            <a:r>
              <a:rPr lang="de-DE" dirty="0" err="1"/>
              <a:t>Maps</a:t>
            </a:r>
            <a:r>
              <a:rPr lang="de-DE" dirty="0"/>
              <a:t> (BA)</a:t>
            </a:r>
            <a:endParaRPr lang="en-A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82B8F9-E197-4EB1-83B4-7B5381592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de-DE" dirty="0"/>
              <a:t>Definition der wichtigsten </a:t>
            </a:r>
            <a:r>
              <a:rPr lang="de-DE" dirty="0">
                <a:solidFill>
                  <a:srgbClr val="217BFF"/>
                </a:solidFill>
              </a:rPr>
              <a:t>Business Funktionen</a:t>
            </a:r>
          </a:p>
          <a:p>
            <a:pPr>
              <a:lnSpc>
                <a:spcPct val="200000"/>
              </a:lnSpc>
            </a:pPr>
            <a:r>
              <a:rPr lang="de-DE" dirty="0"/>
              <a:t>Definition des </a:t>
            </a:r>
            <a:r>
              <a:rPr lang="de-DE" dirty="0">
                <a:solidFill>
                  <a:srgbClr val="217BFF"/>
                </a:solidFill>
              </a:rPr>
              <a:t>„Was“ </a:t>
            </a:r>
            <a:r>
              <a:rPr lang="de-DE" dirty="0"/>
              <a:t>soll gemacht werden</a:t>
            </a:r>
          </a:p>
          <a:p>
            <a:pPr>
              <a:lnSpc>
                <a:spcPct val="200000"/>
              </a:lnSpc>
            </a:pPr>
            <a:r>
              <a:rPr lang="de-DE" dirty="0"/>
              <a:t>Verständnis der </a:t>
            </a:r>
            <a:r>
              <a:rPr lang="de-DE" dirty="0">
                <a:solidFill>
                  <a:srgbClr val="217BFF"/>
                </a:solidFill>
              </a:rPr>
              <a:t>Granularität (Detailtiefe) von Funktionen</a:t>
            </a:r>
          </a:p>
          <a:p>
            <a:endParaRPr lang="en-A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FB7FD-E8DE-4956-8970-279468CC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0B8D20-6CAC-4793-9FE6-52D4E8E58A8E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08.04.2019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7D896-63BC-423C-AA0F-A35539B9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FH Bielefeld | LB Konrad Danzebrink | SS 2019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376DA-E6EA-487C-918C-61BA02C9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422E9-B298-429D-81BC-01614BFDE86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480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Theme1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9537C9F-8385-4494-8EA8-44D8C658A990}" vid="{D1962176-BCAE-4856-8A78-1825802B10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1683</Words>
  <Application>Microsoft Office PowerPoint</Application>
  <PresentationFormat>Widescreen</PresentationFormat>
  <Paragraphs>412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BentonSans Book</vt:lpstr>
      <vt:lpstr>Calibri</vt:lpstr>
      <vt:lpstr>Corbel</vt:lpstr>
      <vt:lpstr>Wingdings</vt:lpstr>
      <vt:lpstr>1_Theme1</vt:lpstr>
      <vt:lpstr>     Kursguidline</vt:lpstr>
      <vt:lpstr>Thema Vorstellung</vt:lpstr>
      <vt:lpstr>Konrad Danzebrink</vt:lpstr>
      <vt:lpstr>Aufgaben in diesem Kurs</vt:lpstr>
      <vt:lpstr>Tool Überblick</vt:lpstr>
      <vt:lpstr>Tools / know-how</vt:lpstr>
      <vt:lpstr>TOGAF</vt:lpstr>
      <vt:lpstr>Enterprise Architecture</vt:lpstr>
      <vt:lpstr>Capability Maps (BA)</vt:lpstr>
      <vt:lpstr>BPMN (BA)</vt:lpstr>
      <vt:lpstr>ITIL (IT Infrastructure Library)</vt:lpstr>
      <vt:lpstr>PRINCE2</vt:lpstr>
      <vt:lpstr>PowerDesigner</vt:lpstr>
      <vt:lpstr>Ziel</vt:lpstr>
      <vt:lpstr>Anspruch an Skillset MIF </vt:lpstr>
      <vt:lpstr>Anspruch an Skillset MIF </vt:lpstr>
      <vt:lpstr>Anspruch an Skillset MIF </vt:lpstr>
      <vt:lpstr>Anspruch an Skillset MIF </vt:lpstr>
      <vt:lpstr>Prüfung der Lerninhalte</vt:lpstr>
      <vt:lpstr>Use Case / Szenario</vt:lpstr>
      <vt:lpstr>Annahmen</vt:lpstr>
      <vt:lpstr>Studata Organisation</vt:lpstr>
      <vt:lpstr>Arbeitsweise</vt:lpstr>
      <vt:lpstr>Studata Organisation</vt:lpstr>
      <vt:lpstr>Studata Organisation</vt:lpstr>
      <vt:lpstr>Studata Organisation</vt:lpstr>
      <vt:lpstr>Anforderungs Aufnahme</vt:lpstr>
      <vt:lpstr>Prüfungsfragen</vt:lpstr>
      <vt:lpstr>Aufgaben für nächste Vorlesung</vt:lpstr>
      <vt:lpstr>Ende Tag 1</vt:lpstr>
      <vt:lpstr>Vorstellung PowerDesigner Tag 2</vt:lpstr>
      <vt:lpstr>PowerDesigner</vt:lpstr>
      <vt:lpstr>Install PowerDesigner</vt:lpstr>
      <vt:lpstr>PowerPoint Presentation</vt:lpstr>
      <vt:lpstr>PowerDesigner Documents</vt:lpstr>
      <vt:lpstr>Demo</vt:lpstr>
      <vt:lpstr>Aufgaben für nächste Vorlesung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Kursguidline</dc:title>
  <dc:creator>Danzebrink, Konrad</dc:creator>
  <cp:lastModifiedBy>Danzebrink, Konrad</cp:lastModifiedBy>
  <cp:revision>28</cp:revision>
  <dcterms:created xsi:type="dcterms:W3CDTF">2017-04-20T14:18:55Z</dcterms:created>
  <dcterms:modified xsi:type="dcterms:W3CDTF">2019-04-08T16:32:36Z</dcterms:modified>
</cp:coreProperties>
</file>